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23" r:id="rId2"/>
  </p:sldMasterIdLst>
  <p:notesMasterIdLst>
    <p:notesMasterId r:id="rId81"/>
  </p:notesMasterIdLst>
  <p:handoutMasterIdLst>
    <p:handoutMasterId r:id="rId82"/>
  </p:handoutMasterIdLst>
  <p:sldIdLst>
    <p:sldId id="479" r:id="rId3"/>
    <p:sldId id="407" r:id="rId4"/>
    <p:sldId id="406" r:id="rId5"/>
    <p:sldId id="550" r:id="rId6"/>
    <p:sldId id="618" r:id="rId7"/>
    <p:sldId id="619" r:id="rId8"/>
    <p:sldId id="377" r:id="rId9"/>
    <p:sldId id="403" r:id="rId10"/>
    <p:sldId id="502" r:id="rId11"/>
    <p:sldId id="472" r:id="rId12"/>
    <p:sldId id="499" r:id="rId13"/>
    <p:sldId id="556" r:id="rId14"/>
    <p:sldId id="506" r:id="rId15"/>
    <p:sldId id="507" r:id="rId16"/>
    <p:sldId id="557" r:id="rId17"/>
    <p:sldId id="568" r:id="rId18"/>
    <p:sldId id="519" r:id="rId19"/>
    <p:sldId id="520" r:id="rId20"/>
    <p:sldId id="521" r:id="rId21"/>
    <p:sldId id="522" r:id="rId22"/>
    <p:sldId id="523" r:id="rId23"/>
    <p:sldId id="549" r:id="rId24"/>
    <p:sldId id="530" r:id="rId25"/>
    <p:sldId id="535" r:id="rId26"/>
    <p:sldId id="533" r:id="rId27"/>
    <p:sldId id="536" r:id="rId28"/>
    <p:sldId id="534" r:id="rId29"/>
    <p:sldId id="537" r:id="rId30"/>
    <p:sldId id="572" r:id="rId31"/>
    <p:sldId id="599" r:id="rId32"/>
    <p:sldId id="576" r:id="rId33"/>
    <p:sldId id="600" r:id="rId34"/>
    <p:sldId id="602" r:id="rId35"/>
    <p:sldId id="603" r:id="rId36"/>
    <p:sldId id="604" r:id="rId37"/>
    <p:sldId id="578" r:id="rId38"/>
    <p:sldId id="596" r:id="rId39"/>
    <p:sldId id="598" r:id="rId40"/>
    <p:sldId id="597" r:id="rId41"/>
    <p:sldId id="607" r:id="rId42"/>
    <p:sldId id="608" r:id="rId43"/>
    <p:sldId id="609" r:id="rId44"/>
    <p:sldId id="503" r:id="rId45"/>
    <p:sldId id="381" r:id="rId46"/>
    <p:sldId id="551" r:id="rId47"/>
    <p:sldId id="552" r:id="rId48"/>
    <p:sldId id="553" r:id="rId49"/>
    <p:sldId id="559" r:id="rId50"/>
    <p:sldId id="560" r:id="rId51"/>
    <p:sldId id="561" r:id="rId52"/>
    <p:sldId id="562" r:id="rId53"/>
    <p:sldId id="554" r:id="rId54"/>
    <p:sldId id="555" r:id="rId55"/>
    <p:sldId id="563" r:id="rId56"/>
    <p:sldId id="564" r:id="rId57"/>
    <p:sldId id="565" r:id="rId58"/>
    <p:sldId id="566" r:id="rId59"/>
    <p:sldId id="567" r:id="rId60"/>
    <p:sldId id="569" r:id="rId61"/>
    <p:sldId id="571" r:id="rId62"/>
    <p:sldId id="573" r:id="rId63"/>
    <p:sldId id="574" r:id="rId64"/>
    <p:sldId id="577" r:id="rId65"/>
    <p:sldId id="605" r:id="rId66"/>
    <p:sldId id="606" r:id="rId67"/>
    <p:sldId id="610" r:id="rId68"/>
    <p:sldId id="611" r:id="rId69"/>
    <p:sldId id="612" r:id="rId70"/>
    <p:sldId id="613" r:id="rId71"/>
    <p:sldId id="614" r:id="rId72"/>
    <p:sldId id="615" r:id="rId73"/>
    <p:sldId id="616" r:id="rId74"/>
    <p:sldId id="617" r:id="rId75"/>
    <p:sldId id="570" r:id="rId76"/>
    <p:sldId id="575" r:id="rId77"/>
    <p:sldId id="620" r:id="rId78"/>
    <p:sldId id="405" r:id="rId79"/>
    <p:sldId id="266" r:id="rId8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7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941" autoAdjust="0"/>
    <p:restoredTop sz="94660"/>
  </p:normalViewPr>
  <p:slideViewPr>
    <p:cSldViewPr>
      <p:cViewPr varScale="1">
        <p:scale>
          <a:sx n="72" d="100"/>
          <a:sy n="72" d="100"/>
        </p:scale>
        <p:origin x="33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5" d="100"/>
          <a:sy n="95" d="100"/>
        </p:scale>
        <p:origin x="358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841FAF-505A-4A39-9CE6-FCBC185FC6D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09D3D5D-43DF-4572-BECA-4B12AB8F3DFA}">
      <dgm:prSet phldrT="[Texto]" custT="1"/>
      <dgm:spPr/>
      <dgm:t>
        <a:bodyPr/>
        <a:lstStyle/>
        <a:p>
          <a:r>
            <a:rPr lang="es-CL" sz="1600" dirty="0"/>
            <a:t>Jugar en recurso interactivo</a:t>
          </a:r>
        </a:p>
      </dgm:t>
    </dgm:pt>
    <dgm:pt modelId="{D45AEF00-1E28-4E07-8442-FAF4C5263E95}" type="parTrans" cxnId="{8E5A9822-820B-45E5-A884-00A10D62688E}">
      <dgm:prSet/>
      <dgm:spPr/>
      <dgm:t>
        <a:bodyPr/>
        <a:lstStyle/>
        <a:p>
          <a:endParaRPr lang="es-CL" sz="2400"/>
        </a:p>
      </dgm:t>
    </dgm:pt>
    <dgm:pt modelId="{C3F81DE9-B53C-4578-A8CC-37A3244B6889}" type="sibTrans" cxnId="{8E5A9822-820B-45E5-A884-00A10D62688E}">
      <dgm:prSet/>
      <dgm:spPr/>
      <dgm:t>
        <a:bodyPr/>
        <a:lstStyle/>
        <a:p>
          <a:endParaRPr lang="es-CL" sz="2400"/>
        </a:p>
      </dgm:t>
    </dgm:pt>
    <dgm:pt modelId="{BF010FBD-A363-4CC8-955F-3F24B475AEF8}">
      <dgm:prSet phldrT="[Texto]" custT="1"/>
      <dgm:spPr/>
      <dgm:t>
        <a:bodyPr/>
        <a:lstStyle/>
        <a:p>
          <a:r>
            <a:rPr lang="es-CL" sz="1600" dirty="0"/>
            <a:t>Recordar contenidos de geografía.</a:t>
          </a:r>
        </a:p>
      </dgm:t>
    </dgm:pt>
    <dgm:pt modelId="{C6B09D17-EB2D-462F-9471-FCED328AD7DC}" type="parTrans" cxnId="{10CA38D7-65C0-4F04-AD6A-0ECBABF7F582}">
      <dgm:prSet/>
      <dgm:spPr/>
      <dgm:t>
        <a:bodyPr/>
        <a:lstStyle/>
        <a:p>
          <a:endParaRPr lang="es-CL" sz="2400"/>
        </a:p>
      </dgm:t>
    </dgm:pt>
    <dgm:pt modelId="{DF86B6ED-E4DF-46D9-8301-D72C82D8877D}" type="sibTrans" cxnId="{10CA38D7-65C0-4F04-AD6A-0ECBABF7F582}">
      <dgm:prSet/>
      <dgm:spPr/>
      <dgm:t>
        <a:bodyPr/>
        <a:lstStyle/>
        <a:p>
          <a:endParaRPr lang="es-CL" sz="2400"/>
        </a:p>
      </dgm:t>
    </dgm:pt>
    <dgm:pt modelId="{CFF0843E-FDDD-4BD6-A488-6AB863B2762E}">
      <dgm:prSet phldrT="[Texto]" custT="1"/>
      <dgm:spPr/>
      <dgm:t>
        <a:bodyPr/>
        <a:lstStyle/>
        <a:p>
          <a:r>
            <a:rPr lang="es-CL" sz="1600" dirty="0"/>
            <a:t>Revisar, con solucionario, clases realizadas.</a:t>
          </a:r>
        </a:p>
      </dgm:t>
    </dgm:pt>
    <dgm:pt modelId="{4FA4F9F7-83F2-49FF-B207-AAB08CBA58F9}" type="parTrans" cxnId="{79CF6FB9-2D60-485C-A4D4-6333C0C4152C}">
      <dgm:prSet/>
      <dgm:spPr/>
      <dgm:t>
        <a:bodyPr/>
        <a:lstStyle/>
        <a:p>
          <a:endParaRPr lang="es-CL" sz="2400"/>
        </a:p>
      </dgm:t>
    </dgm:pt>
    <dgm:pt modelId="{B302ACDD-3665-4262-8CDC-7DC49645D2E3}" type="sibTrans" cxnId="{79CF6FB9-2D60-485C-A4D4-6333C0C4152C}">
      <dgm:prSet/>
      <dgm:spPr/>
      <dgm:t>
        <a:bodyPr/>
        <a:lstStyle/>
        <a:p>
          <a:endParaRPr lang="es-CL" sz="2400"/>
        </a:p>
      </dgm:t>
    </dgm:pt>
    <dgm:pt modelId="{33E6E5C9-6B01-4221-8A8E-01AF35DB520A}">
      <dgm:prSet phldrT="[Texto]" custT="1"/>
      <dgm:spPr/>
      <dgm:t>
        <a:bodyPr/>
        <a:lstStyle/>
        <a:p>
          <a:r>
            <a:rPr lang="es-CL" sz="1600" dirty="0"/>
            <a:t>Evaluar lo aprendido.</a:t>
          </a:r>
        </a:p>
      </dgm:t>
    </dgm:pt>
    <dgm:pt modelId="{BD8E5EC3-6756-49D5-89CD-7FECD5563880}" type="parTrans" cxnId="{8DEC16B3-02D9-4005-B795-1D04F8BBF6E9}">
      <dgm:prSet/>
      <dgm:spPr/>
      <dgm:t>
        <a:bodyPr/>
        <a:lstStyle/>
        <a:p>
          <a:endParaRPr lang="es-CL" sz="2400"/>
        </a:p>
      </dgm:t>
    </dgm:pt>
    <dgm:pt modelId="{5534E228-B905-44AD-BDA3-E2A644CBBD87}" type="sibTrans" cxnId="{8DEC16B3-02D9-4005-B795-1D04F8BBF6E9}">
      <dgm:prSet/>
      <dgm:spPr/>
      <dgm:t>
        <a:bodyPr/>
        <a:lstStyle/>
        <a:p>
          <a:endParaRPr lang="es-CL" sz="2400"/>
        </a:p>
      </dgm:t>
    </dgm:pt>
    <dgm:pt modelId="{570BC12B-2261-42B9-8ACD-B8BC3EA2F159}">
      <dgm:prSet phldrT="[Texto]" custT="1"/>
      <dgm:spPr/>
      <dgm:t>
        <a:bodyPr/>
        <a:lstStyle/>
        <a:p>
          <a:r>
            <a:rPr lang="es-CL" sz="1600" dirty="0"/>
            <a:t>Realizar síntesis de contenidos en actividades de texto escolar.</a:t>
          </a:r>
        </a:p>
      </dgm:t>
    </dgm:pt>
    <dgm:pt modelId="{78444F93-16A3-4526-9F2D-8249DB86538D}" type="parTrans" cxnId="{CBB54F99-F6E3-448E-ACB5-68D3D25B83C2}">
      <dgm:prSet/>
      <dgm:spPr/>
      <dgm:t>
        <a:bodyPr/>
        <a:lstStyle/>
        <a:p>
          <a:endParaRPr lang="es-CL" sz="1400"/>
        </a:p>
      </dgm:t>
    </dgm:pt>
    <dgm:pt modelId="{825F2D34-63C7-49E2-9DE9-58BE06D3EA2E}" type="sibTrans" cxnId="{CBB54F99-F6E3-448E-ACB5-68D3D25B83C2}">
      <dgm:prSet/>
      <dgm:spPr/>
      <dgm:t>
        <a:bodyPr/>
        <a:lstStyle/>
        <a:p>
          <a:endParaRPr lang="es-CL" sz="1400"/>
        </a:p>
      </dgm:t>
    </dgm:pt>
    <dgm:pt modelId="{3CB0097C-3EC8-47CF-9EB2-8D060ADD3698}" type="pres">
      <dgm:prSet presAssocID="{91841FAF-505A-4A39-9CE6-FCBC185FC6D7}" presName="rootnode" presStyleCnt="0">
        <dgm:presLayoutVars>
          <dgm:chMax/>
          <dgm:chPref/>
          <dgm:dir/>
          <dgm:animLvl val="lvl"/>
        </dgm:presLayoutVars>
      </dgm:prSet>
      <dgm:spPr/>
    </dgm:pt>
    <dgm:pt modelId="{BE73A226-5100-4077-903B-A130B3DA4F65}" type="pres">
      <dgm:prSet presAssocID="{909D3D5D-43DF-4572-BECA-4B12AB8F3DFA}" presName="composite" presStyleCnt="0"/>
      <dgm:spPr/>
    </dgm:pt>
    <dgm:pt modelId="{C12FC45A-E94C-4B7F-B01D-D578D29EFDF1}" type="pres">
      <dgm:prSet presAssocID="{909D3D5D-43DF-4572-BECA-4B12AB8F3DFA}" presName="LShape" presStyleLbl="alignNode1" presStyleIdx="0" presStyleCnt="9"/>
      <dgm:spPr/>
    </dgm:pt>
    <dgm:pt modelId="{EB18084B-E9CC-4FDC-A64B-63C2FCEAFB18}" type="pres">
      <dgm:prSet presAssocID="{909D3D5D-43DF-4572-BECA-4B12AB8F3DFA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D3E32C7C-81E4-4658-B037-D6E94F89FD96}" type="pres">
      <dgm:prSet presAssocID="{909D3D5D-43DF-4572-BECA-4B12AB8F3DFA}" presName="Triangle" presStyleLbl="alignNode1" presStyleIdx="1" presStyleCnt="9"/>
      <dgm:spPr/>
    </dgm:pt>
    <dgm:pt modelId="{13AC8500-4593-4BFA-9368-037F677AA667}" type="pres">
      <dgm:prSet presAssocID="{C3F81DE9-B53C-4578-A8CC-37A3244B6889}" presName="sibTrans" presStyleCnt="0"/>
      <dgm:spPr/>
    </dgm:pt>
    <dgm:pt modelId="{E039E0DF-E17D-467B-81F8-1C1404897D0C}" type="pres">
      <dgm:prSet presAssocID="{C3F81DE9-B53C-4578-A8CC-37A3244B6889}" presName="space" presStyleCnt="0"/>
      <dgm:spPr/>
    </dgm:pt>
    <dgm:pt modelId="{942F536F-8FD7-44BB-9F03-00A17D56802F}" type="pres">
      <dgm:prSet presAssocID="{BF010FBD-A363-4CC8-955F-3F24B475AEF8}" presName="composite" presStyleCnt="0"/>
      <dgm:spPr/>
    </dgm:pt>
    <dgm:pt modelId="{B55069F2-58AC-4A65-91D3-5435808448DA}" type="pres">
      <dgm:prSet presAssocID="{BF010FBD-A363-4CC8-955F-3F24B475AEF8}" presName="LShape" presStyleLbl="alignNode1" presStyleIdx="2" presStyleCnt="9"/>
      <dgm:spPr/>
    </dgm:pt>
    <dgm:pt modelId="{B0974E15-E1E3-4AA8-8DE2-736813695ECC}" type="pres">
      <dgm:prSet presAssocID="{BF010FBD-A363-4CC8-955F-3F24B475AEF8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DB8F1AB9-3E70-4D7A-A44A-AB4A2E7B4A5F}" type="pres">
      <dgm:prSet presAssocID="{BF010FBD-A363-4CC8-955F-3F24B475AEF8}" presName="Triangle" presStyleLbl="alignNode1" presStyleIdx="3" presStyleCnt="9"/>
      <dgm:spPr/>
    </dgm:pt>
    <dgm:pt modelId="{03725011-B410-40B6-A6A7-79E54EA1A53E}" type="pres">
      <dgm:prSet presAssocID="{DF86B6ED-E4DF-46D9-8301-D72C82D8877D}" presName="sibTrans" presStyleCnt="0"/>
      <dgm:spPr/>
    </dgm:pt>
    <dgm:pt modelId="{5CEB437B-25AA-4D17-8EE0-31769C6802B7}" type="pres">
      <dgm:prSet presAssocID="{DF86B6ED-E4DF-46D9-8301-D72C82D8877D}" presName="space" presStyleCnt="0"/>
      <dgm:spPr/>
    </dgm:pt>
    <dgm:pt modelId="{2293B0C2-3482-4195-9592-4C3580E050F3}" type="pres">
      <dgm:prSet presAssocID="{CFF0843E-FDDD-4BD6-A488-6AB863B2762E}" presName="composite" presStyleCnt="0"/>
      <dgm:spPr/>
    </dgm:pt>
    <dgm:pt modelId="{C7D8E9A3-4B95-4B9B-8633-10800A0795B6}" type="pres">
      <dgm:prSet presAssocID="{CFF0843E-FDDD-4BD6-A488-6AB863B2762E}" presName="LShape" presStyleLbl="alignNode1" presStyleIdx="4" presStyleCnt="9"/>
      <dgm:spPr/>
    </dgm:pt>
    <dgm:pt modelId="{5CDDCC54-35C6-492D-A298-B1F7C7E377F8}" type="pres">
      <dgm:prSet presAssocID="{CFF0843E-FDDD-4BD6-A488-6AB863B2762E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F9457F3-4091-425A-8D95-3A35BCB00C6D}" type="pres">
      <dgm:prSet presAssocID="{CFF0843E-FDDD-4BD6-A488-6AB863B2762E}" presName="Triangle" presStyleLbl="alignNode1" presStyleIdx="5" presStyleCnt="9"/>
      <dgm:spPr/>
    </dgm:pt>
    <dgm:pt modelId="{3CE1E6D1-56DB-4A12-91A2-D62052EA8761}" type="pres">
      <dgm:prSet presAssocID="{B302ACDD-3665-4262-8CDC-7DC49645D2E3}" presName="sibTrans" presStyleCnt="0"/>
      <dgm:spPr/>
    </dgm:pt>
    <dgm:pt modelId="{417695C8-1149-448D-8DB3-9E6DBF9BE536}" type="pres">
      <dgm:prSet presAssocID="{B302ACDD-3665-4262-8CDC-7DC49645D2E3}" presName="space" presStyleCnt="0"/>
      <dgm:spPr/>
    </dgm:pt>
    <dgm:pt modelId="{A590444D-8AFB-4061-A7F6-4114E77CE306}" type="pres">
      <dgm:prSet presAssocID="{570BC12B-2261-42B9-8ACD-B8BC3EA2F159}" presName="composite" presStyleCnt="0"/>
      <dgm:spPr/>
    </dgm:pt>
    <dgm:pt modelId="{CD838B0C-01F7-410A-B57A-0E1508713EF2}" type="pres">
      <dgm:prSet presAssocID="{570BC12B-2261-42B9-8ACD-B8BC3EA2F159}" presName="LShape" presStyleLbl="alignNode1" presStyleIdx="6" presStyleCnt="9"/>
      <dgm:spPr/>
    </dgm:pt>
    <dgm:pt modelId="{3A2A59FE-25DA-46E2-9F74-76CB80C73EE8}" type="pres">
      <dgm:prSet presAssocID="{570BC12B-2261-42B9-8ACD-B8BC3EA2F159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E4FB596C-27D6-4881-9FBE-8026C8F7A697}" type="pres">
      <dgm:prSet presAssocID="{570BC12B-2261-42B9-8ACD-B8BC3EA2F159}" presName="Triangle" presStyleLbl="alignNode1" presStyleIdx="7" presStyleCnt="9"/>
      <dgm:spPr/>
    </dgm:pt>
    <dgm:pt modelId="{5509DFE1-5F6F-4D41-BBEA-F414DF2B9627}" type="pres">
      <dgm:prSet presAssocID="{825F2D34-63C7-49E2-9DE9-58BE06D3EA2E}" presName="sibTrans" presStyleCnt="0"/>
      <dgm:spPr/>
    </dgm:pt>
    <dgm:pt modelId="{B641773A-A6D8-41C6-B1A3-936D1663C511}" type="pres">
      <dgm:prSet presAssocID="{825F2D34-63C7-49E2-9DE9-58BE06D3EA2E}" presName="space" presStyleCnt="0"/>
      <dgm:spPr/>
    </dgm:pt>
    <dgm:pt modelId="{FF06D197-9516-44D0-8D2B-7898D303439B}" type="pres">
      <dgm:prSet presAssocID="{33E6E5C9-6B01-4221-8A8E-01AF35DB520A}" presName="composite" presStyleCnt="0"/>
      <dgm:spPr/>
    </dgm:pt>
    <dgm:pt modelId="{68DF9B46-B986-4A98-8697-FAFF9C658D68}" type="pres">
      <dgm:prSet presAssocID="{33E6E5C9-6B01-4221-8A8E-01AF35DB520A}" presName="LShape" presStyleLbl="alignNode1" presStyleIdx="8" presStyleCnt="9"/>
      <dgm:spPr/>
    </dgm:pt>
    <dgm:pt modelId="{83CA91AA-6663-421B-8A4A-932FAAE14625}" type="pres">
      <dgm:prSet presAssocID="{33E6E5C9-6B01-4221-8A8E-01AF35DB520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181D008-925E-4DE5-916F-69F94EF2033B}" type="presOf" srcId="{909D3D5D-43DF-4572-BECA-4B12AB8F3DFA}" destId="{EB18084B-E9CC-4FDC-A64B-63C2FCEAFB18}" srcOrd="0" destOrd="0" presId="urn:microsoft.com/office/officeart/2009/3/layout/StepUpProcess"/>
    <dgm:cxn modelId="{8E5A9822-820B-45E5-A884-00A10D62688E}" srcId="{91841FAF-505A-4A39-9CE6-FCBC185FC6D7}" destId="{909D3D5D-43DF-4572-BECA-4B12AB8F3DFA}" srcOrd="0" destOrd="0" parTransId="{D45AEF00-1E28-4E07-8442-FAF4C5263E95}" sibTransId="{C3F81DE9-B53C-4578-A8CC-37A3244B6889}"/>
    <dgm:cxn modelId="{999F8545-DCD3-4685-AC8C-37A257E9F854}" type="presOf" srcId="{CFF0843E-FDDD-4BD6-A488-6AB863B2762E}" destId="{5CDDCC54-35C6-492D-A298-B1F7C7E377F8}" srcOrd="0" destOrd="0" presId="urn:microsoft.com/office/officeart/2009/3/layout/StepUpProcess"/>
    <dgm:cxn modelId="{FB893A96-6EE4-450B-9B7F-3865857625E8}" type="presOf" srcId="{570BC12B-2261-42B9-8ACD-B8BC3EA2F159}" destId="{3A2A59FE-25DA-46E2-9F74-76CB80C73EE8}" srcOrd="0" destOrd="0" presId="urn:microsoft.com/office/officeart/2009/3/layout/StepUpProcess"/>
    <dgm:cxn modelId="{CBB54F99-F6E3-448E-ACB5-68D3D25B83C2}" srcId="{91841FAF-505A-4A39-9CE6-FCBC185FC6D7}" destId="{570BC12B-2261-42B9-8ACD-B8BC3EA2F159}" srcOrd="3" destOrd="0" parTransId="{78444F93-16A3-4526-9F2D-8249DB86538D}" sibTransId="{825F2D34-63C7-49E2-9DE9-58BE06D3EA2E}"/>
    <dgm:cxn modelId="{47CB21AC-9731-4DA3-B820-E9D3D7082190}" type="presOf" srcId="{BF010FBD-A363-4CC8-955F-3F24B475AEF8}" destId="{B0974E15-E1E3-4AA8-8DE2-736813695ECC}" srcOrd="0" destOrd="0" presId="urn:microsoft.com/office/officeart/2009/3/layout/StepUpProcess"/>
    <dgm:cxn modelId="{8DEC16B3-02D9-4005-B795-1D04F8BBF6E9}" srcId="{91841FAF-505A-4A39-9CE6-FCBC185FC6D7}" destId="{33E6E5C9-6B01-4221-8A8E-01AF35DB520A}" srcOrd="4" destOrd="0" parTransId="{BD8E5EC3-6756-49D5-89CD-7FECD5563880}" sibTransId="{5534E228-B905-44AD-BDA3-E2A644CBBD87}"/>
    <dgm:cxn modelId="{79CF6FB9-2D60-485C-A4D4-6333C0C4152C}" srcId="{91841FAF-505A-4A39-9CE6-FCBC185FC6D7}" destId="{CFF0843E-FDDD-4BD6-A488-6AB863B2762E}" srcOrd="2" destOrd="0" parTransId="{4FA4F9F7-83F2-49FF-B207-AAB08CBA58F9}" sibTransId="{B302ACDD-3665-4262-8CDC-7DC49645D2E3}"/>
    <dgm:cxn modelId="{B64CE9BA-AFA0-40E9-B2F0-8F746D0F5670}" type="presOf" srcId="{33E6E5C9-6B01-4221-8A8E-01AF35DB520A}" destId="{83CA91AA-6663-421B-8A4A-932FAAE14625}" srcOrd="0" destOrd="0" presId="urn:microsoft.com/office/officeart/2009/3/layout/StepUpProcess"/>
    <dgm:cxn modelId="{6ED654C3-3FED-4D43-BD62-C140BF75C255}" type="presOf" srcId="{91841FAF-505A-4A39-9CE6-FCBC185FC6D7}" destId="{3CB0097C-3EC8-47CF-9EB2-8D060ADD3698}" srcOrd="0" destOrd="0" presId="urn:microsoft.com/office/officeart/2009/3/layout/StepUpProcess"/>
    <dgm:cxn modelId="{10CA38D7-65C0-4F04-AD6A-0ECBABF7F582}" srcId="{91841FAF-505A-4A39-9CE6-FCBC185FC6D7}" destId="{BF010FBD-A363-4CC8-955F-3F24B475AEF8}" srcOrd="1" destOrd="0" parTransId="{C6B09D17-EB2D-462F-9471-FCED328AD7DC}" sibTransId="{DF86B6ED-E4DF-46D9-8301-D72C82D8877D}"/>
    <dgm:cxn modelId="{000224FE-0738-49BA-A2D4-12A6B074938B}" type="presParOf" srcId="{3CB0097C-3EC8-47CF-9EB2-8D060ADD3698}" destId="{BE73A226-5100-4077-903B-A130B3DA4F65}" srcOrd="0" destOrd="0" presId="urn:microsoft.com/office/officeart/2009/3/layout/StepUpProcess"/>
    <dgm:cxn modelId="{7B4166F0-094B-4319-ACCE-3CB34834CEF3}" type="presParOf" srcId="{BE73A226-5100-4077-903B-A130B3DA4F65}" destId="{C12FC45A-E94C-4B7F-B01D-D578D29EFDF1}" srcOrd="0" destOrd="0" presId="urn:microsoft.com/office/officeart/2009/3/layout/StepUpProcess"/>
    <dgm:cxn modelId="{88D66B43-1CF9-4DDF-B484-D811501DD217}" type="presParOf" srcId="{BE73A226-5100-4077-903B-A130B3DA4F65}" destId="{EB18084B-E9CC-4FDC-A64B-63C2FCEAFB18}" srcOrd="1" destOrd="0" presId="urn:microsoft.com/office/officeart/2009/3/layout/StepUpProcess"/>
    <dgm:cxn modelId="{96DA2671-9714-411D-94BD-9ED4CD0EB1E4}" type="presParOf" srcId="{BE73A226-5100-4077-903B-A130B3DA4F65}" destId="{D3E32C7C-81E4-4658-B037-D6E94F89FD96}" srcOrd="2" destOrd="0" presId="urn:microsoft.com/office/officeart/2009/3/layout/StepUpProcess"/>
    <dgm:cxn modelId="{22DC9A9B-BDAA-4484-B9E5-D5C18143C289}" type="presParOf" srcId="{3CB0097C-3EC8-47CF-9EB2-8D060ADD3698}" destId="{13AC8500-4593-4BFA-9368-037F677AA667}" srcOrd="1" destOrd="0" presId="urn:microsoft.com/office/officeart/2009/3/layout/StepUpProcess"/>
    <dgm:cxn modelId="{68137471-D39C-48FC-93C5-58F983F2BF79}" type="presParOf" srcId="{13AC8500-4593-4BFA-9368-037F677AA667}" destId="{E039E0DF-E17D-467B-81F8-1C1404897D0C}" srcOrd="0" destOrd="0" presId="urn:microsoft.com/office/officeart/2009/3/layout/StepUpProcess"/>
    <dgm:cxn modelId="{46A6869D-4C14-4501-B87A-6D0903E777A4}" type="presParOf" srcId="{3CB0097C-3EC8-47CF-9EB2-8D060ADD3698}" destId="{942F536F-8FD7-44BB-9F03-00A17D56802F}" srcOrd="2" destOrd="0" presId="urn:microsoft.com/office/officeart/2009/3/layout/StepUpProcess"/>
    <dgm:cxn modelId="{14FD1AAA-8997-48AD-AA1B-B8E0B103B18C}" type="presParOf" srcId="{942F536F-8FD7-44BB-9F03-00A17D56802F}" destId="{B55069F2-58AC-4A65-91D3-5435808448DA}" srcOrd="0" destOrd="0" presId="urn:microsoft.com/office/officeart/2009/3/layout/StepUpProcess"/>
    <dgm:cxn modelId="{2AEED787-A9AE-49AB-B00B-ED8CD706B0FD}" type="presParOf" srcId="{942F536F-8FD7-44BB-9F03-00A17D56802F}" destId="{B0974E15-E1E3-4AA8-8DE2-736813695ECC}" srcOrd="1" destOrd="0" presId="urn:microsoft.com/office/officeart/2009/3/layout/StepUpProcess"/>
    <dgm:cxn modelId="{E510FE7A-61F5-412F-9FBF-135121C7E7B0}" type="presParOf" srcId="{942F536F-8FD7-44BB-9F03-00A17D56802F}" destId="{DB8F1AB9-3E70-4D7A-A44A-AB4A2E7B4A5F}" srcOrd="2" destOrd="0" presId="urn:microsoft.com/office/officeart/2009/3/layout/StepUpProcess"/>
    <dgm:cxn modelId="{25A9ECC7-95C3-4510-8507-EB11A40A10F4}" type="presParOf" srcId="{3CB0097C-3EC8-47CF-9EB2-8D060ADD3698}" destId="{03725011-B410-40B6-A6A7-79E54EA1A53E}" srcOrd="3" destOrd="0" presId="urn:microsoft.com/office/officeart/2009/3/layout/StepUpProcess"/>
    <dgm:cxn modelId="{6EAF3435-F91B-4844-AD62-67C8608892A5}" type="presParOf" srcId="{03725011-B410-40B6-A6A7-79E54EA1A53E}" destId="{5CEB437B-25AA-4D17-8EE0-31769C6802B7}" srcOrd="0" destOrd="0" presId="urn:microsoft.com/office/officeart/2009/3/layout/StepUpProcess"/>
    <dgm:cxn modelId="{7C4DA2C8-75C0-460F-B71D-A488620B4F84}" type="presParOf" srcId="{3CB0097C-3EC8-47CF-9EB2-8D060ADD3698}" destId="{2293B0C2-3482-4195-9592-4C3580E050F3}" srcOrd="4" destOrd="0" presId="urn:microsoft.com/office/officeart/2009/3/layout/StepUpProcess"/>
    <dgm:cxn modelId="{59DFF4EC-9047-400D-B52F-790DBCA1B827}" type="presParOf" srcId="{2293B0C2-3482-4195-9592-4C3580E050F3}" destId="{C7D8E9A3-4B95-4B9B-8633-10800A0795B6}" srcOrd="0" destOrd="0" presId="urn:microsoft.com/office/officeart/2009/3/layout/StepUpProcess"/>
    <dgm:cxn modelId="{F99AC559-695B-4B3F-A8E9-E7DAD6EE8158}" type="presParOf" srcId="{2293B0C2-3482-4195-9592-4C3580E050F3}" destId="{5CDDCC54-35C6-492D-A298-B1F7C7E377F8}" srcOrd="1" destOrd="0" presId="urn:microsoft.com/office/officeart/2009/3/layout/StepUpProcess"/>
    <dgm:cxn modelId="{B8F03B51-BB89-4E3F-8333-A2D2219488B8}" type="presParOf" srcId="{2293B0C2-3482-4195-9592-4C3580E050F3}" destId="{8F9457F3-4091-425A-8D95-3A35BCB00C6D}" srcOrd="2" destOrd="0" presId="urn:microsoft.com/office/officeart/2009/3/layout/StepUpProcess"/>
    <dgm:cxn modelId="{9ACFA556-E79F-47A7-9D80-3D3D0B83D5E5}" type="presParOf" srcId="{3CB0097C-3EC8-47CF-9EB2-8D060ADD3698}" destId="{3CE1E6D1-56DB-4A12-91A2-D62052EA8761}" srcOrd="5" destOrd="0" presId="urn:microsoft.com/office/officeart/2009/3/layout/StepUpProcess"/>
    <dgm:cxn modelId="{28E462D0-BA28-4E63-BDFF-E04D598569A8}" type="presParOf" srcId="{3CE1E6D1-56DB-4A12-91A2-D62052EA8761}" destId="{417695C8-1149-448D-8DB3-9E6DBF9BE536}" srcOrd="0" destOrd="0" presId="urn:microsoft.com/office/officeart/2009/3/layout/StepUpProcess"/>
    <dgm:cxn modelId="{831BEE1B-7ECC-447B-9125-F439FA89CCFD}" type="presParOf" srcId="{3CB0097C-3EC8-47CF-9EB2-8D060ADD3698}" destId="{A590444D-8AFB-4061-A7F6-4114E77CE306}" srcOrd="6" destOrd="0" presId="urn:microsoft.com/office/officeart/2009/3/layout/StepUpProcess"/>
    <dgm:cxn modelId="{2205E091-5295-4C7C-8011-5F9693072699}" type="presParOf" srcId="{A590444D-8AFB-4061-A7F6-4114E77CE306}" destId="{CD838B0C-01F7-410A-B57A-0E1508713EF2}" srcOrd="0" destOrd="0" presId="urn:microsoft.com/office/officeart/2009/3/layout/StepUpProcess"/>
    <dgm:cxn modelId="{AC0BFE2A-AFD1-48C2-B23F-9770AE2F99FB}" type="presParOf" srcId="{A590444D-8AFB-4061-A7F6-4114E77CE306}" destId="{3A2A59FE-25DA-46E2-9F74-76CB80C73EE8}" srcOrd="1" destOrd="0" presId="urn:microsoft.com/office/officeart/2009/3/layout/StepUpProcess"/>
    <dgm:cxn modelId="{360A179F-3714-43F7-8A3C-4703B0D7AE96}" type="presParOf" srcId="{A590444D-8AFB-4061-A7F6-4114E77CE306}" destId="{E4FB596C-27D6-4881-9FBE-8026C8F7A697}" srcOrd="2" destOrd="0" presId="urn:microsoft.com/office/officeart/2009/3/layout/StepUpProcess"/>
    <dgm:cxn modelId="{52C51E3D-F72A-4FA9-AC36-6D69C5FEB7CB}" type="presParOf" srcId="{3CB0097C-3EC8-47CF-9EB2-8D060ADD3698}" destId="{5509DFE1-5F6F-4D41-BBEA-F414DF2B9627}" srcOrd="7" destOrd="0" presId="urn:microsoft.com/office/officeart/2009/3/layout/StepUpProcess"/>
    <dgm:cxn modelId="{BAF56D53-BE8C-4A73-AD15-A01F520E5157}" type="presParOf" srcId="{5509DFE1-5F6F-4D41-BBEA-F414DF2B9627}" destId="{B641773A-A6D8-41C6-B1A3-936D1663C511}" srcOrd="0" destOrd="0" presId="urn:microsoft.com/office/officeart/2009/3/layout/StepUpProcess"/>
    <dgm:cxn modelId="{3D5D25FB-C162-4081-A137-F2D3769963F1}" type="presParOf" srcId="{3CB0097C-3EC8-47CF-9EB2-8D060ADD3698}" destId="{FF06D197-9516-44D0-8D2B-7898D303439B}" srcOrd="8" destOrd="0" presId="urn:microsoft.com/office/officeart/2009/3/layout/StepUpProcess"/>
    <dgm:cxn modelId="{8CDAECDD-5ACE-437F-B08C-BC7A861DF364}" type="presParOf" srcId="{FF06D197-9516-44D0-8D2B-7898D303439B}" destId="{68DF9B46-B986-4A98-8697-FAFF9C658D68}" srcOrd="0" destOrd="0" presId="urn:microsoft.com/office/officeart/2009/3/layout/StepUpProcess"/>
    <dgm:cxn modelId="{4DDD1287-1E42-409F-8A3F-FFA1E2E4856D}" type="presParOf" srcId="{FF06D197-9516-44D0-8D2B-7898D303439B}" destId="{83CA91AA-6663-421B-8A4A-932FAAE1462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1841FAF-505A-4A39-9CE6-FCBC185FC6D7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L"/>
        </a:p>
      </dgm:t>
    </dgm:pt>
    <dgm:pt modelId="{909D3D5D-43DF-4572-BECA-4B12AB8F3DFA}">
      <dgm:prSet phldrT="[Texto]" custT="1"/>
      <dgm:spPr/>
      <dgm:t>
        <a:bodyPr/>
        <a:lstStyle/>
        <a:p>
          <a:r>
            <a:rPr lang="es-CL" sz="1600" dirty="0"/>
            <a:t>Jugar en recurso interactivo</a:t>
          </a:r>
        </a:p>
      </dgm:t>
    </dgm:pt>
    <dgm:pt modelId="{D45AEF00-1E28-4E07-8442-FAF4C5263E95}" type="parTrans" cxnId="{8E5A9822-820B-45E5-A884-00A10D62688E}">
      <dgm:prSet/>
      <dgm:spPr/>
      <dgm:t>
        <a:bodyPr/>
        <a:lstStyle/>
        <a:p>
          <a:endParaRPr lang="es-CL" sz="2400"/>
        </a:p>
      </dgm:t>
    </dgm:pt>
    <dgm:pt modelId="{C3F81DE9-B53C-4578-A8CC-37A3244B6889}" type="sibTrans" cxnId="{8E5A9822-820B-45E5-A884-00A10D62688E}">
      <dgm:prSet/>
      <dgm:spPr/>
      <dgm:t>
        <a:bodyPr/>
        <a:lstStyle/>
        <a:p>
          <a:endParaRPr lang="es-CL" sz="2400"/>
        </a:p>
      </dgm:t>
    </dgm:pt>
    <dgm:pt modelId="{BF010FBD-A363-4CC8-955F-3F24B475AEF8}">
      <dgm:prSet phldrT="[Texto]" custT="1"/>
      <dgm:spPr/>
      <dgm:t>
        <a:bodyPr/>
        <a:lstStyle/>
        <a:p>
          <a:r>
            <a:rPr lang="es-CL" sz="1600" dirty="0"/>
            <a:t>Recordar contenidos de geografía.</a:t>
          </a:r>
        </a:p>
      </dgm:t>
    </dgm:pt>
    <dgm:pt modelId="{C6B09D17-EB2D-462F-9471-FCED328AD7DC}" type="parTrans" cxnId="{10CA38D7-65C0-4F04-AD6A-0ECBABF7F582}">
      <dgm:prSet/>
      <dgm:spPr/>
      <dgm:t>
        <a:bodyPr/>
        <a:lstStyle/>
        <a:p>
          <a:endParaRPr lang="es-CL" sz="2400"/>
        </a:p>
      </dgm:t>
    </dgm:pt>
    <dgm:pt modelId="{DF86B6ED-E4DF-46D9-8301-D72C82D8877D}" type="sibTrans" cxnId="{10CA38D7-65C0-4F04-AD6A-0ECBABF7F582}">
      <dgm:prSet/>
      <dgm:spPr/>
      <dgm:t>
        <a:bodyPr/>
        <a:lstStyle/>
        <a:p>
          <a:endParaRPr lang="es-CL" sz="2400"/>
        </a:p>
      </dgm:t>
    </dgm:pt>
    <dgm:pt modelId="{CFF0843E-FDDD-4BD6-A488-6AB863B2762E}">
      <dgm:prSet phldrT="[Texto]" custT="1"/>
      <dgm:spPr/>
      <dgm:t>
        <a:bodyPr/>
        <a:lstStyle/>
        <a:p>
          <a:r>
            <a:rPr lang="es-CL" sz="1600" dirty="0"/>
            <a:t>Revisar, con solucionario, clases realizadas.</a:t>
          </a:r>
        </a:p>
      </dgm:t>
    </dgm:pt>
    <dgm:pt modelId="{4FA4F9F7-83F2-49FF-B207-AAB08CBA58F9}" type="parTrans" cxnId="{79CF6FB9-2D60-485C-A4D4-6333C0C4152C}">
      <dgm:prSet/>
      <dgm:spPr/>
      <dgm:t>
        <a:bodyPr/>
        <a:lstStyle/>
        <a:p>
          <a:endParaRPr lang="es-CL" sz="2400"/>
        </a:p>
      </dgm:t>
    </dgm:pt>
    <dgm:pt modelId="{B302ACDD-3665-4262-8CDC-7DC49645D2E3}" type="sibTrans" cxnId="{79CF6FB9-2D60-485C-A4D4-6333C0C4152C}">
      <dgm:prSet/>
      <dgm:spPr/>
      <dgm:t>
        <a:bodyPr/>
        <a:lstStyle/>
        <a:p>
          <a:endParaRPr lang="es-CL" sz="2400"/>
        </a:p>
      </dgm:t>
    </dgm:pt>
    <dgm:pt modelId="{33E6E5C9-6B01-4221-8A8E-01AF35DB520A}">
      <dgm:prSet phldrT="[Texto]" custT="1"/>
      <dgm:spPr/>
      <dgm:t>
        <a:bodyPr/>
        <a:lstStyle/>
        <a:p>
          <a:r>
            <a:rPr lang="es-CL" sz="1600" dirty="0"/>
            <a:t>Evaluar lo aprendido.</a:t>
          </a:r>
        </a:p>
      </dgm:t>
    </dgm:pt>
    <dgm:pt modelId="{BD8E5EC3-6756-49D5-89CD-7FECD5563880}" type="parTrans" cxnId="{8DEC16B3-02D9-4005-B795-1D04F8BBF6E9}">
      <dgm:prSet/>
      <dgm:spPr/>
      <dgm:t>
        <a:bodyPr/>
        <a:lstStyle/>
        <a:p>
          <a:endParaRPr lang="es-CL" sz="2400"/>
        </a:p>
      </dgm:t>
    </dgm:pt>
    <dgm:pt modelId="{5534E228-B905-44AD-BDA3-E2A644CBBD87}" type="sibTrans" cxnId="{8DEC16B3-02D9-4005-B795-1D04F8BBF6E9}">
      <dgm:prSet/>
      <dgm:spPr/>
      <dgm:t>
        <a:bodyPr/>
        <a:lstStyle/>
        <a:p>
          <a:endParaRPr lang="es-CL" sz="2400"/>
        </a:p>
      </dgm:t>
    </dgm:pt>
    <dgm:pt modelId="{570BC12B-2261-42B9-8ACD-B8BC3EA2F159}">
      <dgm:prSet phldrT="[Texto]" custT="1"/>
      <dgm:spPr/>
      <dgm:t>
        <a:bodyPr/>
        <a:lstStyle/>
        <a:p>
          <a:r>
            <a:rPr lang="es-CL" sz="1600" dirty="0"/>
            <a:t>Realizar síntesis de contenidos en actividades de texto escolar.</a:t>
          </a:r>
        </a:p>
      </dgm:t>
    </dgm:pt>
    <dgm:pt modelId="{78444F93-16A3-4526-9F2D-8249DB86538D}" type="parTrans" cxnId="{CBB54F99-F6E3-448E-ACB5-68D3D25B83C2}">
      <dgm:prSet/>
      <dgm:spPr/>
      <dgm:t>
        <a:bodyPr/>
        <a:lstStyle/>
        <a:p>
          <a:endParaRPr lang="es-CL" sz="1400"/>
        </a:p>
      </dgm:t>
    </dgm:pt>
    <dgm:pt modelId="{825F2D34-63C7-49E2-9DE9-58BE06D3EA2E}" type="sibTrans" cxnId="{CBB54F99-F6E3-448E-ACB5-68D3D25B83C2}">
      <dgm:prSet/>
      <dgm:spPr/>
      <dgm:t>
        <a:bodyPr/>
        <a:lstStyle/>
        <a:p>
          <a:endParaRPr lang="es-CL" sz="1400"/>
        </a:p>
      </dgm:t>
    </dgm:pt>
    <dgm:pt modelId="{3CB0097C-3EC8-47CF-9EB2-8D060ADD3698}" type="pres">
      <dgm:prSet presAssocID="{91841FAF-505A-4A39-9CE6-FCBC185FC6D7}" presName="rootnode" presStyleCnt="0">
        <dgm:presLayoutVars>
          <dgm:chMax/>
          <dgm:chPref/>
          <dgm:dir/>
          <dgm:animLvl val="lvl"/>
        </dgm:presLayoutVars>
      </dgm:prSet>
      <dgm:spPr/>
    </dgm:pt>
    <dgm:pt modelId="{BE73A226-5100-4077-903B-A130B3DA4F65}" type="pres">
      <dgm:prSet presAssocID="{909D3D5D-43DF-4572-BECA-4B12AB8F3DFA}" presName="composite" presStyleCnt="0"/>
      <dgm:spPr/>
    </dgm:pt>
    <dgm:pt modelId="{C12FC45A-E94C-4B7F-B01D-D578D29EFDF1}" type="pres">
      <dgm:prSet presAssocID="{909D3D5D-43DF-4572-BECA-4B12AB8F3DFA}" presName="LShape" presStyleLbl="alignNode1" presStyleIdx="0" presStyleCnt="9"/>
      <dgm:spPr/>
    </dgm:pt>
    <dgm:pt modelId="{EB18084B-E9CC-4FDC-A64B-63C2FCEAFB18}" type="pres">
      <dgm:prSet presAssocID="{909D3D5D-43DF-4572-BECA-4B12AB8F3DFA}" presName="ParentText" presStyleLbl="revTx" presStyleIdx="0" presStyleCnt="5">
        <dgm:presLayoutVars>
          <dgm:chMax val="0"/>
          <dgm:chPref val="0"/>
          <dgm:bulletEnabled val="1"/>
        </dgm:presLayoutVars>
      </dgm:prSet>
      <dgm:spPr/>
    </dgm:pt>
    <dgm:pt modelId="{D3E32C7C-81E4-4658-B037-D6E94F89FD96}" type="pres">
      <dgm:prSet presAssocID="{909D3D5D-43DF-4572-BECA-4B12AB8F3DFA}" presName="Triangle" presStyleLbl="alignNode1" presStyleIdx="1" presStyleCnt="9"/>
      <dgm:spPr/>
    </dgm:pt>
    <dgm:pt modelId="{13AC8500-4593-4BFA-9368-037F677AA667}" type="pres">
      <dgm:prSet presAssocID="{C3F81DE9-B53C-4578-A8CC-37A3244B6889}" presName="sibTrans" presStyleCnt="0"/>
      <dgm:spPr/>
    </dgm:pt>
    <dgm:pt modelId="{E039E0DF-E17D-467B-81F8-1C1404897D0C}" type="pres">
      <dgm:prSet presAssocID="{C3F81DE9-B53C-4578-A8CC-37A3244B6889}" presName="space" presStyleCnt="0"/>
      <dgm:spPr/>
    </dgm:pt>
    <dgm:pt modelId="{942F536F-8FD7-44BB-9F03-00A17D56802F}" type="pres">
      <dgm:prSet presAssocID="{BF010FBD-A363-4CC8-955F-3F24B475AEF8}" presName="composite" presStyleCnt="0"/>
      <dgm:spPr/>
    </dgm:pt>
    <dgm:pt modelId="{B55069F2-58AC-4A65-91D3-5435808448DA}" type="pres">
      <dgm:prSet presAssocID="{BF010FBD-A363-4CC8-955F-3F24B475AEF8}" presName="LShape" presStyleLbl="alignNode1" presStyleIdx="2" presStyleCnt="9"/>
      <dgm:spPr/>
    </dgm:pt>
    <dgm:pt modelId="{B0974E15-E1E3-4AA8-8DE2-736813695ECC}" type="pres">
      <dgm:prSet presAssocID="{BF010FBD-A363-4CC8-955F-3F24B475AEF8}" presName="ParentText" presStyleLbl="revTx" presStyleIdx="1" presStyleCnt="5">
        <dgm:presLayoutVars>
          <dgm:chMax val="0"/>
          <dgm:chPref val="0"/>
          <dgm:bulletEnabled val="1"/>
        </dgm:presLayoutVars>
      </dgm:prSet>
      <dgm:spPr/>
    </dgm:pt>
    <dgm:pt modelId="{DB8F1AB9-3E70-4D7A-A44A-AB4A2E7B4A5F}" type="pres">
      <dgm:prSet presAssocID="{BF010FBD-A363-4CC8-955F-3F24B475AEF8}" presName="Triangle" presStyleLbl="alignNode1" presStyleIdx="3" presStyleCnt="9"/>
      <dgm:spPr/>
    </dgm:pt>
    <dgm:pt modelId="{03725011-B410-40B6-A6A7-79E54EA1A53E}" type="pres">
      <dgm:prSet presAssocID="{DF86B6ED-E4DF-46D9-8301-D72C82D8877D}" presName="sibTrans" presStyleCnt="0"/>
      <dgm:spPr/>
    </dgm:pt>
    <dgm:pt modelId="{5CEB437B-25AA-4D17-8EE0-31769C6802B7}" type="pres">
      <dgm:prSet presAssocID="{DF86B6ED-E4DF-46D9-8301-D72C82D8877D}" presName="space" presStyleCnt="0"/>
      <dgm:spPr/>
    </dgm:pt>
    <dgm:pt modelId="{2293B0C2-3482-4195-9592-4C3580E050F3}" type="pres">
      <dgm:prSet presAssocID="{CFF0843E-FDDD-4BD6-A488-6AB863B2762E}" presName="composite" presStyleCnt="0"/>
      <dgm:spPr/>
    </dgm:pt>
    <dgm:pt modelId="{C7D8E9A3-4B95-4B9B-8633-10800A0795B6}" type="pres">
      <dgm:prSet presAssocID="{CFF0843E-FDDD-4BD6-A488-6AB863B2762E}" presName="LShape" presStyleLbl="alignNode1" presStyleIdx="4" presStyleCnt="9"/>
      <dgm:spPr/>
    </dgm:pt>
    <dgm:pt modelId="{5CDDCC54-35C6-492D-A298-B1F7C7E377F8}" type="pres">
      <dgm:prSet presAssocID="{CFF0843E-FDDD-4BD6-A488-6AB863B2762E}" presName="ParentText" presStyleLbl="revTx" presStyleIdx="2" presStyleCnt="5">
        <dgm:presLayoutVars>
          <dgm:chMax val="0"/>
          <dgm:chPref val="0"/>
          <dgm:bulletEnabled val="1"/>
        </dgm:presLayoutVars>
      </dgm:prSet>
      <dgm:spPr/>
    </dgm:pt>
    <dgm:pt modelId="{8F9457F3-4091-425A-8D95-3A35BCB00C6D}" type="pres">
      <dgm:prSet presAssocID="{CFF0843E-FDDD-4BD6-A488-6AB863B2762E}" presName="Triangle" presStyleLbl="alignNode1" presStyleIdx="5" presStyleCnt="9"/>
      <dgm:spPr/>
    </dgm:pt>
    <dgm:pt modelId="{3CE1E6D1-56DB-4A12-91A2-D62052EA8761}" type="pres">
      <dgm:prSet presAssocID="{B302ACDD-3665-4262-8CDC-7DC49645D2E3}" presName="sibTrans" presStyleCnt="0"/>
      <dgm:spPr/>
    </dgm:pt>
    <dgm:pt modelId="{417695C8-1149-448D-8DB3-9E6DBF9BE536}" type="pres">
      <dgm:prSet presAssocID="{B302ACDD-3665-4262-8CDC-7DC49645D2E3}" presName="space" presStyleCnt="0"/>
      <dgm:spPr/>
    </dgm:pt>
    <dgm:pt modelId="{A590444D-8AFB-4061-A7F6-4114E77CE306}" type="pres">
      <dgm:prSet presAssocID="{570BC12B-2261-42B9-8ACD-B8BC3EA2F159}" presName="composite" presStyleCnt="0"/>
      <dgm:spPr/>
    </dgm:pt>
    <dgm:pt modelId="{CD838B0C-01F7-410A-B57A-0E1508713EF2}" type="pres">
      <dgm:prSet presAssocID="{570BC12B-2261-42B9-8ACD-B8BC3EA2F159}" presName="LShape" presStyleLbl="alignNode1" presStyleIdx="6" presStyleCnt="9"/>
      <dgm:spPr/>
    </dgm:pt>
    <dgm:pt modelId="{3A2A59FE-25DA-46E2-9F74-76CB80C73EE8}" type="pres">
      <dgm:prSet presAssocID="{570BC12B-2261-42B9-8ACD-B8BC3EA2F159}" presName="ParentText" presStyleLbl="revTx" presStyleIdx="3" presStyleCnt="5">
        <dgm:presLayoutVars>
          <dgm:chMax val="0"/>
          <dgm:chPref val="0"/>
          <dgm:bulletEnabled val="1"/>
        </dgm:presLayoutVars>
      </dgm:prSet>
      <dgm:spPr/>
    </dgm:pt>
    <dgm:pt modelId="{E4FB596C-27D6-4881-9FBE-8026C8F7A697}" type="pres">
      <dgm:prSet presAssocID="{570BC12B-2261-42B9-8ACD-B8BC3EA2F159}" presName="Triangle" presStyleLbl="alignNode1" presStyleIdx="7" presStyleCnt="9"/>
      <dgm:spPr/>
    </dgm:pt>
    <dgm:pt modelId="{5509DFE1-5F6F-4D41-BBEA-F414DF2B9627}" type="pres">
      <dgm:prSet presAssocID="{825F2D34-63C7-49E2-9DE9-58BE06D3EA2E}" presName="sibTrans" presStyleCnt="0"/>
      <dgm:spPr/>
    </dgm:pt>
    <dgm:pt modelId="{B641773A-A6D8-41C6-B1A3-936D1663C511}" type="pres">
      <dgm:prSet presAssocID="{825F2D34-63C7-49E2-9DE9-58BE06D3EA2E}" presName="space" presStyleCnt="0"/>
      <dgm:spPr/>
    </dgm:pt>
    <dgm:pt modelId="{FF06D197-9516-44D0-8D2B-7898D303439B}" type="pres">
      <dgm:prSet presAssocID="{33E6E5C9-6B01-4221-8A8E-01AF35DB520A}" presName="composite" presStyleCnt="0"/>
      <dgm:spPr/>
    </dgm:pt>
    <dgm:pt modelId="{68DF9B46-B986-4A98-8697-FAFF9C658D68}" type="pres">
      <dgm:prSet presAssocID="{33E6E5C9-6B01-4221-8A8E-01AF35DB520A}" presName="LShape" presStyleLbl="alignNode1" presStyleIdx="8" presStyleCnt="9"/>
      <dgm:spPr/>
    </dgm:pt>
    <dgm:pt modelId="{83CA91AA-6663-421B-8A4A-932FAAE14625}" type="pres">
      <dgm:prSet presAssocID="{33E6E5C9-6B01-4221-8A8E-01AF35DB520A}" presName="ParentText" presStyleLbl="revTx" presStyleIdx="4" presStyleCnt="5">
        <dgm:presLayoutVars>
          <dgm:chMax val="0"/>
          <dgm:chPref val="0"/>
          <dgm:bulletEnabled val="1"/>
        </dgm:presLayoutVars>
      </dgm:prSet>
      <dgm:spPr/>
    </dgm:pt>
  </dgm:ptLst>
  <dgm:cxnLst>
    <dgm:cxn modelId="{B181D008-925E-4DE5-916F-69F94EF2033B}" type="presOf" srcId="{909D3D5D-43DF-4572-BECA-4B12AB8F3DFA}" destId="{EB18084B-E9CC-4FDC-A64B-63C2FCEAFB18}" srcOrd="0" destOrd="0" presId="urn:microsoft.com/office/officeart/2009/3/layout/StepUpProcess"/>
    <dgm:cxn modelId="{8E5A9822-820B-45E5-A884-00A10D62688E}" srcId="{91841FAF-505A-4A39-9CE6-FCBC185FC6D7}" destId="{909D3D5D-43DF-4572-BECA-4B12AB8F3DFA}" srcOrd="0" destOrd="0" parTransId="{D45AEF00-1E28-4E07-8442-FAF4C5263E95}" sibTransId="{C3F81DE9-B53C-4578-A8CC-37A3244B6889}"/>
    <dgm:cxn modelId="{999F8545-DCD3-4685-AC8C-37A257E9F854}" type="presOf" srcId="{CFF0843E-FDDD-4BD6-A488-6AB863B2762E}" destId="{5CDDCC54-35C6-492D-A298-B1F7C7E377F8}" srcOrd="0" destOrd="0" presId="urn:microsoft.com/office/officeart/2009/3/layout/StepUpProcess"/>
    <dgm:cxn modelId="{FB893A96-6EE4-450B-9B7F-3865857625E8}" type="presOf" srcId="{570BC12B-2261-42B9-8ACD-B8BC3EA2F159}" destId="{3A2A59FE-25DA-46E2-9F74-76CB80C73EE8}" srcOrd="0" destOrd="0" presId="urn:microsoft.com/office/officeart/2009/3/layout/StepUpProcess"/>
    <dgm:cxn modelId="{CBB54F99-F6E3-448E-ACB5-68D3D25B83C2}" srcId="{91841FAF-505A-4A39-9CE6-FCBC185FC6D7}" destId="{570BC12B-2261-42B9-8ACD-B8BC3EA2F159}" srcOrd="3" destOrd="0" parTransId="{78444F93-16A3-4526-9F2D-8249DB86538D}" sibTransId="{825F2D34-63C7-49E2-9DE9-58BE06D3EA2E}"/>
    <dgm:cxn modelId="{47CB21AC-9731-4DA3-B820-E9D3D7082190}" type="presOf" srcId="{BF010FBD-A363-4CC8-955F-3F24B475AEF8}" destId="{B0974E15-E1E3-4AA8-8DE2-736813695ECC}" srcOrd="0" destOrd="0" presId="urn:microsoft.com/office/officeart/2009/3/layout/StepUpProcess"/>
    <dgm:cxn modelId="{8DEC16B3-02D9-4005-B795-1D04F8BBF6E9}" srcId="{91841FAF-505A-4A39-9CE6-FCBC185FC6D7}" destId="{33E6E5C9-6B01-4221-8A8E-01AF35DB520A}" srcOrd="4" destOrd="0" parTransId="{BD8E5EC3-6756-49D5-89CD-7FECD5563880}" sibTransId="{5534E228-B905-44AD-BDA3-E2A644CBBD87}"/>
    <dgm:cxn modelId="{79CF6FB9-2D60-485C-A4D4-6333C0C4152C}" srcId="{91841FAF-505A-4A39-9CE6-FCBC185FC6D7}" destId="{CFF0843E-FDDD-4BD6-A488-6AB863B2762E}" srcOrd="2" destOrd="0" parTransId="{4FA4F9F7-83F2-49FF-B207-AAB08CBA58F9}" sibTransId="{B302ACDD-3665-4262-8CDC-7DC49645D2E3}"/>
    <dgm:cxn modelId="{B64CE9BA-AFA0-40E9-B2F0-8F746D0F5670}" type="presOf" srcId="{33E6E5C9-6B01-4221-8A8E-01AF35DB520A}" destId="{83CA91AA-6663-421B-8A4A-932FAAE14625}" srcOrd="0" destOrd="0" presId="urn:microsoft.com/office/officeart/2009/3/layout/StepUpProcess"/>
    <dgm:cxn modelId="{6ED654C3-3FED-4D43-BD62-C140BF75C255}" type="presOf" srcId="{91841FAF-505A-4A39-9CE6-FCBC185FC6D7}" destId="{3CB0097C-3EC8-47CF-9EB2-8D060ADD3698}" srcOrd="0" destOrd="0" presId="urn:microsoft.com/office/officeart/2009/3/layout/StepUpProcess"/>
    <dgm:cxn modelId="{10CA38D7-65C0-4F04-AD6A-0ECBABF7F582}" srcId="{91841FAF-505A-4A39-9CE6-FCBC185FC6D7}" destId="{BF010FBD-A363-4CC8-955F-3F24B475AEF8}" srcOrd="1" destOrd="0" parTransId="{C6B09D17-EB2D-462F-9471-FCED328AD7DC}" sibTransId="{DF86B6ED-E4DF-46D9-8301-D72C82D8877D}"/>
    <dgm:cxn modelId="{000224FE-0738-49BA-A2D4-12A6B074938B}" type="presParOf" srcId="{3CB0097C-3EC8-47CF-9EB2-8D060ADD3698}" destId="{BE73A226-5100-4077-903B-A130B3DA4F65}" srcOrd="0" destOrd="0" presId="urn:microsoft.com/office/officeart/2009/3/layout/StepUpProcess"/>
    <dgm:cxn modelId="{7B4166F0-094B-4319-ACCE-3CB34834CEF3}" type="presParOf" srcId="{BE73A226-5100-4077-903B-A130B3DA4F65}" destId="{C12FC45A-E94C-4B7F-B01D-D578D29EFDF1}" srcOrd="0" destOrd="0" presId="urn:microsoft.com/office/officeart/2009/3/layout/StepUpProcess"/>
    <dgm:cxn modelId="{88D66B43-1CF9-4DDF-B484-D811501DD217}" type="presParOf" srcId="{BE73A226-5100-4077-903B-A130B3DA4F65}" destId="{EB18084B-E9CC-4FDC-A64B-63C2FCEAFB18}" srcOrd="1" destOrd="0" presId="urn:microsoft.com/office/officeart/2009/3/layout/StepUpProcess"/>
    <dgm:cxn modelId="{96DA2671-9714-411D-94BD-9ED4CD0EB1E4}" type="presParOf" srcId="{BE73A226-5100-4077-903B-A130B3DA4F65}" destId="{D3E32C7C-81E4-4658-B037-D6E94F89FD96}" srcOrd="2" destOrd="0" presId="urn:microsoft.com/office/officeart/2009/3/layout/StepUpProcess"/>
    <dgm:cxn modelId="{22DC9A9B-BDAA-4484-B9E5-D5C18143C289}" type="presParOf" srcId="{3CB0097C-3EC8-47CF-9EB2-8D060ADD3698}" destId="{13AC8500-4593-4BFA-9368-037F677AA667}" srcOrd="1" destOrd="0" presId="urn:microsoft.com/office/officeart/2009/3/layout/StepUpProcess"/>
    <dgm:cxn modelId="{68137471-D39C-48FC-93C5-58F983F2BF79}" type="presParOf" srcId="{13AC8500-4593-4BFA-9368-037F677AA667}" destId="{E039E0DF-E17D-467B-81F8-1C1404897D0C}" srcOrd="0" destOrd="0" presId="urn:microsoft.com/office/officeart/2009/3/layout/StepUpProcess"/>
    <dgm:cxn modelId="{46A6869D-4C14-4501-B87A-6D0903E777A4}" type="presParOf" srcId="{3CB0097C-3EC8-47CF-9EB2-8D060ADD3698}" destId="{942F536F-8FD7-44BB-9F03-00A17D56802F}" srcOrd="2" destOrd="0" presId="urn:microsoft.com/office/officeart/2009/3/layout/StepUpProcess"/>
    <dgm:cxn modelId="{14FD1AAA-8997-48AD-AA1B-B8E0B103B18C}" type="presParOf" srcId="{942F536F-8FD7-44BB-9F03-00A17D56802F}" destId="{B55069F2-58AC-4A65-91D3-5435808448DA}" srcOrd="0" destOrd="0" presId="urn:microsoft.com/office/officeart/2009/3/layout/StepUpProcess"/>
    <dgm:cxn modelId="{2AEED787-A9AE-49AB-B00B-ED8CD706B0FD}" type="presParOf" srcId="{942F536F-8FD7-44BB-9F03-00A17D56802F}" destId="{B0974E15-E1E3-4AA8-8DE2-736813695ECC}" srcOrd="1" destOrd="0" presId="urn:microsoft.com/office/officeart/2009/3/layout/StepUpProcess"/>
    <dgm:cxn modelId="{E510FE7A-61F5-412F-9FBF-135121C7E7B0}" type="presParOf" srcId="{942F536F-8FD7-44BB-9F03-00A17D56802F}" destId="{DB8F1AB9-3E70-4D7A-A44A-AB4A2E7B4A5F}" srcOrd="2" destOrd="0" presId="urn:microsoft.com/office/officeart/2009/3/layout/StepUpProcess"/>
    <dgm:cxn modelId="{25A9ECC7-95C3-4510-8507-EB11A40A10F4}" type="presParOf" srcId="{3CB0097C-3EC8-47CF-9EB2-8D060ADD3698}" destId="{03725011-B410-40B6-A6A7-79E54EA1A53E}" srcOrd="3" destOrd="0" presId="urn:microsoft.com/office/officeart/2009/3/layout/StepUpProcess"/>
    <dgm:cxn modelId="{6EAF3435-F91B-4844-AD62-67C8608892A5}" type="presParOf" srcId="{03725011-B410-40B6-A6A7-79E54EA1A53E}" destId="{5CEB437B-25AA-4D17-8EE0-31769C6802B7}" srcOrd="0" destOrd="0" presId="urn:microsoft.com/office/officeart/2009/3/layout/StepUpProcess"/>
    <dgm:cxn modelId="{7C4DA2C8-75C0-460F-B71D-A488620B4F84}" type="presParOf" srcId="{3CB0097C-3EC8-47CF-9EB2-8D060ADD3698}" destId="{2293B0C2-3482-4195-9592-4C3580E050F3}" srcOrd="4" destOrd="0" presId="urn:microsoft.com/office/officeart/2009/3/layout/StepUpProcess"/>
    <dgm:cxn modelId="{59DFF4EC-9047-400D-B52F-790DBCA1B827}" type="presParOf" srcId="{2293B0C2-3482-4195-9592-4C3580E050F3}" destId="{C7D8E9A3-4B95-4B9B-8633-10800A0795B6}" srcOrd="0" destOrd="0" presId="urn:microsoft.com/office/officeart/2009/3/layout/StepUpProcess"/>
    <dgm:cxn modelId="{F99AC559-695B-4B3F-A8E9-E7DAD6EE8158}" type="presParOf" srcId="{2293B0C2-3482-4195-9592-4C3580E050F3}" destId="{5CDDCC54-35C6-492D-A298-B1F7C7E377F8}" srcOrd="1" destOrd="0" presId="urn:microsoft.com/office/officeart/2009/3/layout/StepUpProcess"/>
    <dgm:cxn modelId="{B8F03B51-BB89-4E3F-8333-A2D2219488B8}" type="presParOf" srcId="{2293B0C2-3482-4195-9592-4C3580E050F3}" destId="{8F9457F3-4091-425A-8D95-3A35BCB00C6D}" srcOrd="2" destOrd="0" presId="urn:microsoft.com/office/officeart/2009/3/layout/StepUpProcess"/>
    <dgm:cxn modelId="{9ACFA556-E79F-47A7-9D80-3D3D0B83D5E5}" type="presParOf" srcId="{3CB0097C-3EC8-47CF-9EB2-8D060ADD3698}" destId="{3CE1E6D1-56DB-4A12-91A2-D62052EA8761}" srcOrd="5" destOrd="0" presId="urn:microsoft.com/office/officeart/2009/3/layout/StepUpProcess"/>
    <dgm:cxn modelId="{28E462D0-BA28-4E63-BDFF-E04D598569A8}" type="presParOf" srcId="{3CE1E6D1-56DB-4A12-91A2-D62052EA8761}" destId="{417695C8-1149-448D-8DB3-9E6DBF9BE536}" srcOrd="0" destOrd="0" presId="urn:microsoft.com/office/officeart/2009/3/layout/StepUpProcess"/>
    <dgm:cxn modelId="{831BEE1B-7ECC-447B-9125-F439FA89CCFD}" type="presParOf" srcId="{3CB0097C-3EC8-47CF-9EB2-8D060ADD3698}" destId="{A590444D-8AFB-4061-A7F6-4114E77CE306}" srcOrd="6" destOrd="0" presId="urn:microsoft.com/office/officeart/2009/3/layout/StepUpProcess"/>
    <dgm:cxn modelId="{2205E091-5295-4C7C-8011-5F9693072699}" type="presParOf" srcId="{A590444D-8AFB-4061-A7F6-4114E77CE306}" destId="{CD838B0C-01F7-410A-B57A-0E1508713EF2}" srcOrd="0" destOrd="0" presId="urn:microsoft.com/office/officeart/2009/3/layout/StepUpProcess"/>
    <dgm:cxn modelId="{AC0BFE2A-AFD1-48C2-B23F-9770AE2F99FB}" type="presParOf" srcId="{A590444D-8AFB-4061-A7F6-4114E77CE306}" destId="{3A2A59FE-25DA-46E2-9F74-76CB80C73EE8}" srcOrd="1" destOrd="0" presId="urn:microsoft.com/office/officeart/2009/3/layout/StepUpProcess"/>
    <dgm:cxn modelId="{360A179F-3714-43F7-8A3C-4703B0D7AE96}" type="presParOf" srcId="{A590444D-8AFB-4061-A7F6-4114E77CE306}" destId="{E4FB596C-27D6-4881-9FBE-8026C8F7A697}" srcOrd="2" destOrd="0" presId="urn:microsoft.com/office/officeart/2009/3/layout/StepUpProcess"/>
    <dgm:cxn modelId="{52C51E3D-F72A-4FA9-AC36-6D69C5FEB7CB}" type="presParOf" srcId="{3CB0097C-3EC8-47CF-9EB2-8D060ADD3698}" destId="{5509DFE1-5F6F-4D41-BBEA-F414DF2B9627}" srcOrd="7" destOrd="0" presId="urn:microsoft.com/office/officeart/2009/3/layout/StepUpProcess"/>
    <dgm:cxn modelId="{BAF56D53-BE8C-4A73-AD15-A01F520E5157}" type="presParOf" srcId="{5509DFE1-5F6F-4D41-BBEA-F414DF2B9627}" destId="{B641773A-A6D8-41C6-B1A3-936D1663C511}" srcOrd="0" destOrd="0" presId="urn:microsoft.com/office/officeart/2009/3/layout/StepUpProcess"/>
    <dgm:cxn modelId="{3D5D25FB-C162-4081-A137-F2D3769963F1}" type="presParOf" srcId="{3CB0097C-3EC8-47CF-9EB2-8D060ADD3698}" destId="{FF06D197-9516-44D0-8D2B-7898D303439B}" srcOrd="8" destOrd="0" presId="urn:microsoft.com/office/officeart/2009/3/layout/StepUpProcess"/>
    <dgm:cxn modelId="{8CDAECDD-5ACE-437F-B08C-BC7A861DF364}" type="presParOf" srcId="{FF06D197-9516-44D0-8D2B-7898D303439B}" destId="{68DF9B46-B986-4A98-8697-FAFF9C658D68}" srcOrd="0" destOrd="0" presId="urn:microsoft.com/office/officeart/2009/3/layout/StepUpProcess"/>
    <dgm:cxn modelId="{4DDD1287-1E42-409F-8A3F-FFA1E2E4856D}" type="presParOf" srcId="{FF06D197-9516-44D0-8D2B-7898D303439B}" destId="{83CA91AA-6663-421B-8A4A-932FAAE14625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FC45A-E94C-4B7F-B01D-D578D29EFDF1}">
      <dsp:nvSpPr>
        <dsp:cNvPr id="0" name=""/>
        <dsp:cNvSpPr/>
      </dsp:nvSpPr>
      <dsp:spPr>
        <a:xfrm rot="5400000">
          <a:off x="442223" y="2627921"/>
          <a:ext cx="1326628" cy="22074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8084B-E9CC-4FDC-A64B-63C2FCEAFB18}">
      <dsp:nvSpPr>
        <dsp:cNvPr id="0" name=""/>
        <dsp:cNvSpPr/>
      </dsp:nvSpPr>
      <dsp:spPr>
        <a:xfrm>
          <a:off x="220775" y="3287482"/>
          <a:ext cx="1992925" cy="174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Jugar en recurso interactivo</a:t>
          </a:r>
        </a:p>
      </dsp:txBody>
      <dsp:txXfrm>
        <a:off x="220775" y="3287482"/>
        <a:ext cx="1992925" cy="1746915"/>
      </dsp:txXfrm>
    </dsp:sp>
    <dsp:sp modelId="{D3E32C7C-81E4-4658-B037-D6E94F89FD96}">
      <dsp:nvSpPr>
        <dsp:cNvPr id="0" name=""/>
        <dsp:cNvSpPr/>
      </dsp:nvSpPr>
      <dsp:spPr>
        <a:xfrm>
          <a:off x="1837677" y="2465404"/>
          <a:ext cx="376023" cy="376023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069F2-58AC-4A65-91D3-5435808448DA}">
      <dsp:nvSpPr>
        <dsp:cNvPr id="0" name=""/>
        <dsp:cNvSpPr/>
      </dsp:nvSpPr>
      <dsp:spPr>
        <a:xfrm rot="5400000">
          <a:off x="2881952" y="2024207"/>
          <a:ext cx="1326628" cy="220747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74E15-E1E3-4AA8-8DE2-736813695ECC}">
      <dsp:nvSpPr>
        <dsp:cNvPr id="0" name=""/>
        <dsp:cNvSpPr/>
      </dsp:nvSpPr>
      <dsp:spPr>
        <a:xfrm>
          <a:off x="2660505" y="2683768"/>
          <a:ext cx="1992925" cy="174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Recordar contenidos de geografía.</a:t>
          </a:r>
        </a:p>
      </dsp:txBody>
      <dsp:txXfrm>
        <a:off x="2660505" y="2683768"/>
        <a:ext cx="1992925" cy="1746915"/>
      </dsp:txXfrm>
    </dsp:sp>
    <dsp:sp modelId="{DB8F1AB9-3E70-4D7A-A44A-AB4A2E7B4A5F}">
      <dsp:nvSpPr>
        <dsp:cNvPr id="0" name=""/>
        <dsp:cNvSpPr/>
      </dsp:nvSpPr>
      <dsp:spPr>
        <a:xfrm>
          <a:off x="4277407" y="1861690"/>
          <a:ext cx="376023" cy="376023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8E9A3-4B95-4B9B-8633-10800A0795B6}">
      <dsp:nvSpPr>
        <dsp:cNvPr id="0" name=""/>
        <dsp:cNvSpPr/>
      </dsp:nvSpPr>
      <dsp:spPr>
        <a:xfrm rot="5400000">
          <a:off x="5321682" y="1420494"/>
          <a:ext cx="1326628" cy="220747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DCC54-35C6-492D-A298-B1F7C7E377F8}">
      <dsp:nvSpPr>
        <dsp:cNvPr id="0" name=""/>
        <dsp:cNvSpPr/>
      </dsp:nvSpPr>
      <dsp:spPr>
        <a:xfrm>
          <a:off x="5100235" y="2080055"/>
          <a:ext cx="1992925" cy="174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Revisar, con solucionario, clases realizadas.</a:t>
          </a:r>
        </a:p>
      </dsp:txBody>
      <dsp:txXfrm>
        <a:off x="5100235" y="2080055"/>
        <a:ext cx="1992925" cy="1746915"/>
      </dsp:txXfrm>
    </dsp:sp>
    <dsp:sp modelId="{8F9457F3-4091-425A-8D95-3A35BCB00C6D}">
      <dsp:nvSpPr>
        <dsp:cNvPr id="0" name=""/>
        <dsp:cNvSpPr/>
      </dsp:nvSpPr>
      <dsp:spPr>
        <a:xfrm>
          <a:off x="6717136" y="1257977"/>
          <a:ext cx="376023" cy="376023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38B0C-01F7-410A-B57A-0E1508713EF2}">
      <dsp:nvSpPr>
        <dsp:cNvPr id="0" name=""/>
        <dsp:cNvSpPr/>
      </dsp:nvSpPr>
      <dsp:spPr>
        <a:xfrm rot="5400000">
          <a:off x="7761412" y="816780"/>
          <a:ext cx="1326628" cy="220747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A59FE-25DA-46E2-9F74-76CB80C73EE8}">
      <dsp:nvSpPr>
        <dsp:cNvPr id="0" name=""/>
        <dsp:cNvSpPr/>
      </dsp:nvSpPr>
      <dsp:spPr>
        <a:xfrm>
          <a:off x="7539964" y="1476341"/>
          <a:ext cx="1992925" cy="174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Realizar síntesis de contenidos en actividades de texto escolar.</a:t>
          </a:r>
        </a:p>
      </dsp:txBody>
      <dsp:txXfrm>
        <a:off x="7539964" y="1476341"/>
        <a:ext cx="1992925" cy="1746915"/>
      </dsp:txXfrm>
    </dsp:sp>
    <dsp:sp modelId="{E4FB596C-27D6-4881-9FBE-8026C8F7A697}">
      <dsp:nvSpPr>
        <dsp:cNvPr id="0" name=""/>
        <dsp:cNvSpPr/>
      </dsp:nvSpPr>
      <dsp:spPr>
        <a:xfrm>
          <a:off x="9156866" y="654263"/>
          <a:ext cx="376023" cy="376023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F9B46-B986-4A98-8697-FAFF9C658D68}">
      <dsp:nvSpPr>
        <dsp:cNvPr id="0" name=""/>
        <dsp:cNvSpPr/>
      </dsp:nvSpPr>
      <dsp:spPr>
        <a:xfrm rot="5400000">
          <a:off x="10201141" y="213067"/>
          <a:ext cx="1326628" cy="220747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A91AA-6663-421B-8A4A-932FAAE14625}">
      <dsp:nvSpPr>
        <dsp:cNvPr id="0" name=""/>
        <dsp:cNvSpPr/>
      </dsp:nvSpPr>
      <dsp:spPr>
        <a:xfrm>
          <a:off x="9979694" y="872628"/>
          <a:ext cx="1992925" cy="174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Evaluar lo aprendido.</a:t>
          </a:r>
        </a:p>
      </dsp:txBody>
      <dsp:txXfrm>
        <a:off x="9979694" y="872628"/>
        <a:ext cx="1992925" cy="174691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2FC45A-E94C-4B7F-B01D-D578D29EFDF1}">
      <dsp:nvSpPr>
        <dsp:cNvPr id="0" name=""/>
        <dsp:cNvSpPr/>
      </dsp:nvSpPr>
      <dsp:spPr>
        <a:xfrm rot="5400000">
          <a:off x="442223" y="2627921"/>
          <a:ext cx="1326628" cy="2207479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8084B-E9CC-4FDC-A64B-63C2FCEAFB18}">
      <dsp:nvSpPr>
        <dsp:cNvPr id="0" name=""/>
        <dsp:cNvSpPr/>
      </dsp:nvSpPr>
      <dsp:spPr>
        <a:xfrm>
          <a:off x="220775" y="3287482"/>
          <a:ext cx="1992925" cy="174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Jugar en recurso interactivo</a:t>
          </a:r>
        </a:p>
      </dsp:txBody>
      <dsp:txXfrm>
        <a:off x="220775" y="3287482"/>
        <a:ext cx="1992925" cy="1746915"/>
      </dsp:txXfrm>
    </dsp:sp>
    <dsp:sp modelId="{D3E32C7C-81E4-4658-B037-D6E94F89FD96}">
      <dsp:nvSpPr>
        <dsp:cNvPr id="0" name=""/>
        <dsp:cNvSpPr/>
      </dsp:nvSpPr>
      <dsp:spPr>
        <a:xfrm>
          <a:off x="1837677" y="2465404"/>
          <a:ext cx="376023" cy="376023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55069F2-58AC-4A65-91D3-5435808448DA}">
      <dsp:nvSpPr>
        <dsp:cNvPr id="0" name=""/>
        <dsp:cNvSpPr/>
      </dsp:nvSpPr>
      <dsp:spPr>
        <a:xfrm rot="5400000">
          <a:off x="2881952" y="2024207"/>
          <a:ext cx="1326628" cy="2207479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0974E15-E1E3-4AA8-8DE2-736813695ECC}">
      <dsp:nvSpPr>
        <dsp:cNvPr id="0" name=""/>
        <dsp:cNvSpPr/>
      </dsp:nvSpPr>
      <dsp:spPr>
        <a:xfrm>
          <a:off x="2660505" y="2683768"/>
          <a:ext cx="1992925" cy="174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Recordar contenidos de geografía.</a:t>
          </a:r>
        </a:p>
      </dsp:txBody>
      <dsp:txXfrm>
        <a:off x="2660505" y="2683768"/>
        <a:ext cx="1992925" cy="1746915"/>
      </dsp:txXfrm>
    </dsp:sp>
    <dsp:sp modelId="{DB8F1AB9-3E70-4D7A-A44A-AB4A2E7B4A5F}">
      <dsp:nvSpPr>
        <dsp:cNvPr id="0" name=""/>
        <dsp:cNvSpPr/>
      </dsp:nvSpPr>
      <dsp:spPr>
        <a:xfrm>
          <a:off x="4277407" y="1861690"/>
          <a:ext cx="376023" cy="376023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D8E9A3-4B95-4B9B-8633-10800A0795B6}">
      <dsp:nvSpPr>
        <dsp:cNvPr id="0" name=""/>
        <dsp:cNvSpPr/>
      </dsp:nvSpPr>
      <dsp:spPr>
        <a:xfrm rot="5400000">
          <a:off x="5321682" y="1420494"/>
          <a:ext cx="1326628" cy="2207479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DDCC54-35C6-492D-A298-B1F7C7E377F8}">
      <dsp:nvSpPr>
        <dsp:cNvPr id="0" name=""/>
        <dsp:cNvSpPr/>
      </dsp:nvSpPr>
      <dsp:spPr>
        <a:xfrm>
          <a:off x="5100235" y="2080055"/>
          <a:ext cx="1992925" cy="174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Revisar, con solucionario, clases realizadas.</a:t>
          </a:r>
        </a:p>
      </dsp:txBody>
      <dsp:txXfrm>
        <a:off x="5100235" y="2080055"/>
        <a:ext cx="1992925" cy="1746915"/>
      </dsp:txXfrm>
    </dsp:sp>
    <dsp:sp modelId="{8F9457F3-4091-425A-8D95-3A35BCB00C6D}">
      <dsp:nvSpPr>
        <dsp:cNvPr id="0" name=""/>
        <dsp:cNvSpPr/>
      </dsp:nvSpPr>
      <dsp:spPr>
        <a:xfrm>
          <a:off x="6717136" y="1257977"/>
          <a:ext cx="376023" cy="376023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D838B0C-01F7-410A-B57A-0E1508713EF2}">
      <dsp:nvSpPr>
        <dsp:cNvPr id="0" name=""/>
        <dsp:cNvSpPr/>
      </dsp:nvSpPr>
      <dsp:spPr>
        <a:xfrm rot="5400000">
          <a:off x="7761412" y="816780"/>
          <a:ext cx="1326628" cy="2207479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2A59FE-25DA-46E2-9F74-76CB80C73EE8}">
      <dsp:nvSpPr>
        <dsp:cNvPr id="0" name=""/>
        <dsp:cNvSpPr/>
      </dsp:nvSpPr>
      <dsp:spPr>
        <a:xfrm>
          <a:off x="7539964" y="1476341"/>
          <a:ext cx="1992925" cy="174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Realizar síntesis de contenidos en actividades de texto escolar.</a:t>
          </a:r>
        </a:p>
      </dsp:txBody>
      <dsp:txXfrm>
        <a:off x="7539964" y="1476341"/>
        <a:ext cx="1992925" cy="1746915"/>
      </dsp:txXfrm>
    </dsp:sp>
    <dsp:sp modelId="{E4FB596C-27D6-4881-9FBE-8026C8F7A697}">
      <dsp:nvSpPr>
        <dsp:cNvPr id="0" name=""/>
        <dsp:cNvSpPr/>
      </dsp:nvSpPr>
      <dsp:spPr>
        <a:xfrm>
          <a:off x="9156866" y="654263"/>
          <a:ext cx="376023" cy="376023"/>
        </a:xfrm>
        <a:prstGeom prst="triangle">
          <a:avLst>
            <a:gd name="adj" fmla="val 10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DF9B46-B986-4A98-8697-FAFF9C658D68}">
      <dsp:nvSpPr>
        <dsp:cNvPr id="0" name=""/>
        <dsp:cNvSpPr/>
      </dsp:nvSpPr>
      <dsp:spPr>
        <a:xfrm rot="5400000">
          <a:off x="10201141" y="213067"/>
          <a:ext cx="1326628" cy="220747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3CA91AA-6663-421B-8A4A-932FAAE14625}">
      <dsp:nvSpPr>
        <dsp:cNvPr id="0" name=""/>
        <dsp:cNvSpPr/>
      </dsp:nvSpPr>
      <dsp:spPr>
        <a:xfrm>
          <a:off x="9979694" y="872628"/>
          <a:ext cx="1992925" cy="174691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L" sz="1600" kern="1200" dirty="0"/>
            <a:t>Evaluar lo aprendido.</a:t>
          </a:r>
        </a:p>
      </dsp:txBody>
      <dsp:txXfrm>
        <a:off x="9979694" y="872628"/>
        <a:ext cx="1992925" cy="17469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BE2AAA-2CC7-4F9C-A8C6-8B9F2A3E9EF0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0AD62A-9EE1-43E3-A7E5-D268F71DF3E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448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37ADBA-1AC7-4CD6-8AFF-4E8087BA5487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34C2EF-8A97-4DAF-B099-E567883644D6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091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BCCC-7BCB-4407-BBA1-77650992C671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12D0-3699-4D77-BF1D-A0FCB04948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86124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51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739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7971" y="365040"/>
            <a:ext cx="10514231" cy="1325520"/>
          </a:xfrm>
          <a:prstGeom prst="rect">
            <a:avLst/>
          </a:prstGeom>
        </p:spPr>
        <p:txBody>
          <a:bodyPr lIns="90000" tIns="46800" rIns="90000" bIns="46800" anchor="ctr">
            <a:noAutofit/>
          </a:bodyPr>
          <a:lstStyle/>
          <a:p>
            <a:endParaRPr lang="en-US" sz="4400" b="0" strike="noStrike" spc="-1">
              <a:solidFill>
                <a:srgbClr val="000000"/>
              </a:solidFill>
              <a:latin typeface="Calibri Light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7971" y="1825200"/>
            <a:ext cx="10514231" cy="435132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/>
          <a:p>
            <a:endParaRPr lang="en-US" sz="2800" b="0" strike="noStrike" spc="-1">
              <a:solidFill>
                <a:srgbClr val="00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052869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745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F1BCCC-7BCB-4407-BBA1-77650992C671}" type="datetimeFigureOut">
              <a:rPr lang="es-CL" smtClean="0"/>
              <a:t>14-05-2020</a:t>
            </a:fld>
            <a:endParaRPr lang="es-C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7312D0-3699-4D77-BF1D-A0FCB04948B6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06959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8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608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6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315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843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8593D-7C47-471E-A8DF-97AC4FFD13F5}" type="datetimeFigureOut">
              <a:rPr lang="en-US" smtClean="0"/>
              <a:pPr/>
              <a:t>5/14/2020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93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C8593D-7C47-471E-A8DF-97AC4FFD13F5}" type="datetimeFigureOut">
              <a:rPr lang="en-US" smtClean="0"/>
              <a:pPr/>
              <a:t>5/14/2020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D71E3-7D81-4C24-B9D8-6B108755C64C}" type="slidenum">
              <a:rPr lang="en-US" smtClean="0"/>
              <a:pPr/>
              <a:t>‹Nº›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/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70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hyperlink" Target="https://es.educaplay.com/recursos-educativos/2407227-idiomas_de_america.html" TargetMode="External"/><Relationship Id="rId4" Type="http://schemas.openxmlformats.org/officeDocument/2006/relationships/image" Target="../media/image6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3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hyperlink" Target="https://es.educaplay.com/recursos-educativos/824994-puntos_cardinales.html" TargetMode="External"/><Relationship Id="rId4" Type="http://schemas.openxmlformats.org/officeDocument/2006/relationships/image" Target="../media/image6.wm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hyperlink" Target="https://es.educaplay.com/recursos-educativos/5411901-en_que_coordenadas_estan.html" TargetMode="External"/><Relationship Id="rId4" Type="http://schemas.openxmlformats.org/officeDocument/2006/relationships/image" Target="../media/image6.wmf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wmf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hyperlink" Target="https://world-geography-games.com/es/paises_america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hyperlink" Target="https://es.educaplay.com/recursos-educativos/773815-america_clima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wmf"/><Relationship Id="rId2" Type="http://schemas.openxmlformats.org/officeDocument/2006/relationships/hyperlink" Target="https://es.educaplay.com/recursos-educativos/5608092-renovables_y_no_renovables.html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5.wmf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wmf"/><Relationship Id="rId3" Type="http://schemas.openxmlformats.org/officeDocument/2006/relationships/diagramLayout" Target="../diagrams/layout1.xml"/><Relationship Id="rId7" Type="http://schemas.openxmlformats.org/officeDocument/2006/relationships/image" Target="../media/image6.wm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0.wmf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15818" y="493205"/>
            <a:ext cx="8458200" cy="1828800"/>
          </a:xfrm>
        </p:spPr>
        <p:txBody>
          <a:bodyPr>
            <a:normAutofit/>
          </a:bodyPr>
          <a:lstStyle/>
          <a:p>
            <a:pPr algn="l" defTabSz="914400">
              <a:lnSpc>
                <a:spcPct val="90000"/>
              </a:lnSpc>
              <a:spcBef>
                <a:spcPts val="0"/>
              </a:spcBef>
              <a:buNone/>
            </a:pPr>
            <a:r>
              <a:rPr lang="es-ES" sz="7200" b="0" i="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ES" sz="7200" b="0" i="0" noProof="1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istoria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27448" y="2420888"/>
            <a:ext cx="6912768" cy="3672408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just">
              <a:spcBef>
                <a:spcPts val="12"/>
              </a:spcBef>
              <a:buNone/>
            </a:pPr>
            <a:r>
              <a:rPr lang="es-ES" sz="3600" b="0" i="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3600" b="0" i="0" noProof="1">
                <a:latin typeface="Arial" panose="020B0604020202020204" pitchFamily="34" charset="0"/>
                <a:cs typeface="Arial" panose="020B0604020202020204" pitchFamily="34" charset="0"/>
              </a:rPr>
              <a:t>aterial semana 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s-ES" sz="3600" b="0" i="0" noProof="1">
                <a:latin typeface="Arial" panose="020B0604020202020204" pitchFamily="34" charset="0"/>
                <a:cs typeface="Arial" panose="020B0604020202020204" pitchFamily="34" charset="0"/>
              </a:rPr>
              <a:t> - 4° básico</a:t>
            </a:r>
            <a:r>
              <a:rPr lang="es-ES" sz="3600" b="0" i="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spcBef>
                <a:spcPts val="12"/>
              </a:spcBef>
              <a:buNone/>
            </a:pP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rofesoras</a:t>
            </a: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71500" indent="-571500" algn="just">
              <a:spcBef>
                <a:spcPts val="12"/>
              </a:spcBef>
              <a:buFontTx/>
              <a:buChar char="-"/>
            </a:pPr>
            <a:r>
              <a:rPr lang="es-ES" sz="3600" b="0" i="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3600" b="0" i="0" noProof="1">
                <a:latin typeface="Arial" panose="020B0604020202020204" pitchFamily="34" charset="0"/>
                <a:cs typeface="Arial" panose="020B0604020202020204" pitchFamily="34" charset="0"/>
              </a:rPr>
              <a:t>ayte </a:t>
            </a:r>
            <a:r>
              <a:rPr lang="es-ES" sz="3600" b="0" i="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3600" b="0" i="0" noProof="1">
                <a:latin typeface="Arial" panose="020B0604020202020204" pitchFamily="34" charset="0"/>
                <a:cs typeface="Arial" panose="020B0604020202020204" pitchFamily="34" charset="0"/>
              </a:rPr>
              <a:t>arrasco</a:t>
            </a:r>
          </a:p>
          <a:p>
            <a:pPr marL="571500" indent="-571500" algn="just">
              <a:spcBef>
                <a:spcPts val="12"/>
              </a:spcBef>
              <a:buFontTx/>
              <a:buChar char="-"/>
            </a:pP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na </a:t>
            </a: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erónica </a:t>
            </a: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aldonado</a:t>
            </a:r>
          </a:p>
          <a:p>
            <a:pPr algn="just">
              <a:spcBef>
                <a:spcPts val="12"/>
              </a:spcBef>
            </a:pPr>
            <a:endParaRPr lang="es-ES" sz="3600" b="0" i="0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12"/>
              </a:spcBef>
            </a:pP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olegio </a:t>
            </a: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urora de </a:t>
            </a:r>
            <a:r>
              <a:rPr lang="es-ES" sz="360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s-ES" sz="3600" noProof="1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</a:p>
          <a:p>
            <a:pPr algn="just">
              <a:spcBef>
                <a:spcPts val="12"/>
              </a:spcBef>
            </a:pPr>
            <a:r>
              <a:rPr lang="es-ES" sz="3600" b="0" i="0" noProof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sz="3600" b="0" i="0" noProof="1">
                <a:latin typeface="Arial" panose="020B0604020202020204" pitchFamily="34" charset="0"/>
                <a:cs typeface="Arial" panose="020B0604020202020204" pitchFamily="34" charset="0"/>
              </a:rPr>
              <a:t>ancagua</a:t>
            </a:r>
          </a:p>
        </p:txBody>
      </p:sp>
      <p:sp>
        <p:nvSpPr>
          <p:cNvPr id="4" name="Rectángulo 3"/>
          <p:cNvSpPr/>
          <p:nvPr/>
        </p:nvSpPr>
        <p:spPr>
          <a:xfrm>
            <a:off x="7176120" y="188640"/>
            <a:ext cx="4248472" cy="144016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3600" dirty="0"/>
              <a:t>NO IMPRIMIR</a:t>
            </a:r>
          </a:p>
        </p:txBody>
      </p:sp>
      <p:pic>
        <p:nvPicPr>
          <p:cNvPr id="5" name="Picture 2" descr="Colegio Aurora de Chile - CONTÁCTENOS">
            <a:extLst>
              <a:ext uri="{FF2B5EF4-FFF2-40B4-BE49-F238E27FC236}">
                <a16:creationId xmlns:a16="http://schemas.microsoft.com/office/drawing/2014/main" id="{F52D1D8F-5175-48BA-B079-3F57DB729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336" y="26480"/>
            <a:ext cx="2552700" cy="93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8F0555E-129C-448B-B7E0-40835ADDCA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4" y="4730249"/>
            <a:ext cx="2896394" cy="1939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36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93B01E-79F2-4B99-B228-2A7CE76A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8" y="1628800"/>
            <a:ext cx="11521280" cy="4792066"/>
          </a:xfrm>
        </p:spPr>
        <p:txBody>
          <a:bodyPr>
            <a:noAutofit/>
          </a:bodyPr>
          <a:lstStyle/>
          <a:p>
            <a:pPr marL="0" indent="0" fontAlgn="base">
              <a:buNone/>
            </a:pPr>
            <a:endParaRPr lang="es-CL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fontAlgn="base">
              <a:buNone/>
            </a:pP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b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Marcador de contenido 2">
            <a:extLst>
              <a:ext uri="{FF2B5EF4-FFF2-40B4-BE49-F238E27FC236}">
                <a16:creationId xmlns:a16="http://schemas.microsoft.com/office/drawing/2014/main" id="{4697C965-33F1-43F9-955A-140D6C0C683A}"/>
              </a:ext>
            </a:extLst>
          </p:cNvPr>
          <p:cNvSpPr txBox="1">
            <a:spLocks/>
          </p:cNvSpPr>
          <p:nvPr/>
        </p:nvSpPr>
        <p:spPr>
          <a:xfrm>
            <a:off x="363149" y="1988840"/>
            <a:ext cx="11449272" cy="33948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ara orientarnos en nuestro planeta necesitamos puntos de referencia. Los principales puntos de referencia son los siguientes: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- Llamamos </a:t>
            </a:r>
            <a:r>
              <a:rPr lang="es-C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(E)</a:t>
            </a: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 al lugar por donde “sale” el sol en el día.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- Llamamos </a:t>
            </a:r>
            <a:r>
              <a:rPr lang="es-C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oeste (O)</a:t>
            </a: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 al lugar donde “se pone” el sol por la tarde.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- A los extremos del eje imaginario en torno al cual gira la tierra les llamamos </a:t>
            </a:r>
            <a:r>
              <a:rPr lang="es-C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norte (N) y sur (S).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s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stos cuatro puntos de referencia reciben el nombre de </a:t>
            </a:r>
            <a:r>
              <a:rPr lang="es-CL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puntos cardinales.</a:t>
            </a: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87D68E29-90AF-4162-8283-50E7E45195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b="1" u="sng" dirty="0">
                <a:latin typeface="Arial" panose="020B0604020202020204" pitchFamily="34" charset="0"/>
                <a:cs typeface="Arial" panose="020B0604020202020204" pitchFamily="34" charset="0"/>
              </a:rPr>
              <a:t>untos Cardinales</a:t>
            </a:r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2165EA6F-09BE-4CE2-A6FA-3B0F9EAD4292}"/>
              </a:ext>
            </a:extLst>
          </p:cNvPr>
          <p:cNvSpPr/>
          <p:nvPr/>
        </p:nvSpPr>
        <p:spPr>
          <a:xfrm>
            <a:off x="8165206" y="6373332"/>
            <a:ext cx="4027588" cy="4489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372483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C7C0273-427F-4601-8A25-A383E842B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1624" y="611787"/>
            <a:ext cx="6408712" cy="563442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DCF56C74-A8FC-4670-BE69-B7CAD0BF6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872" y="2636912"/>
            <a:ext cx="1958450" cy="2105334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A1E3582-0FCC-4D67-A46C-E04EF8726864}"/>
              </a:ext>
            </a:extLst>
          </p:cNvPr>
          <p:cNvSpPr/>
          <p:nvPr/>
        </p:nvSpPr>
        <p:spPr>
          <a:xfrm>
            <a:off x="8165206" y="6373332"/>
            <a:ext cx="4027588" cy="44894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Observar</a:t>
            </a:r>
          </a:p>
        </p:txBody>
      </p:sp>
    </p:spTree>
    <p:extLst>
      <p:ext uri="{BB962C8B-B14F-4D97-AF65-F5344CB8AC3E}">
        <p14:creationId xmlns:p14="http://schemas.microsoft.com/office/powerpoint/2010/main" val="428086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Rectángulo">
            <a:extLst>
              <a:ext uri="{FF2B5EF4-FFF2-40B4-BE49-F238E27FC236}">
                <a16:creationId xmlns:a16="http://schemas.microsoft.com/office/drawing/2014/main" id="{5073CD75-42A1-476B-A83B-709298DCBE81}"/>
              </a:ext>
            </a:extLst>
          </p:cNvPr>
          <p:cNvSpPr/>
          <p:nvPr/>
        </p:nvSpPr>
        <p:spPr>
          <a:xfrm>
            <a:off x="2464817" y="404664"/>
            <a:ext cx="6624637" cy="6858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s-CL" sz="2000" b="1" dirty="0">
                <a:solidFill>
                  <a:srgbClr val="FFFFFF"/>
                </a:solidFill>
                <a:cs typeface="Arial" charset="0"/>
              </a:rPr>
              <a:t>¿CÓMO UBICAR LOS PUNTOS CARDINALES EN  CHILE?</a:t>
            </a:r>
            <a:endParaRPr lang="es-ES" sz="2000" b="1" dirty="0">
              <a:solidFill>
                <a:srgbClr val="FFFFFF"/>
              </a:solidFill>
              <a:cs typeface="Arial" charset="0"/>
            </a:endParaRPr>
          </a:p>
        </p:txBody>
      </p:sp>
      <p:pic>
        <p:nvPicPr>
          <p:cNvPr id="5" name="Picture 7">
            <a:extLst>
              <a:ext uri="{FF2B5EF4-FFF2-40B4-BE49-F238E27FC236}">
                <a16:creationId xmlns:a16="http://schemas.microsoft.com/office/drawing/2014/main" id="{1951924D-53D1-44B0-B533-AAC87F4C8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704" y="1324921"/>
            <a:ext cx="41148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5F3DA0C4-1126-4EEB-B871-C985724A2683}"/>
              </a:ext>
            </a:extLst>
          </p:cNvPr>
          <p:cNvSpPr/>
          <p:nvPr/>
        </p:nvSpPr>
        <p:spPr>
          <a:xfrm>
            <a:off x="8165206" y="6373332"/>
            <a:ext cx="4027588" cy="448940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Observar</a:t>
            </a:r>
          </a:p>
        </p:txBody>
      </p:sp>
    </p:spTree>
    <p:extLst>
      <p:ext uri="{BB962C8B-B14F-4D97-AF65-F5344CB8AC3E}">
        <p14:creationId xmlns:p14="http://schemas.microsoft.com/office/powerpoint/2010/main" val="272474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aralelos (latitud) y meridianos (longitud)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aralelos</a:t>
            </a:r>
            <a:r>
              <a:rPr lang="es-CL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CL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iden la </a:t>
            </a:r>
            <a:r>
              <a:rPr lang="es-CL" sz="3200" b="1" dirty="0">
                <a:latin typeface="Arial" panose="020B0604020202020204" pitchFamily="34" charset="0"/>
                <a:cs typeface="Arial" panose="020B0604020202020204" pitchFamily="34" charset="0"/>
              </a:rPr>
              <a:t>latitud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a latitud es la distancia que hay entre un lugar del planeta y la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ínea del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cuador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É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sta se mide en grados, y puede ser norte o sur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</a:p>
          <a:p>
            <a:pPr marL="0" indent="0" algn="just">
              <a:buNone/>
            </a:pPr>
            <a:r>
              <a:rPr lang="es-CL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L" sz="3200" b="1" u="sng" dirty="0">
                <a:latin typeface="Arial" panose="020B0604020202020204" pitchFamily="34" charset="0"/>
                <a:cs typeface="Arial" panose="020B0604020202020204" pitchFamily="34" charset="0"/>
              </a:rPr>
              <a:t>eridianos</a:t>
            </a:r>
            <a:r>
              <a:rPr lang="es-CL" sz="32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CL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iden la </a:t>
            </a:r>
            <a:r>
              <a:rPr lang="es-CL" sz="3200" b="1" dirty="0">
                <a:latin typeface="Arial" panose="020B0604020202020204" pitchFamily="34" charset="0"/>
                <a:cs typeface="Arial" panose="020B0604020202020204" pitchFamily="34" charset="0"/>
              </a:rPr>
              <a:t>longitud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a longitud es la distancia medida en grados que hay entre un lugar y el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eridiano de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reenwich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É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sta se mide en grados, y puede ser este u oeste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es-C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420788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Resultado de imagen de paralelos y meridianos 4 basico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78" y="346092"/>
            <a:ext cx="8826444" cy="576064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DD9E1B3F-D499-4C95-B981-81C914B68D82}"/>
              </a:ext>
            </a:extLst>
          </p:cNvPr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1644152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DEAF1237-BA4B-4049-B0E7-6C77AC0CD6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3472" y="260648"/>
            <a:ext cx="9153203" cy="576064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8A7E6EC3-6AE1-483B-9D29-50A4B01616C7}"/>
              </a:ext>
            </a:extLst>
          </p:cNvPr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Observar ejemplo</a:t>
            </a:r>
          </a:p>
        </p:txBody>
      </p:sp>
    </p:spTree>
    <p:extLst>
      <p:ext uri="{BB962C8B-B14F-4D97-AF65-F5344CB8AC3E}">
        <p14:creationId xmlns:p14="http://schemas.microsoft.com/office/powerpoint/2010/main" val="1474011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mérica en el mundo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mérica es el segundo continente más grande del planeta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e localiza en el hemisferio occidental, abarcando norte-sur y se encuentra rodeado de océanos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el océano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acífico, el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tlántico, el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laciar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rtico y el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ustral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stá constituido por tres subcontinentes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A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mérica del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orte,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mérica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entral y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mérica del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n estos espacios conviven distintos países y sociedades que se han adaptado a diversos tipos de paisajes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371503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377"/>
            <a:ext cx="8856984" cy="684036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695184" y="5777880"/>
            <a:ext cx="2496816" cy="10801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14443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¿P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or qué se divide </a:t>
            </a:r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mérica</a:t>
            </a:r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95400" y="1655196"/>
            <a:ext cx="1087320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C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separación de </a:t>
            </a:r>
            <a:r>
              <a:rPr lang="es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mérica en tres subcontinentes se debe a que existen distintos tipos de paisajes</a:t>
            </a:r>
            <a:r>
              <a:rPr lang="es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U</a:t>
            </a:r>
            <a:r>
              <a:rPr lang="es-C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de las características de los países que forman este continente es que todos fueron </a:t>
            </a:r>
            <a:r>
              <a:rPr lang="es-CL" sz="2400" dirty="0">
                <a:solidFill>
                  <a:srgbClr val="C152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colonias </a:t>
            </a:r>
            <a:r>
              <a:rPr lang="es-C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 otros </a:t>
            </a:r>
            <a:r>
              <a:rPr lang="es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stados durante un tiempo</a:t>
            </a:r>
            <a:r>
              <a:rPr lang="es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¿C</a:t>
            </a:r>
            <a:r>
              <a:rPr lang="es-C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ómo notamos esto</a:t>
            </a:r>
            <a:r>
              <a:rPr lang="es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E</a:t>
            </a:r>
            <a:r>
              <a:rPr lang="es-CL" sz="2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 aspectos culturales como el idioma, las formas de relacionarnos, las comidas y la religión, entre otros</a:t>
            </a:r>
            <a:r>
              <a:rPr lang="es-CL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26" name="Picture 2" descr="América - Wikipedia, la enciclopedia lib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768" y="4005064"/>
            <a:ext cx="2664296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ángulo 6"/>
          <p:cNvSpPr/>
          <p:nvPr/>
        </p:nvSpPr>
        <p:spPr>
          <a:xfrm>
            <a:off x="9695184" y="5777880"/>
            <a:ext cx="2496816" cy="1080120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2000" b="1" dirty="0"/>
              <a:t>Leer para recordar</a:t>
            </a: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2066" y="3298861"/>
            <a:ext cx="1828589" cy="2415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570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95400" y="86977"/>
            <a:ext cx="10515600" cy="1325563"/>
          </a:xfrm>
        </p:spPr>
        <p:txBody>
          <a:bodyPr/>
          <a:lstStyle/>
          <a:p>
            <a:pPr algn="ctr"/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mérica del </a:t>
            </a:r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orte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79376" y="1196752"/>
            <a:ext cx="11521280" cy="4351338"/>
          </a:xfrm>
        </p:spPr>
        <p:txBody>
          <a:bodyPr/>
          <a:lstStyle/>
          <a:p>
            <a:pPr marL="0" indent="0">
              <a:buNone/>
            </a:pP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s una amplia región que se extiende desde el polo norte hasta el inicio del istmo de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entroamérica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ue colonizada por británicos, franceses y españoles y, por lo tanto, predominan en ella los idiomas inglés, francés y español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050" name="Picture 2" descr="Division politica de america paises y capitales - Imagui | America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9816" y="2928616"/>
            <a:ext cx="3168352" cy="3759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9695184" y="5777880"/>
            <a:ext cx="2496816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360057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CustomShape 1"/>
          <p:cNvSpPr/>
          <p:nvPr/>
        </p:nvSpPr>
        <p:spPr>
          <a:xfrm>
            <a:off x="636757" y="1371986"/>
            <a:ext cx="3771229" cy="2991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>
            <a:spAutoFit/>
          </a:bodyPr>
          <a:lstStyle/>
          <a:p>
            <a:pPr algn="ctr">
              <a:lnSpc>
                <a:spcPct val="80000"/>
              </a:lnSpc>
              <a:spcBef>
                <a:spcPts val="1800"/>
              </a:spcBef>
            </a:pPr>
            <a:r>
              <a:rPr lang="es-CO" sz="2400" b="1" spc="-1" dirty="0">
                <a:solidFill>
                  <a:srgbClr val="0070C0"/>
                </a:solidFill>
                <a:latin typeface="Hind"/>
              </a:rPr>
              <a:t>Queridos Estudiantes: </a:t>
            </a:r>
            <a:r>
              <a:rPr lang="es-CO" sz="2400" spc="-1" dirty="0">
                <a:solidFill>
                  <a:srgbClr val="0070C0"/>
                </a:solidFill>
                <a:latin typeface="Hind"/>
              </a:rPr>
              <a:t>Esperamos estén muy bien en sus casas. Seleccionamos las actividades de ésta clase con mucha dedicación para que puedan aprender en sus hogares.</a:t>
            </a:r>
          </a:p>
          <a:p>
            <a:pPr algn="ctr">
              <a:lnSpc>
                <a:spcPct val="80000"/>
              </a:lnSpc>
              <a:spcBef>
                <a:spcPts val="1800"/>
              </a:spcBef>
            </a:pPr>
            <a:r>
              <a:rPr lang="es-CO" sz="2400" b="1" spc="-1" dirty="0">
                <a:solidFill>
                  <a:srgbClr val="0070C0"/>
                </a:solidFill>
                <a:latin typeface="Hind"/>
              </a:rPr>
              <a:t>¡Los extrañamos y queremos mucho!</a:t>
            </a:r>
            <a:endParaRPr lang="en-US" sz="2400" b="1" spc="-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716" name="CustomShape 2"/>
          <p:cNvSpPr/>
          <p:nvPr/>
        </p:nvSpPr>
        <p:spPr>
          <a:xfrm>
            <a:off x="114645" y="620287"/>
            <a:ext cx="5015587" cy="58348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ctr">
            <a:spAutoFit/>
          </a:bodyPr>
          <a:lstStyle/>
          <a:p>
            <a:pPr marL="107629">
              <a:lnSpc>
                <a:spcPct val="50000"/>
              </a:lnSpc>
              <a:spcBef>
                <a:spcPts val="2398"/>
              </a:spcBef>
            </a:pPr>
            <a:r>
              <a:rPr lang="es-CO" sz="5399" b="1" spc="-1" dirty="0">
                <a:solidFill>
                  <a:srgbClr val="00B050"/>
                </a:solidFill>
                <a:latin typeface="Hind"/>
                <a:ea typeface="Hind"/>
              </a:rPr>
              <a:t>¡Bienvenidos!</a:t>
            </a:r>
            <a:endParaRPr lang="en-US" sz="5399" spc="-1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718" name="CustomShape 3"/>
          <p:cNvSpPr/>
          <p:nvPr/>
        </p:nvSpPr>
        <p:spPr>
          <a:xfrm>
            <a:off x="5158848" y="714594"/>
            <a:ext cx="7520501" cy="558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4"/>
          <p:cNvSpPr/>
          <p:nvPr/>
        </p:nvSpPr>
        <p:spPr>
          <a:xfrm>
            <a:off x="10363410" y="3919616"/>
            <a:ext cx="271405" cy="606161"/>
          </a:xfrm>
          <a:custGeom>
            <a:avLst/>
            <a:gdLst/>
            <a:ahLst/>
            <a:cxnLst/>
            <a:rect l="l" t="t" r="r" b="b"/>
            <a:pathLst>
              <a:path w="64" h="143">
                <a:moveTo>
                  <a:pt x="21" y="143"/>
                </a:moveTo>
                <a:cubicBezTo>
                  <a:pt x="64" y="106"/>
                  <a:pt x="17" y="44"/>
                  <a:pt x="4" y="0"/>
                </a:cubicBezTo>
                <a:cubicBezTo>
                  <a:pt x="3" y="4"/>
                  <a:pt x="2" y="8"/>
                  <a:pt x="0" y="12"/>
                </a:cubicBezTo>
                <a:cubicBezTo>
                  <a:pt x="9" y="39"/>
                  <a:pt x="15" y="69"/>
                  <a:pt x="19" y="97"/>
                </a:cubicBezTo>
                <a:cubicBezTo>
                  <a:pt x="21" y="112"/>
                  <a:pt x="23" y="128"/>
                  <a:pt x="21" y="14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CustomShape 5"/>
          <p:cNvSpPr/>
          <p:nvPr/>
        </p:nvSpPr>
        <p:spPr>
          <a:xfrm>
            <a:off x="8641395" y="3719482"/>
            <a:ext cx="1060062" cy="560447"/>
          </a:xfrm>
          <a:custGeom>
            <a:avLst/>
            <a:gdLst/>
            <a:ahLst/>
            <a:cxnLst/>
            <a:rect l="l" t="t" r="r" b="b"/>
            <a:pathLst>
              <a:path w="250" h="132">
                <a:moveTo>
                  <a:pt x="62" y="128"/>
                </a:moveTo>
                <a:cubicBezTo>
                  <a:pt x="83" y="130"/>
                  <a:pt x="104" y="132"/>
                  <a:pt x="125" y="132"/>
                </a:cubicBezTo>
                <a:cubicBezTo>
                  <a:pt x="167" y="131"/>
                  <a:pt x="211" y="125"/>
                  <a:pt x="250" y="109"/>
                </a:cubicBezTo>
                <a:cubicBezTo>
                  <a:pt x="250" y="109"/>
                  <a:pt x="250" y="109"/>
                  <a:pt x="250" y="109"/>
                </a:cubicBezTo>
                <a:cubicBezTo>
                  <a:pt x="240" y="96"/>
                  <a:pt x="230" y="80"/>
                  <a:pt x="225" y="64"/>
                </a:cubicBezTo>
                <a:cubicBezTo>
                  <a:pt x="223" y="64"/>
                  <a:pt x="221" y="63"/>
                  <a:pt x="219" y="62"/>
                </a:cubicBezTo>
                <a:cubicBezTo>
                  <a:pt x="213" y="59"/>
                  <a:pt x="210" y="53"/>
                  <a:pt x="212" y="47"/>
                </a:cubicBezTo>
                <a:cubicBezTo>
                  <a:pt x="208" y="46"/>
                  <a:pt x="204" y="42"/>
                  <a:pt x="205" y="39"/>
                </a:cubicBezTo>
                <a:cubicBezTo>
                  <a:pt x="205" y="34"/>
                  <a:pt x="208" y="31"/>
                  <a:pt x="212" y="29"/>
                </a:cubicBezTo>
                <a:cubicBezTo>
                  <a:pt x="207" y="28"/>
                  <a:pt x="201" y="23"/>
                  <a:pt x="203" y="17"/>
                </a:cubicBezTo>
                <a:cubicBezTo>
                  <a:pt x="204" y="13"/>
                  <a:pt x="208" y="10"/>
                  <a:pt x="212" y="7"/>
                </a:cubicBezTo>
                <a:cubicBezTo>
                  <a:pt x="210" y="5"/>
                  <a:pt x="209" y="2"/>
                  <a:pt x="208" y="0"/>
                </a:cubicBezTo>
                <a:cubicBezTo>
                  <a:pt x="194" y="8"/>
                  <a:pt x="175" y="12"/>
                  <a:pt x="160" y="16"/>
                </a:cubicBezTo>
                <a:cubicBezTo>
                  <a:pt x="142" y="20"/>
                  <a:pt x="124" y="24"/>
                  <a:pt x="106" y="26"/>
                </a:cubicBezTo>
                <a:cubicBezTo>
                  <a:pt x="87" y="28"/>
                  <a:pt x="68" y="29"/>
                  <a:pt x="49" y="28"/>
                </a:cubicBezTo>
                <a:cubicBezTo>
                  <a:pt x="35" y="27"/>
                  <a:pt x="19" y="25"/>
                  <a:pt x="6" y="20"/>
                </a:cubicBezTo>
                <a:cubicBezTo>
                  <a:pt x="4" y="40"/>
                  <a:pt x="3" y="59"/>
                  <a:pt x="2" y="79"/>
                </a:cubicBezTo>
                <a:cubicBezTo>
                  <a:pt x="1" y="93"/>
                  <a:pt x="0" y="107"/>
                  <a:pt x="0" y="121"/>
                </a:cubicBezTo>
                <a:cubicBezTo>
                  <a:pt x="21" y="122"/>
                  <a:pt x="41" y="126"/>
                  <a:pt x="62" y="128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CustomShape 6"/>
          <p:cNvSpPr/>
          <p:nvPr/>
        </p:nvSpPr>
        <p:spPr>
          <a:xfrm>
            <a:off x="8577683" y="4470345"/>
            <a:ext cx="1531961" cy="466499"/>
          </a:xfrm>
          <a:custGeom>
            <a:avLst/>
            <a:gdLst/>
            <a:ahLst/>
            <a:cxnLst/>
            <a:rect l="l" t="t" r="r" b="b"/>
            <a:pathLst>
              <a:path w="361" h="110">
                <a:moveTo>
                  <a:pt x="97" y="105"/>
                </a:moveTo>
                <a:cubicBezTo>
                  <a:pt x="144" y="110"/>
                  <a:pt x="190" y="107"/>
                  <a:pt x="236" y="99"/>
                </a:cubicBezTo>
                <a:cubicBezTo>
                  <a:pt x="261" y="94"/>
                  <a:pt x="286" y="89"/>
                  <a:pt x="311" y="85"/>
                </a:cubicBezTo>
                <a:cubicBezTo>
                  <a:pt x="321" y="84"/>
                  <a:pt x="332" y="83"/>
                  <a:pt x="342" y="79"/>
                </a:cubicBezTo>
                <a:cubicBezTo>
                  <a:pt x="346" y="78"/>
                  <a:pt x="346" y="78"/>
                  <a:pt x="346" y="78"/>
                </a:cubicBezTo>
                <a:cubicBezTo>
                  <a:pt x="352" y="75"/>
                  <a:pt x="357" y="71"/>
                  <a:pt x="360" y="66"/>
                </a:cubicBezTo>
                <a:cubicBezTo>
                  <a:pt x="361" y="65"/>
                  <a:pt x="361" y="65"/>
                  <a:pt x="361" y="65"/>
                </a:cubicBezTo>
                <a:cubicBezTo>
                  <a:pt x="358" y="53"/>
                  <a:pt x="350" y="44"/>
                  <a:pt x="348" y="32"/>
                </a:cubicBezTo>
                <a:cubicBezTo>
                  <a:pt x="345" y="21"/>
                  <a:pt x="344" y="11"/>
                  <a:pt x="345" y="0"/>
                </a:cubicBezTo>
                <a:cubicBezTo>
                  <a:pt x="345" y="0"/>
                  <a:pt x="345" y="0"/>
                  <a:pt x="345" y="0"/>
                </a:cubicBezTo>
                <a:cubicBezTo>
                  <a:pt x="323" y="19"/>
                  <a:pt x="301" y="33"/>
                  <a:pt x="274" y="42"/>
                </a:cubicBezTo>
                <a:cubicBezTo>
                  <a:pt x="245" y="51"/>
                  <a:pt x="215" y="57"/>
                  <a:pt x="185" y="60"/>
                </a:cubicBezTo>
                <a:cubicBezTo>
                  <a:pt x="156" y="62"/>
                  <a:pt x="127" y="62"/>
                  <a:pt x="97" y="59"/>
                </a:cubicBezTo>
                <a:cubicBezTo>
                  <a:pt x="72" y="57"/>
                  <a:pt x="44" y="53"/>
                  <a:pt x="21" y="41"/>
                </a:cubicBezTo>
                <a:cubicBezTo>
                  <a:pt x="21" y="43"/>
                  <a:pt x="21" y="45"/>
                  <a:pt x="21" y="47"/>
                </a:cubicBezTo>
                <a:cubicBezTo>
                  <a:pt x="22" y="53"/>
                  <a:pt x="22" y="53"/>
                  <a:pt x="22" y="53"/>
                </a:cubicBezTo>
                <a:cubicBezTo>
                  <a:pt x="15" y="58"/>
                  <a:pt x="15" y="58"/>
                  <a:pt x="15" y="58"/>
                </a:cubicBezTo>
                <a:cubicBezTo>
                  <a:pt x="7" y="63"/>
                  <a:pt x="0" y="70"/>
                  <a:pt x="2" y="77"/>
                </a:cubicBezTo>
                <a:cubicBezTo>
                  <a:pt x="5" y="85"/>
                  <a:pt x="17" y="89"/>
                  <a:pt x="25" y="92"/>
                </a:cubicBezTo>
                <a:cubicBezTo>
                  <a:pt x="48" y="100"/>
                  <a:pt x="73" y="103"/>
                  <a:pt x="97" y="10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CustomShape 7"/>
          <p:cNvSpPr/>
          <p:nvPr/>
        </p:nvSpPr>
        <p:spPr>
          <a:xfrm>
            <a:off x="9810882" y="4033721"/>
            <a:ext cx="106546" cy="58672"/>
          </a:xfrm>
          <a:custGeom>
            <a:avLst/>
            <a:gdLst/>
            <a:ahLst/>
            <a:cxnLst/>
            <a:rect l="l" t="t" r="r" b="b"/>
            <a:pathLst>
              <a:path w="25" h="14">
                <a:moveTo>
                  <a:pt x="2" y="0"/>
                </a:moveTo>
                <a:cubicBezTo>
                  <a:pt x="1" y="0"/>
                  <a:pt x="1" y="1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6" y="7"/>
                  <a:pt x="12" y="11"/>
                  <a:pt x="20" y="14"/>
                </a:cubicBezTo>
                <a:cubicBezTo>
                  <a:pt x="21" y="12"/>
                  <a:pt x="23" y="11"/>
                  <a:pt x="25" y="9"/>
                </a:cubicBezTo>
                <a:cubicBezTo>
                  <a:pt x="21" y="8"/>
                  <a:pt x="17" y="6"/>
                  <a:pt x="14" y="5"/>
                </a:cubicBezTo>
                <a:cubicBezTo>
                  <a:pt x="10" y="3"/>
                  <a:pt x="6" y="2"/>
                  <a:pt x="2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3" name="CustomShape 8"/>
          <p:cNvSpPr/>
          <p:nvPr/>
        </p:nvSpPr>
        <p:spPr>
          <a:xfrm>
            <a:off x="9544517" y="3108282"/>
            <a:ext cx="212732" cy="542809"/>
          </a:xfrm>
          <a:custGeom>
            <a:avLst/>
            <a:gdLst/>
            <a:ahLst/>
            <a:cxnLst/>
            <a:rect l="l" t="t" r="r" b="b"/>
            <a:pathLst>
              <a:path w="50" h="128">
                <a:moveTo>
                  <a:pt x="50" y="14"/>
                </a:moveTo>
                <a:cubicBezTo>
                  <a:pt x="50" y="11"/>
                  <a:pt x="50" y="8"/>
                  <a:pt x="48" y="5"/>
                </a:cubicBezTo>
                <a:cubicBezTo>
                  <a:pt x="46" y="2"/>
                  <a:pt x="42" y="0"/>
                  <a:pt x="39" y="1"/>
                </a:cubicBezTo>
                <a:cubicBezTo>
                  <a:pt x="35" y="1"/>
                  <a:pt x="31" y="3"/>
                  <a:pt x="28" y="5"/>
                </a:cubicBezTo>
                <a:cubicBezTo>
                  <a:pt x="4" y="40"/>
                  <a:pt x="0" y="86"/>
                  <a:pt x="6" y="128"/>
                </a:cubicBezTo>
                <a:cubicBezTo>
                  <a:pt x="11" y="125"/>
                  <a:pt x="16" y="124"/>
                  <a:pt x="22" y="124"/>
                </a:cubicBezTo>
                <a:cubicBezTo>
                  <a:pt x="23" y="124"/>
                  <a:pt x="24" y="124"/>
                  <a:pt x="26" y="124"/>
                </a:cubicBezTo>
                <a:cubicBezTo>
                  <a:pt x="27" y="91"/>
                  <a:pt x="28" y="48"/>
                  <a:pt x="49" y="21"/>
                </a:cubicBezTo>
                <a:lnTo>
                  <a:pt x="50" y="14"/>
                </a:ln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4" name="CustomShape 9"/>
          <p:cNvSpPr/>
          <p:nvPr/>
        </p:nvSpPr>
        <p:spPr>
          <a:xfrm>
            <a:off x="9501683" y="3646412"/>
            <a:ext cx="352394" cy="382630"/>
          </a:xfrm>
          <a:custGeom>
            <a:avLst/>
            <a:gdLst/>
            <a:ahLst/>
            <a:cxnLst/>
            <a:rect l="l" t="t" r="r" b="b"/>
            <a:pathLst>
              <a:path w="83" h="90">
                <a:moveTo>
                  <a:pt x="13" y="22"/>
                </a:moveTo>
                <a:cubicBezTo>
                  <a:pt x="25" y="17"/>
                  <a:pt x="40" y="13"/>
                  <a:pt x="54" y="14"/>
                </a:cubicBezTo>
                <a:cubicBezTo>
                  <a:pt x="57" y="14"/>
                  <a:pt x="57" y="18"/>
                  <a:pt x="54" y="18"/>
                </a:cubicBezTo>
                <a:cubicBezTo>
                  <a:pt x="45" y="18"/>
                  <a:pt x="35" y="21"/>
                  <a:pt x="26" y="24"/>
                </a:cubicBezTo>
                <a:cubicBezTo>
                  <a:pt x="21" y="26"/>
                  <a:pt x="15" y="28"/>
                  <a:pt x="11" y="31"/>
                </a:cubicBezTo>
                <a:cubicBezTo>
                  <a:pt x="4" y="35"/>
                  <a:pt x="6" y="38"/>
                  <a:pt x="12" y="43"/>
                </a:cubicBezTo>
                <a:cubicBezTo>
                  <a:pt x="12" y="44"/>
                  <a:pt x="12" y="44"/>
                  <a:pt x="12" y="45"/>
                </a:cubicBezTo>
                <a:cubicBezTo>
                  <a:pt x="21" y="41"/>
                  <a:pt x="31" y="38"/>
                  <a:pt x="41" y="39"/>
                </a:cubicBezTo>
                <a:cubicBezTo>
                  <a:pt x="42" y="39"/>
                  <a:pt x="42" y="41"/>
                  <a:pt x="41" y="42"/>
                </a:cubicBezTo>
                <a:cubicBezTo>
                  <a:pt x="33" y="44"/>
                  <a:pt x="26" y="46"/>
                  <a:pt x="19" y="49"/>
                </a:cubicBezTo>
                <a:cubicBezTo>
                  <a:pt x="15" y="50"/>
                  <a:pt x="11" y="52"/>
                  <a:pt x="9" y="54"/>
                </a:cubicBezTo>
                <a:cubicBezTo>
                  <a:pt x="7" y="56"/>
                  <a:pt x="9" y="58"/>
                  <a:pt x="10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20" y="58"/>
                  <a:pt x="29" y="57"/>
                  <a:pt x="37" y="59"/>
                </a:cubicBezTo>
                <a:cubicBezTo>
                  <a:pt x="38" y="59"/>
                  <a:pt x="38" y="61"/>
                  <a:pt x="37" y="61"/>
                </a:cubicBezTo>
                <a:cubicBezTo>
                  <a:pt x="30" y="64"/>
                  <a:pt x="21" y="64"/>
                  <a:pt x="14" y="65"/>
                </a:cubicBezTo>
                <a:cubicBezTo>
                  <a:pt x="14" y="70"/>
                  <a:pt x="15" y="74"/>
                  <a:pt x="22" y="75"/>
                </a:cubicBezTo>
                <a:cubicBezTo>
                  <a:pt x="25" y="76"/>
                  <a:pt x="28" y="76"/>
                  <a:pt x="32" y="76"/>
                </a:cubicBezTo>
                <a:cubicBezTo>
                  <a:pt x="35" y="76"/>
                  <a:pt x="38" y="75"/>
                  <a:pt x="41" y="76"/>
                </a:cubicBezTo>
                <a:cubicBezTo>
                  <a:pt x="43" y="76"/>
                  <a:pt x="43" y="78"/>
                  <a:pt x="42" y="80"/>
                </a:cubicBezTo>
                <a:cubicBezTo>
                  <a:pt x="42" y="86"/>
                  <a:pt x="47" y="88"/>
                  <a:pt x="53" y="89"/>
                </a:cubicBezTo>
                <a:cubicBezTo>
                  <a:pt x="56" y="90"/>
                  <a:pt x="60" y="90"/>
                  <a:pt x="63" y="90"/>
                </a:cubicBezTo>
                <a:cubicBezTo>
                  <a:pt x="64" y="90"/>
                  <a:pt x="64" y="90"/>
                  <a:pt x="65" y="90"/>
                </a:cubicBezTo>
                <a:cubicBezTo>
                  <a:pt x="66" y="89"/>
                  <a:pt x="66" y="89"/>
                  <a:pt x="67" y="90"/>
                </a:cubicBezTo>
                <a:cubicBezTo>
                  <a:pt x="68" y="89"/>
                  <a:pt x="69" y="89"/>
                  <a:pt x="71" y="90"/>
                </a:cubicBezTo>
                <a:cubicBezTo>
                  <a:pt x="77" y="80"/>
                  <a:pt x="82" y="67"/>
                  <a:pt x="83" y="55"/>
                </a:cubicBezTo>
                <a:cubicBezTo>
                  <a:pt x="83" y="50"/>
                  <a:pt x="83" y="50"/>
                  <a:pt x="83" y="50"/>
                </a:cubicBezTo>
                <a:cubicBezTo>
                  <a:pt x="83" y="48"/>
                  <a:pt x="83" y="46"/>
                  <a:pt x="83" y="45"/>
                </a:cubicBezTo>
                <a:cubicBezTo>
                  <a:pt x="82" y="30"/>
                  <a:pt x="77" y="19"/>
                  <a:pt x="68" y="10"/>
                </a:cubicBezTo>
                <a:cubicBezTo>
                  <a:pt x="62" y="8"/>
                  <a:pt x="57" y="7"/>
                  <a:pt x="52" y="6"/>
                </a:cubicBezTo>
                <a:cubicBezTo>
                  <a:pt x="42" y="4"/>
                  <a:pt x="0" y="0"/>
                  <a:pt x="13" y="22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5" name="CustomShape 10"/>
          <p:cNvSpPr/>
          <p:nvPr/>
        </p:nvSpPr>
        <p:spPr>
          <a:xfrm>
            <a:off x="9561795" y="3867063"/>
            <a:ext cx="292282" cy="161979"/>
          </a:xfrm>
          <a:custGeom>
            <a:avLst/>
            <a:gdLst/>
            <a:ahLst/>
            <a:cxnLst/>
            <a:rect l="l" t="t" r="r" b="b"/>
            <a:pathLst>
              <a:path w="69" h="38">
                <a:moveTo>
                  <a:pt x="35" y="15"/>
                </a:moveTo>
                <a:cubicBezTo>
                  <a:pt x="25" y="21"/>
                  <a:pt x="12" y="20"/>
                  <a:pt x="0" y="16"/>
                </a:cubicBezTo>
                <a:cubicBezTo>
                  <a:pt x="1" y="19"/>
                  <a:pt x="3" y="22"/>
                  <a:pt x="8" y="23"/>
                </a:cubicBezTo>
                <a:cubicBezTo>
                  <a:pt x="11" y="24"/>
                  <a:pt x="14" y="24"/>
                  <a:pt x="18" y="24"/>
                </a:cubicBezTo>
                <a:cubicBezTo>
                  <a:pt x="21" y="24"/>
                  <a:pt x="24" y="23"/>
                  <a:pt x="27" y="24"/>
                </a:cubicBezTo>
                <a:cubicBezTo>
                  <a:pt x="29" y="24"/>
                  <a:pt x="29" y="26"/>
                  <a:pt x="28" y="28"/>
                </a:cubicBezTo>
                <a:cubicBezTo>
                  <a:pt x="28" y="34"/>
                  <a:pt x="33" y="36"/>
                  <a:pt x="39" y="37"/>
                </a:cubicBezTo>
                <a:cubicBezTo>
                  <a:pt x="42" y="38"/>
                  <a:pt x="46" y="38"/>
                  <a:pt x="49" y="38"/>
                </a:cubicBezTo>
                <a:cubicBezTo>
                  <a:pt x="50" y="38"/>
                  <a:pt x="50" y="38"/>
                  <a:pt x="51" y="38"/>
                </a:cubicBezTo>
                <a:cubicBezTo>
                  <a:pt x="52" y="37"/>
                  <a:pt x="52" y="37"/>
                  <a:pt x="53" y="38"/>
                </a:cubicBezTo>
                <a:cubicBezTo>
                  <a:pt x="54" y="37"/>
                  <a:pt x="55" y="37"/>
                  <a:pt x="57" y="38"/>
                </a:cubicBezTo>
                <a:cubicBezTo>
                  <a:pt x="63" y="28"/>
                  <a:pt x="68" y="15"/>
                  <a:pt x="69" y="3"/>
                </a:cubicBezTo>
                <a:cubicBezTo>
                  <a:pt x="69" y="0"/>
                  <a:pt x="69" y="0"/>
                  <a:pt x="69" y="0"/>
                </a:cubicBezTo>
                <a:cubicBezTo>
                  <a:pt x="61" y="16"/>
                  <a:pt x="46" y="29"/>
                  <a:pt x="35" y="1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6" name="CustomShape 11"/>
          <p:cNvSpPr/>
          <p:nvPr/>
        </p:nvSpPr>
        <p:spPr>
          <a:xfrm>
            <a:off x="9158647" y="2294068"/>
            <a:ext cx="46074" cy="7955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0" y="11"/>
                </a:moveTo>
                <a:cubicBezTo>
                  <a:pt x="0" y="13"/>
                  <a:pt x="0" y="14"/>
                  <a:pt x="0" y="15"/>
                </a:cubicBezTo>
                <a:cubicBezTo>
                  <a:pt x="2" y="19"/>
                  <a:pt x="6" y="18"/>
                  <a:pt x="9" y="18"/>
                </a:cubicBezTo>
                <a:cubicBezTo>
                  <a:pt x="10" y="14"/>
                  <a:pt x="11" y="10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7" name="CustomShape 12"/>
          <p:cNvSpPr/>
          <p:nvPr/>
        </p:nvSpPr>
        <p:spPr>
          <a:xfrm>
            <a:off x="9833200" y="4114711"/>
            <a:ext cx="173137" cy="185736"/>
          </a:xfrm>
          <a:custGeom>
            <a:avLst/>
            <a:gdLst/>
            <a:ahLst/>
            <a:cxnLst/>
            <a:rect l="l" t="t" r="r" b="b"/>
            <a:pathLst>
              <a:path w="41" h="44">
                <a:moveTo>
                  <a:pt x="36" y="8"/>
                </a:moveTo>
                <a:cubicBezTo>
                  <a:pt x="26" y="7"/>
                  <a:pt x="16" y="4"/>
                  <a:pt x="7" y="0"/>
                </a:cubicBezTo>
                <a:cubicBezTo>
                  <a:pt x="7" y="0"/>
                  <a:pt x="6" y="1"/>
                  <a:pt x="6" y="1"/>
                </a:cubicBezTo>
                <a:cubicBezTo>
                  <a:pt x="4" y="2"/>
                  <a:pt x="2" y="3"/>
                  <a:pt x="0" y="3"/>
                </a:cubicBezTo>
                <a:cubicBezTo>
                  <a:pt x="3" y="7"/>
                  <a:pt x="6" y="10"/>
                  <a:pt x="10" y="14"/>
                </a:cubicBezTo>
                <a:cubicBezTo>
                  <a:pt x="12" y="15"/>
                  <a:pt x="14" y="17"/>
                  <a:pt x="16" y="19"/>
                </a:cubicBezTo>
                <a:cubicBezTo>
                  <a:pt x="21" y="23"/>
                  <a:pt x="21" y="23"/>
                  <a:pt x="21" y="23"/>
                </a:cubicBezTo>
                <a:cubicBezTo>
                  <a:pt x="17" y="26"/>
                  <a:pt x="17" y="26"/>
                  <a:pt x="17" y="26"/>
                </a:cubicBezTo>
                <a:cubicBezTo>
                  <a:pt x="25" y="33"/>
                  <a:pt x="33" y="39"/>
                  <a:pt x="41" y="44"/>
                </a:cubicBezTo>
                <a:cubicBezTo>
                  <a:pt x="40" y="38"/>
                  <a:pt x="39" y="32"/>
                  <a:pt x="38" y="26"/>
                </a:cubicBezTo>
                <a:cubicBezTo>
                  <a:pt x="37" y="20"/>
                  <a:pt x="37" y="14"/>
                  <a:pt x="36" y="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8" name="CustomShape 13"/>
          <p:cNvSpPr/>
          <p:nvPr/>
        </p:nvSpPr>
        <p:spPr>
          <a:xfrm>
            <a:off x="8369630" y="2373617"/>
            <a:ext cx="46074" cy="8063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9" y="17"/>
                </a:moveTo>
                <a:cubicBezTo>
                  <a:pt x="10" y="13"/>
                  <a:pt x="11" y="9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ubicBezTo>
                  <a:pt x="0" y="12"/>
                  <a:pt x="0" y="13"/>
                  <a:pt x="0" y="15"/>
                </a:cubicBezTo>
                <a:cubicBezTo>
                  <a:pt x="2" y="19"/>
                  <a:pt x="6" y="17"/>
                  <a:pt x="9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9" name="CustomShape 14"/>
          <p:cNvSpPr/>
          <p:nvPr/>
        </p:nvSpPr>
        <p:spPr>
          <a:xfrm>
            <a:off x="9668341" y="2989497"/>
            <a:ext cx="644316" cy="445982"/>
          </a:xfrm>
          <a:custGeom>
            <a:avLst/>
            <a:gdLst/>
            <a:ahLst/>
            <a:cxnLst/>
            <a:rect l="l" t="t" r="r" b="b"/>
            <a:pathLst>
              <a:path w="152" h="105">
                <a:moveTo>
                  <a:pt x="4" y="5"/>
                </a:moveTo>
                <a:cubicBezTo>
                  <a:pt x="3" y="7"/>
                  <a:pt x="1" y="9"/>
                  <a:pt x="0" y="11"/>
                </a:cubicBezTo>
                <a:cubicBezTo>
                  <a:pt x="28" y="5"/>
                  <a:pt x="60" y="25"/>
                  <a:pt x="80" y="42"/>
                </a:cubicBezTo>
                <a:cubicBezTo>
                  <a:pt x="99" y="59"/>
                  <a:pt x="119" y="80"/>
                  <a:pt x="128" y="105"/>
                </a:cubicBezTo>
                <a:cubicBezTo>
                  <a:pt x="152" y="88"/>
                  <a:pt x="97" y="45"/>
                  <a:pt x="86" y="36"/>
                </a:cubicBezTo>
                <a:cubicBezTo>
                  <a:pt x="63" y="18"/>
                  <a:pt x="36" y="0"/>
                  <a:pt x="6" y="2"/>
                </a:cubicBezTo>
                <a:cubicBezTo>
                  <a:pt x="5" y="3"/>
                  <a:pt x="5" y="4"/>
                  <a:pt x="4" y="5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0" name="CustomShape 15"/>
          <p:cNvSpPr/>
          <p:nvPr/>
        </p:nvSpPr>
        <p:spPr>
          <a:xfrm>
            <a:off x="8174535" y="876573"/>
            <a:ext cx="1943027" cy="1455650"/>
          </a:xfrm>
          <a:custGeom>
            <a:avLst/>
            <a:gdLst/>
            <a:ahLst/>
            <a:cxnLst/>
            <a:rect l="l" t="t" r="r" b="b"/>
            <a:pathLst>
              <a:path w="458" h="343">
                <a:moveTo>
                  <a:pt x="37" y="196"/>
                </a:moveTo>
                <a:cubicBezTo>
                  <a:pt x="40" y="199"/>
                  <a:pt x="43" y="202"/>
                  <a:pt x="47" y="204"/>
                </a:cubicBezTo>
                <a:cubicBezTo>
                  <a:pt x="46" y="188"/>
                  <a:pt x="48" y="173"/>
                  <a:pt x="53" y="158"/>
                </a:cubicBezTo>
                <a:cubicBezTo>
                  <a:pt x="51" y="145"/>
                  <a:pt x="50" y="132"/>
                  <a:pt x="51" y="120"/>
                </a:cubicBezTo>
                <a:cubicBezTo>
                  <a:pt x="51" y="118"/>
                  <a:pt x="54" y="117"/>
                  <a:pt x="54" y="120"/>
                </a:cubicBezTo>
                <a:cubicBezTo>
                  <a:pt x="55" y="129"/>
                  <a:pt x="56" y="137"/>
                  <a:pt x="57" y="145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62" y="168"/>
                  <a:pt x="65" y="179"/>
                  <a:pt x="70" y="190"/>
                </a:cubicBezTo>
                <a:cubicBezTo>
                  <a:pt x="72" y="183"/>
                  <a:pt x="74" y="176"/>
                  <a:pt x="76" y="169"/>
                </a:cubicBezTo>
                <a:cubicBezTo>
                  <a:pt x="79" y="161"/>
                  <a:pt x="83" y="153"/>
                  <a:pt x="87" y="144"/>
                </a:cubicBezTo>
                <a:cubicBezTo>
                  <a:pt x="94" y="133"/>
                  <a:pt x="94" y="133"/>
                  <a:pt x="94" y="133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2" y="155"/>
                  <a:pt x="92" y="161"/>
                  <a:pt x="92" y="168"/>
                </a:cubicBezTo>
                <a:cubicBezTo>
                  <a:pt x="92" y="174"/>
                  <a:pt x="92" y="180"/>
                  <a:pt x="93" y="185"/>
                </a:cubicBezTo>
                <a:cubicBezTo>
                  <a:pt x="101" y="172"/>
                  <a:pt x="113" y="160"/>
                  <a:pt x="126" y="151"/>
                </a:cubicBezTo>
                <a:cubicBezTo>
                  <a:pt x="133" y="146"/>
                  <a:pt x="133" y="146"/>
                  <a:pt x="133" y="146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27" y="166"/>
                  <a:pt x="125" y="176"/>
                  <a:pt x="123" y="186"/>
                </a:cubicBezTo>
                <a:cubicBezTo>
                  <a:pt x="141" y="179"/>
                  <a:pt x="162" y="177"/>
                  <a:pt x="181" y="176"/>
                </a:cubicBezTo>
                <a:cubicBezTo>
                  <a:pt x="212" y="174"/>
                  <a:pt x="243" y="173"/>
                  <a:pt x="274" y="175"/>
                </a:cubicBezTo>
                <a:cubicBezTo>
                  <a:pt x="298" y="176"/>
                  <a:pt x="323" y="178"/>
                  <a:pt x="348" y="182"/>
                </a:cubicBezTo>
                <a:cubicBezTo>
                  <a:pt x="352" y="182"/>
                  <a:pt x="352" y="182"/>
                  <a:pt x="352" y="182"/>
                </a:cubicBezTo>
                <a:cubicBezTo>
                  <a:pt x="349" y="190"/>
                  <a:pt x="349" y="190"/>
                  <a:pt x="349" y="190"/>
                </a:cubicBezTo>
                <a:cubicBezTo>
                  <a:pt x="331" y="237"/>
                  <a:pt x="346" y="297"/>
                  <a:pt x="369" y="343"/>
                </a:cubicBezTo>
                <a:cubicBezTo>
                  <a:pt x="376" y="325"/>
                  <a:pt x="388" y="308"/>
                  <a:pt x="402" y="300"/>
                </a:cubicBezTo>
                <a:cubicBezTo>
                  <a:pt x="408" y="297"/>
                  <a:pt x="413" y="296"/>
                  <a:pt x="418" y="296"/>
                </a:cubicBezTo>
                <a:cubicBezTo>
                  <a:pt x="420" y="281"/>
                  <a:pt x="422" y="264"/>
                  <a:pt x="423" y="247"/>
                </a:cubicBezTo>
                <a:cubicBezTo>
                  <a:pt x="423" y="241"/>
                  <a:pt x="423" y="241"/>
                  <a:pt x="423" y="241"/>
                </a:cubicBezTo>
                <a:cubicBezTo>
                  <a:pt x="431" y="237"/>
                  <a:pt x="431" y="237"/>
                  <a:pt x="431" y="237"/>
                </a:cubicBezTo>
                <a:cubicBezTo>
                  <a:pt x="440" y="234"/>
                  <a:pt x="449" y="230"/>
                  <a:pt x="458" y="229"/>
                </a:cubicBezTo>
                <a:cubicBezTo>
                  <a:pt x="455" y="216"/>
                  <a:pt x="451" y="204"/>
                  <a:pt x="446" y="192"/>
                </a:cubicBezTo>
                <a:cubicBezTo>
                  <a:pt x="440" y="196"/>
                  <a:pt x="433" y="202"/>
                  <a:pt x="428" y="208"/>
                </a:cubicBezTo>
                <a:cubicBezTo>
                  <a:pt x="422" y="216"/>
                  <a:pt x="422" y="216"/>
                  <a:pt x="422" y="216"/>
                </a:cubicBezTo>
                <a:cubicBezTo>
                  <a:pt x="421" y="209"/>
                  <a:pt x="421" y="209"/>
                  <a:pt x="421" y="209"/>
                </a:cubicBezTo>
                <a:cubicBezTo>
                  <a:pt x="417" y="182"/>
                  <a:pt x="406" y="158"/>
                  <a:pt x="385" y="140"/>
                </a:cubicBezTo>
                <a:cubicBezTo>
                  <a:pt x="343" y="105"/>
                  <a:pt x="279" y="103"/>
                  <a:pt x="224" y="107"/>
                </a:cubicBezTo>
                <a:cubicBezTo>
                  <a:pt x="217" y="107"/>
                  <a:pt x="217" y="107"/>
                  <a:pt x="217" y="107"/>
                </a:cubicBezTo>
                <a:cubicBezTo>
                  <a:pt x="217" y="102"/>
                  <a:pt x="217" y="102"/>
                  <a:pt x="217" y="102"/>
                </a:cubicBezTo>
                <a:cubicBezTo>
                  <a:pt x="221" y="78"/>
                  <a:pt x="227" y="54"/>
                  <a:pt x="238" y="33"/>
                </a:cubicBezTo>
                <a:cubicBezTo>
                  <a:pt x="232" y="35"/>
                  <a:pt x="227" y="37"/>
                  <a:pt x="221" y="40"/>
                </a:cubicBezTo>
                <a:cubicBezTo>
                  <a:pt x="209" y="46"/>
                  <a:pt x="197" y="53"/>
                  <a:pt x="186" y="60"/>
                </a:cubicBezTo>
                <a:cubicBezTo>
                  <a:pt x="176" y="68"/>
                  <a:pt x="176" y="68"/>
                  <a:pt x="176" y="68"/>
                </a:cubicBezTo>
                <a:cubicBezTo>
                  <a:pt x="178" y="60"/>
                  <a:pt x="178" y="60"/>
                  <a:pt x="178" y="60"/>
                </a:cubicBezTo>
                <a:cubicBezTo>
                  <a:pt x="181" y="49"/>
                  <a:pt x="186" y="38"/>
                  <a:pt x="191" y="28"/>
                </a:cubicBezTo>
                <a:cubicBezTo>
                  <a:pt x="195" y="18"/>
                  <a:pt x="200" y="9"/>
                  <a:pt x="207" y="0"/>
                </a:cubicBezTo>
                <a:cubicBezTo>
                  <a:pt x="167" y="9"/>
                  <a:pt x="129" y="23"/>
                  <a:pt x="97" y="46"/>
                </a:cubicBezTo>
                <a:cubicBezTo>
                  <a:pt x="88" y="53"/>
                  <a:pt x="88" y="53"/>
                  <a:pt x="88" y="53"/>
                </a:cubicBezTo>
                <a:cubicBezTo>
                  <a:pt x="89" y="46"/>
                  <a:pt x="89" y="46"/>
                  <a:pt x="89" y="46"/>
                </a:cubicBezTo>
                <a:cubicBezTo>
                  <a:pt x="92" y="33"/>
                  <a:pt x="98" y="20"/>
                  <a:pt x="104" y="8"/>
                </a:cubicBezTo>
                <a:cubicBezTo>
                  <a:pt x="60" y="22"/>
                  <a:pt x="15" y="51"/>
                  <a:pt x="6" y="99"/>
                </a:cubicBezTo>
                <a:cubicBezTo>
                  <a:pt x="0" y="134"/>
                  <a:pt x="9" y="167"/>
                  <a:pt x="32" y="191"/>
                </a:cubicBezTo>
                <a:lnTo>
                  <a:pt x="37" y="196"/>
                </a:ln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1" name="CustomShape 16"/>
          <p:cNvSpPr/>
          <p:nvPr/>
        </p:nvSpPr>
        <p:spPr>
          <a:xfrm>
            <a:off x="8174535" y="1219608"/>
            <a:ext cx="1943027" cy="1112615"/>
          </a:xfrm>
          <a:custGeom>
            <a:avLst/>
            <a:gdLst/>
            <a:ahLst/>
            <a:cxnLst/>
            <a:rect l="l" t="t" r="r" b="b"/>
            <a:pathLst>
              <a:path w="458" h="262">
                <a:moveTo>
                  <a:pt x="446" y="111"/>
                </a:moveTo>
                <a:cubicBezTo>
                  <a:pt x="440" y="115"/>
                  <a:pt x="433" y="121"/>
                  <a:pt x="428" y="127"/>
                </a:cubicBezTo>
                <a:cubicBezTo>
                  <a:pt x="422" y="135"/>
                  <a:pt x="422" y="135"/>
                  <a:pt x="422" y="135"/>
                </a:cubicBezTo>
                <a:cubicBezTo>
                  <a:pt x="421" y="128"/>
                  <a:pt x="421" y="128"/>
                  <a:pt x="421" y="128"/>
                </a:cubicBezTo>
                <a:cubicBezTo>
                  <a:pt x="418" y="108"/>
                  <a:pt x="412" y="90"/>
                  <a:pt x="400" y="75"/>
                </a:cubicBezTo>
                <a:cubicBezTo>
                  <a:pt x="400" y="93"/>
                  <a:pt x="394" y="111"/>
                  <a:pt x="382" y="125"/>
                </a:cubicBezTo>
                <a:cubicBezTo>
                  <a:pt x="380" y="127"/>
                  <a:pt x="378" y="125"/>
                  <a:pt x="377" y="124"/>
                </a:cubicBezTo>
                <a:cubicBezTo>
                  <a:pt x="369" y="99"/>
                  <a:pt x="365" y="77"/>
                  <a:pt x="335" y="75"/>
                </a:cubicBezTo>
                <a:cubicBezTo>
                  <a:pt x="302" y="72"/>
                  <a:pt x="268" y="67"/>
                  <a:pt x="234" y="68"/>
                </a:cubicBezTo>
                <a:cubicBezTo>
                  <a:pt x="218" y="69"/>
                  <a:pt x="201" y="71"/>
                  <a:pt x="185" y="71"/>
                </a:cubicBezTo>
                <a:cubicBezTo>
                  <a:pt x="177" y="71"/>
                  <a:pt x="165" y="72"/>
                  <a:pt x="157" y="67"/>
                </a:cubicBezTo>
                <a:cubicBezTo>
                  <a:pt x="149" y="63"/>
                  <a:pt x="149" y="52"/>
                  <a:pt x="149" y="42"/>
                </a:cubicBezTo>
                <a:cubicBezTo>
                  <a:pt x="141" y="48"/>
                  <a:pt x="134" y="54"/>
                  <a:pt x="126" y="58"/>
                </a:cubicBezTo>
                <a:cubicBezTo>
                  <a:pt x="125" y="59"/>
                  <a:pt x="122" y="58"/>
                  <a:pt x="122" y="57"/>
                </a:cubicBezTo>
                <a:cubicBezTo>
                  <a:pt x="121" y="52"/>
                  <a:pt x="120" y="48"/>
                  <a:pt x="120" y="43"/>
                </a:cubicBezTo>
                <a:cubicBezTo>
                  <a:pt x="115" y="51"/>
                  <a:pt x="111" y="57"/>
                  <a:pt x="105" y="63"/>
                </a:cubicBezTo>
                <a:cubicBezTo>
                  <a:pt x="103" y="65"/>
                  <a:pt x="100" y="64"/>
                  <a:pt x="100" y="62"/>
                </a:cubicBezTo>
                <a:cubicBezTo>
                  <a:pt x="97" y="50"/>
                  <a:pt x="97" y="38"/>
                  <a:pt x="96" y="26"/>
                </a:cubicBezTo>
                <a:cubicBezTo>
                  <a:pt x="88" y="38"/>
                  <a:pt x="81" y="50"/>
                  <a:pt x="73" y="61"/>
                </a:cubicBezTo>
                <a:cubicBezTo>
                  <a:pt x="71" y="63"/>
                  <a:pt x="68" y="62"/>
                  <a:pt x="68" y="60"/>
                </a:cubicBezTo>
                <a:cubicBezTo>
                  <a:pt x="62" y="44"/>
                  <a:pt x="56" y="28"/>
                  <a:pt x="54" y="12"/>
                </a:cubicBezTo>
                <a:cubicBezTo>
                  <a:pt x="44" y="27"/>
                  <a:pt x="39" y="44"/>
                  <a:pt x="32" y="60"/>
                </a:cubicBezTo>
                <a:cubicBezTo>
                  <a:pt x="31" y="63"/>
                  <a:pt x="27" y="62"/>
                  <a:pt x="26" y="60"/>
                </a:cubicBezTo>
                <a:cubicBezTo>
                  <a:pt x="21" y="43"/>
                  <a:pt x="12" y="21"/>
                  <a:pt x="11" y="0"/>
                </a:cubicBezTo>
                <a:cubicBezTo>
                  <a:pt x="9" y="6"/>
                  <a:pt x="7" y="11"/>
                  <a:pt x="6" y="18"/>
                </a:cubicBezTo>
                <a:cubicBezTo>
                  <a:pt x="0" y="53"/>
                  <a:pt x="9" y="86"/>
                  <a:pt x="32" y="110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40" y="118"/>
                  <a:pt x="43" y="121"/>
                  <a:pt x="47" y="123"/>
                </a:cubicBezTo>
                <a:cubicBezTo>
                  <a:pt x="46" y="107"/>
                  <a:pt x="48" y="92"/>
                  <a:pt x="53" y="77"/>
                </a:cubicBezTo>
                <a:cubicBezTo>
                  <a:pt x="51" y="64"/>
                  <a:pt x="50" y="51"/>
                  <a:pt x="51" y="39"/>
                </a:cubicBezTo>
                <a:cubicBezTo>
                  <a:pt x="51" y="37"/>
                  <a:pt x="54" y="36"/>
                  <a:pt x="54" y="39"/>
                </a:cubicBezTo>
                <a:cubicBezTo>
                  <a:pt x="55" y="48"/>
                  <a:pt x="56" y="56"/>
                  <a:pt x="57" y="64"/>
                </a:cubicBezTo>
                <a:cubicBezTo>
                  <a:pt x="59" y="75"/>
                  <a:pt x="59" y="75"/>
                  <a:pt x="59" y="75"/>
                </a:cubicBezTo>
                <a:cubicBezTo>
                  <a:pt x="62" y="87"/>
                  <a:pt x="65" y="98"/>
                  <a:pt x="70" y="109"/>
                </a:cubicBezTo>
                <a:cubicBezTo>
                  <a:pt x="72" y="102"/>
                  <a:pt x="74" y="95"/>
                  <a:pt x="76" y="88"/>
                </a:cubicBezTo>
                <a:cubicBezTo>
                  <a:pt x="79" y="80"/>
                  <a:pt x="83" y="72"/>
                  <a:pt x="87" y="63"/>
                </a:cubicBezTo>
                <a:cubicBezTo>
                  <a:pt x="94" y="52"/>
                  <a:pt x="94" y="52"/>
                  <a:pt x="94" y="52"/>
                </a:cubicBezTo>
                <a:cubicBezTo>
                  <a:pt x="93" y="67"/>
                  <a:pt x="93" y="67"/>
                  <a:pt x="93" y="67"/>
                </a:cubicBezTo>
                <a:cubicBezTo>
                  <a:pt x="92" y="74"/>
                  <a:pt x="92" y="80"/>
                  <a:pt x="92" y="87"/>
                </a:cubicBezTo>
                <a:cubicBezTo>
                  <a:pt x="92" y="93"/>
                  <a:pt x="92" y="99"/>
                  <a:pt x="93" y="104"/>
                </a:cubicBezTo>
                <a:cubicBezTo>
                  <a:pt x="101" y="91"/>
                  <a:pt x="113" y="79"/>
                  <a:pt x="126" y="70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27" y="85"/>
                  <a:pt x="125" y="95"/>
                  <a:pt x="123" y="105"/>
                </a:cubicBezTo>
                <a:cubicBezTo>
                  <a:pt x="141" y="98"/>
                  <a:pt x="162" y="96"/>
                  <a:pt x="181" y="95"/>
                </a:cubicBezTo>
                <a:cubicBezTo>
                  <a:pt x="212" y="93"/>
                  <a:pt x="243" y="92"/>
                  <a:pt x="274" y="94"/>
                </a:cubicBezTo>
                <a:cubicBezTo>
                  <a:pt x="298" y="95"/>
                  <a:pt x="323" y="97"/>
                  <a:pt x="348" y="101"/>
                </a:cubicBezTo>
                <a:cubicBezTo>
                  <a:pt x="352" y="101"/>
                  <a:pt x="352" y="101"/>
                  <a:pt x="352" y="101"/>
                </a:cubicBezTo>
                <a:cubicBezTo>
                  <a:pt x="349" y="109"/>
                  <a:pt x="349" y="109"/>
                  <a:pt x="349" y="109"/>
                </a:cubicBezTo>
                <a:cubicBezTo>
                  <a:pt x="331" y="156"/>
                  <a:pt x="346" y="216"/>
                  <a:pt x="369" y="262"/>
                </a:cubicBezTo>
                <a:cubicBezTo>
                  <a:pt x="376" y="244"/>
                  <a:pt x="388" y="227"/>
                  <a:pt x="402" y="219"/>
                </a:cubicBezTo>
                <a:cubicBezTo>
                  <a:pt x="408" y="216"/>
                  <a:pt x="413" y="215"/>
                  <a:pt x="418" y="215"/>
                </a:cubicBezTo>
                <a:cubicBezTo>
                  <a:pt x="420" y="200"/>
                  <a:pt x="422" y="183"/>
                  <a:pt x="423" y="166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31" y="156"/>
                  <a:pt x="431" y="156"/>
                  <a:pt x="431" y="156"/>
                </a:cubicBezTo>
                <a:cubicBezTo>
                  <a:pt x="440" y="153"/>
                  <a:pt x="449" y="149"/>
                  <a:pt x="458" y="148"/>
                </a:cubicBezTo>
                <a:cubicBezTo>
                  <a:pt x="455" y="135"/>
                  <a:pt x="451" y="123"/>
                  <a:pt x="446" y="11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2" name="CustomShape 17"/>
          <p:cNvSpPr/>
          <p:nvPr/>
        </p:nvSpPr>
        <p:spPr>
          <a:xfrm>
            <a:off x="8479415" y="2705134"/>
            <a:ext cx="709468" cy="382630"/>
          </a:xfrm>
          <a:custGeom>
            <a:avLst/>
            <a:gdLst/>
            <a:ahLst/>
            <a:cxnLst/>
            <a:rect l="l" t="t" r="r" b="b"/>
            <a:pathLst>
              <a:path w="167" h="90">
                <a:moveTo>
                  <a:pt x="167" y="15"/>
                </a:moveTo>
                <a:cubicBezTo>
                  <a:pt x="167" y="15"/>
                  <a:pt x="167" y="15"/>
                  <a:pt x="167" y="15"/>
                </a:cubicBezTo>
                <a:cubicBezTo>
                  <a:pt x="167" y="9"/>
                  <a:pt x="165" y="4"/>
                  <a:pt x="162" y="0"/>
                </a:cubicBezTo>
                <a:cubicBezTo>
                  <a:pt x="118" y="36"/>
                  <a:pt x="58" y="73"/>
                  <a:pt x="0" y="70"/>
                </a:cubicBezTo>
                <a:cubicBezTo>
                  <a:pt x="2" y="75"/>
                  <a:pt x="3" y="80"/>
                  <a:pt x="5" y="85"/>
                </a:cubicBezTo>
                <a:cubicBezTo>
                  <a:pt x="65" y="90"/>
                  <a:pt x="125" y="54"/>
                  <a:pt x="167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3" name="CustomShape 18"/>
          <p:cNvSpPr/>
          <p:nvPr/>
        </p:nvSpPr>
        <p:spPr>
          <a:xfrm>
            <a:off x="9680939" y="3205109"/>
            <a:ext cx="695069" cy="917521"/>
          </a:xfrm>
          <a:custGeom>
            <a:avLst/>
            <a:gdLst/>
            <a:ahLst/>
            <a:cxnLst/>
            <a:rect l="l" t="t" r="r" b="b"/>
            <a:pathLst>
              <a:path w="164" h="216">
                <a:moveTo>
                  <a:pt x="90" y="43"/>
                </a:moveTo>
                <a:cubicBezTo>
                  <a:pt x="76" y="30"/>
                  <a:pt x="61" y="18"/>
                  <a:pt x="44" y="9"/>
                </a:cubicBezTo>
                <a:cubicBezTo>
                  <a:pt x="37" y="5"/>
                  <a:pt x="29" y="2"/>
                  <a:pt x="22" y="0"/>
                </a:cubicBezTo>
                <a:cubicBezTo>
                  <a:pt x="22" y="0"/>
                  <a:pt x="22" y="0"/>
                  <a:pt x="21" y="0"/>
                </a:cubicBezTo>
                <a:cubicBezTo>
                  <a:pt x="21" y="0"/>
                  <a:pt x="21" y="1"/>
                  <a:pt x="20" y="1"/>
                </a:cubicBezTo>
                <a:cubicBezTo>
                  <a:pt x="14" y="15"/>
                  <a:pt x="8" y="29"/>
                  <a:pt x="6" y="45"/>
                </a:cubicBezTo>
                <a:cubicBezTo>
                  <a:pt x="2" y="63"/>
                  <a:pt x="2" y="82"/>
                  <a:pt x="0" y="101"/>
                </a:cubicBezTo>
                <a:cubicBezTo>
                  <a:pt x="4" y="102"/>
                  <a:pt x="9" y="102"/>
                  <a:pt x="13" y="103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6" y="105"/>
                  <a:pt x="45" y="102"/>
                  <a:pt x="53" y="98"/>
                </a:cubicBezTo>
                <a:cubicBezTo>
                  <a:pt x="43" y="92"/>
                  <a:pt x="33" y="88"/>
                  <a:pt x="21" y="84"/>
                </a:cubicBezTo>
                <a:cubicBezTo>
                  <a:pt x="20" y="84"/>
                  <a:pt x="20" y="81"/>
                  <a:pt x="22" y="81"/>
                </a:cubicBezTo>
                <a:cubicBezTo>
                  <a:pt x="47" y="83"/>
                  <a:pt x="72" y="99"/>
                  <a:pt x="88" y="118"/>
                </a:cubicBezTo>
                <a:cubicBezTo>
                  <a:pt x="97" y="129"/>
                  <a:pt x="110" y="148"/>
                  <a:pt x="106" y="164"/>
                </a:cubicBezTo>
                <a:cubicBezTo>
                  <a:pt x="104" y="170"/>
                  <a:pt x="104" y="170"/>
                  <a:pt x="104" y="170"/>
                </a:cubicBezTo>
                <a:cubicBezTo>
                  <a:pt x="98" y="170"/>
                  <a:pt x="98" y="170"/>
                  <a:pt x="98" y="170"/>
                </a:cubicBezTo>
                <a:cubicBezTo>
                  <a:pt x="90" y="171"/>
                  <a:pt x="82" y="170"/>
                  <a:pt x="74" y="169"/>
                </a:cubicBezTo>
                <a:cubicBezTo>
                  <a:pt x="78" y="181"/>
                  <a:pt x="70" y="205"/>
                  <a:pt x="57" y="211"/>
                </a:cubicBezTo>
                <a:cubicBezTo>
                  <a:pt x="62" y="212"/>
                  <a:pt x="67" y="213"/>
                  <a:pt x="72" y="214"/>
                </a:cubicBezTo>
                <a:cubicBezTo>
                  <a:pt x="78" y="215"/>
                  <a:pt x="78" y="215"/>
                  <a:pt x="78" y="215"/>
                </a:cubicBezTo>
                <a:cubicBezTo>
                  <a:pt x="98" y="216"/>
                  <a:pt x="118" y="212"/>
                  <a:pt x="134" y="202"/>
                </a:cubicBezTo>
                <a:cubicBezTo>
                  <a:pt x="159" y="185"/>
                  <a:pt x="164" y="154"/>
                  <a:pt x="153" y="126"/>
                </a:cubicBezTo>
                <a:cubicBezTo>
                  <a:pt x="141" y="94"/>
                  <a:pt x="116" y="65"/>
                  <a:pt x="90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4" name="CustomShape 19"/>
          <p:cNvSpPr/>
          <p:nvPr/>
        </p:nvSpPr>
        <p:spPr>
          <a:xfrm>
            <a:off x="9612548" y="3057528"/>
            <a:ext cx="573045" cy="407827"/>
          </a:xfrm>
          <a:custGeom>
            <a:avLst/>
            <a:gdLst/>
            <a:ahLst/>
            <a:cxnLst/>
            <a:rect l="l" t="t" r="r" b="b"/>
            <a:pathLst>
              <a:path w="135" h="96">
                <a:moveTo>
                  <a:pt x="122" y="83"/>
                </a:moveTo>
                <a:cubicBezTo>
                  <a:pt x="126" y="87"/>
                  <a:pt x="131" y="92"/>
                  <a:pt x="135" y="96"/>
                </a:cubicBezTo>
                <a:cubicBezTo>
                  <a:pt x="132" y="87"/>
                  <a:pt x="128" y="78"/>
                  <a:pt x="123" y="70"/>
                </a:cubicBezTo>
                <a:cubicBezTo>
                  <a:pt x="114" y="57"/>
                  <a:pt x="103" y="45"/>
                  <a:pt x="91" y="34"/>
                </a:cubicBezTo>
                <a:cubicBezTo>
                  <a:pt x="66" y="12"/>
                  <a:pt x="41" y="1"/>
                  <a:pt x="8" y="0"/>
                </a:cubicBezTo>
                <a:cubicBezTo>
                  <a:pt x="6" y="4"/>
                  <a:pt x="3" y="7"/>
                  <a:pt x="0" y="11"/>
                </a:cubicBezTo>
                <a:cubicBezTo>
                  <a:pt x="3" y="11"/>
                  <a:pt x="5" y="12"/>
                  <a:pt x="8" y="13"/>
                </a:cubicBezTo>
                <a:cubicBezTo>
                  <a:pt x="9" y="12"/>
                  <a:pt x="11" y="10"/>
                  <a:pt x="13" y="9"/>
                </a:cubicBezTo>
                <a:cubicBezTo>
                  <a:pt x="13" y="9"/>
                  <a:pt x="13" y="9"/>
                  <a:pt x="14" y="8"/>
                </a:cubicBezTo>
                <a:cubicBezTo>
                  <a:pt x="14" y="8"/>
                  <a:pt x="15" y="8"/>
                  <a:pt x="15" y="8"/>
                </a:cubicBezTo>
                <a:cubicBezTo>
                  <a:pt x="19" y="6"/>
                  <a:pt x="23" y="5"/>
                  <a:pt x="28" y="6"/>
                </a:cubicBezTo>
                <a:cubicBezTo>
                  <a:pt x="37" y="7"/>
                  <a:pt x="43" y="18"/>
                  <a:pt x="41" y="27"/>
                </a:cubicBezTo>
                <a:cubicBezTo>
                  <a:pt x="72" y="36"/>
                  <a:pt x="102" y="63"/>
                  <a:pt x="122" y="83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5" name="CustomShape 20"/>
          <p:cNvSpPr/>
          <p:nvPr/>
        </p:nvSpPr>
        <p:spPr>
          <a:xfrm>
            <a:off x="9810882" y="4237095"/>
            <a:ext cx="352394" cy="233250"/>
          </a:xfrm>
          <a:custGeom>
            <a:avLst/>
            <a:gdLst/>
            <a:ahLst/>
            <a:cxnLst/>
            <a:rect l="l" t="t" r="r" b="b"/>
            <a:pathLst>
              <a:path w="83" h="55">
                <a:moveTo>
                  <a:pt x="83" y="42"/>
                </a:moveTo>
                <a:cubicBezTo>
                  <a:pt x="74" y="38"/>
                  <a:pt x="66" y="34"/>
                  <a:pt x="58" y="30"/>
                </a:cubicBezTo>
                <a:cubicBezTo>
                  <a:pt x="48" y="24"/>
                  <a:pt x="48" y="24"/>
                  <a:pt x="48" y="24"/>
                </a:cubicBezTo>
                <a:cubicBezTo>
                  <a:pt x="37" y="17"/>
                  <a:pt x="26" y="9"/>
                  <a:pt x="17" y="0"/>
                </a:cubicBezTo>
                <a:cubicBezTo>
                  <a:pt x="14" y="1"/>
                  <a:pt x="11" y="3"/>
                  <a:pt x="8" y="4"/>
                </a:cubicBezTo>
                <a:cubicBezTo>
                  <a:pt x="7" y="5"/>
                  <a:pt x="5" y="6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4" y="21"/>
                  <a:pt x="29" y="32"/>
                  <a:pt x="45" y="42"/>
                </a:cubicBezTo>
                <a:cubicBezTo>
                  <a:pt x="53" y="47"/>
                  <a:pt x="61" y="51"/>
                  <a:pt x="70" y="55"/>
                </a:cubicBezTo>
                <a:cubicBezTo>
                  <a:pt x="75" y="52"/>
                  <a:pt x="79" y="47"/>
                  <a:pt x="83" y="4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6" name="CustomShape 21"/>
          <p:cNvSpPr/>
          <p:nvPr/>
        </p:nvSpPr>
        <p:spPr>
          <a:xfrm>
            <a:off x="8666591" y="3125920"/>
            <a:ext cx="963595" cy="695069"/>
          </a:xfrm>
          <a:custGeom>
            <a:avLst/>
            <a:gdLst/>
            <a:ahLst/>
            <a:cxnLst/>
            <a:rect l="l" t="t" r="r" b="b"/>
            <a:pathLst>
              <a:path w="227" h="164">
                <a:moveTo>
                  <a:pt x="10" y="75"/>
                </a:moveTo>
                <a:cubicBezTo>
                  <a:pt x="5" y="94"/>
                  <a:pt x="3" y="113"/>
                  <a:pt x="2" y="133"/>
                </a:cubicBezTo>
                <a:cubicBezTo>
                  <a:pt x="1" y="141"/>
                  <a:pt x="1" y="149"/>
                  <a:pt x="0" y="157"/>
                </a:cubicBezTo>
                <a:cubicBezTo>
                  <a:pt x="16" y="161"/>
                  <a:pt x="31" y="164"/>
                  <a:pt x="48" y="164"/>
                </a:cubicBezTo>
                <a:cubicBezTo>
                  <a:pt x="66" y="164"/>
                  <a:pt x="84" y="163"/>
                  <a:pt x="102" y="161"/>
                </a:cubicBezTo>
                <a:cubicBezTo>
                  <a:pt x="121" y="159"/>
                  <a:pt x="139" y="155"/>
                  <a:pt x="157" y="151"/>
                </a:cubicBezTo>
                <a:cubicBezTo>
                  <a:pt x="165" y="148"/>
                  <a:pt x="173" y="146"/>
                  <a:pt x="181" y="144"/>
                </a:cubicBezTo>
                <a:cubicBezTo>
                  <a:pt x="188" y="141"/>
                  <a:pt x="195" y="137"/>
                  <a:pt x="202" y="136"/>
                </a:cubicBezTo>
                <a:cubicBezTo>
                  <a:pt x="203" y="133"/>
                  <a:pt x="205" y="130"/>
                  <a:pt x="207" y="127"/>
                </a:cubicBezTo>
                <a:cubicBezTo>
                  <a:pt x="201" y="91"/>
                  <a:pt x="201" y="34"/>
                  <a:pt x="227" y="2"/>
                </a:cubicBezTo>
                <a:cubicBezTo>
                  <a:pt x="227" y="2"/>
                  <a:pt x="227" y="2"/>
                  <a:pt x="227" y="2"/>
                </a:cubicBezTo>
                <a:cubicBezTo>
                  <a:pt x="226" y="1"/>
                  <a:pt x="225" y="1"/>
                  <a:pt x="224" y="1"/>
                </a:cubicBezTo>
                <a:cubicBezTo>
                  <a:pt x="222" y="0"/>
                  <a:pt x="220" y="0"/>
                  <a:pt x="218" y="0"/>
                </a:cubicBezTo>
                <a:cubicBezTo>
                  <a:pt x="206" y="13"/>
                  <a:pt x="192" y="26"/>
                  <a:pt x="177" y="36"/>
                </a:cubicBezTo>
                <a:cubicBezTo>
                  <a:pt x="167" y="61"/>
                  <a:pt x="140" y="96"/>
                  <a:pt x="112" y="102"/>
                </a:cubicBezTo>
                <a:cubicBezTo>
                  <a:pt x="95" y="105"/>
                  <a:pt x="64" y="98"/>
                  <a:pt x="67" y="76"/>
                </a:cubicBezTo>
                <a:cubicBezTo>
                  <a:pt x="48" y="78"/>
                  <a:pt x="29" y="78"/>
                  <a:pt x="10" y="75"/>
                </a:cubicBezTo>
                <a:close/>
                <a:moveTo>
                  <a:pt x="171" y="74"/>
                </a:moveTo>
                <a:cubicBezTo>
                  <a:pt x="172" y="71"/>
                  <a:pt x="174" y="69"/>
                  <a:pt x="175" y="65"/>
                </a:cubicBezTo>
                <a:cubicBezTo>
                  <a:pt x="176" y="63"/>
                  <a:pt x="179" y="65"/>
                  <a:pt x="178" y="67"/>
                </a:cubicBezTo>
                <a:cubicBezTo>
                  <a:pt x="177" y="70"/>
                  <a:pt x="175" y="73"/>
                  <a:pt x="173" y="76"/>
                </a:cubicBezTo>
                <a:cubicBezTo>
                  <a:pt x="172" y="77"/>
                  <a:pt x="170" y="76"/>
                  <a:pt x="171" y="74"/>
                </a:cubicBezTo>
                <a:close/>
                <a:moveTo>
                  <a:pt x="166" y="81"/>
                </a:moveTo>
                <a:cubicBezTo>
                  <a:pt x="167" y="80"/>
                  <a:pt x="170" y="82"/>
                  <a:pt x="169" y="83"/>
                </a:cubicBezTo>
                <a:cubicBezTo>
                  <a:pt x="156" y="105"/>
                  <a:pt x="127" y="122"/>
                  <a:pt x="102" y="125"/>
                </a:cubicBezTo>
                <a:cubicBezTo>
                  <a:pt x="77" y="128"/>
                  <a:pt x="62" y="117"/>
                  <a:pt x="56" y="94"/>
                </a:cubicBezTo>
                <a:cubicBezTo>
                  <a:pt x="55" y="92"/>
                  <a:pt x="58" y="91"/>
                  <a:pt x="59" y="93"/>
                </a:cubicBezTo>
                <a:cubicBezTo>
                  <a:pt x="76" y="147"/>
                  <a:pt x="143" y="107"/>
                  <a:pt x="166" y="8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7" name="CustomShape 22"/>
          <p:cNvSpPr/>
          <p:nvPr/>
        </p:nvSpPr>
        <p:spPr>
          <a:xfrm>
            <a:off x="8179215" y="4759027"/>
            <a:ext cx="66951" cy="114465"/>
          </a:xfrm>
          <a:custGeom>
            <a:avLst/>
            <a:gdLst/>
            <a:ahLst/>
            <a:cxnLst/>
            <a:rect l="l" t="t" r="r" b="b"/>
            <a:pathLst>
              <a:path w="16" h="27">
                <a:moveTo>
                  <a:pt x="0" y="27"/>
                </a:moveTo>
                <a:cubicBezTo>
                  <a:pt x="3" y="27"/>
                  <a:pt x="6" y="26"/>
                  <a:pt x="10" y="26"/>
                </a:cubicBezTo>
                <a:cubicBezTo>
                  <a:pt x="10" y="18"/>
                  <a:pt x="14" y="8"/>
                  <a:pt x="16" y="0"/>
                </a:cubicBezTo>
                <a:cubicBezTo>
                  <a:pt x="11" y="1"/>
                  <a:pt x="7" y="3"/>
                  <a:pt x="2" y="4"/>
                </a:cubicBezTo>
                <a:cubicBezTo>
                  <a:pt x="1" y="12"/>
                  <a:pt x="0" y="20"/>
                  <a:pt x="0" y="2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8" name="CustomShape 23"/>
          <p:cNvSpPr/>
          <p:nvPr/>
        </p:nvSpPr>
        <p:spPr>
          <a:xfrm>
            <a:off x="10015696" y="4008525"/>
            <a:ext cx="411066" cy="860288"/>
          </a:xfrm>
          <a:custGeom>
            <a:avLst/>
            <a:gdLst/>
            <a:ahLst/>
            <a:cxnLst/>
            <a:rect l="l" t="t" r="r" b="b"/>
            <a:pathLst>
              <a:path w="97" h="203">
                <a:moveTo>
                  <a:pt x="77" y="0"/>
                </a:moveTo>
                <a:cubicBezTo>
                  <a:pt x="71" y="11"/>
                  <a:pt x="61" y="20"/>
                  <a:pt x="48" y="25"/>
                </a:cubicBezTo>
                <a:cubicBezTo>
                  <a:pt x="34" y="31"/>
                  <a:pt x="17" y="34"/>
                  <a:pt x="0" y="33"/>
                </a:cubicBezTo>
                <a:cubicBezTo>
                  <a:pt x="1" y="42"/>
                  <a:pt x="2" y="50"/>
                  <a:pt x="3" y="59"/>
                </a:cubicBezTo>
                <a:cubicBezTo>
                  <a:pt x="4" y="64"/>
                  <a:pt x="6" y="69"/>
                  <a:pt x="7" y="74"/>
                </a:cubicBezTo>
                <a:cubicBezTo>
                  <a:pt x="17" y="80"/>
                  <a:pt x="28" y="85"/>
                  <a:pt x="38" y="90"/>
                </a:cubicBezTo>
                <a:cubicBezTo>
                  <a:pt x="45" y="93"/>
                  <a:pt x="45" y="93"/>
                  <a:pt x="45" y="93"/>
                </a:cubicBezTo>
                <a:cubicBezTo>
                  <a:pt x="42" y="99"/>
                  <a:pt x="42" y="99"/>
                  <a:pt x="42" y="99"/>
                </a:cubicBezTo>
                <a:cubicBezTo>
                  <a:pt x="39" y="104"/>
                  <a:pt x="34" y="109"/>
                  <a:pt x="28" y="113"/>
                </a:cubicBezTo>
                <a:cubicBezTo>
                  <a:pt x="21" y="117"/>
                  <a:pt x="21" y="117"/>
                  <a:pt x="21" y="117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3" y="113"/>
                  <a:pt x="12" y="113"/>
                  <a:pt x="11" y="112"/>
                </a:cubicBezTo>
                <a:cubicBezTo>
                  <a:pt x="13" y="127"/>
                  <a:pt x="16" y="142"/>
                  <a:pt x="23" y="156"/>
                </a:cubicBezTo>
                <a:cubicBezTo>
                  <a:pt x="26" y="163"/>
                  <a:pt x="29" y="169"/>
                  <a:pt x="28" y="176"/>
                </a:cubicBezTo>
                <a:cubicBezTo>
                  <a:pt x="29" y="177"/>
                  <a:pt x="28" y="177"/>
                  <a:pt x="28" y="178"/>
                </a:cubicBezTo>
                <a:cubicBezTo>
                  <a:pt x="28" y="179"/>
                  <a:pt x="28" y="179"/>
                  <a:pt x="27" y="179"/>
                </a:cubicBezTo>
                <a:cubicBezTo>
                  <a:pt x="27" y="180"/>
                  <a:pt x="27" y="180"/>
                  <a:pt x="27" y="180"/>
                </a:cubicBezTo>
                <a:cubicBezTo>
                  <a:pt x="27" y="180"/>
                  <a:pt x="27" y="181"/>
                  <a:pt x="26" y="181"/>
                </a:cubicBezTo>
                <a:cubicBezTo>
                  <a:pt x="22" y="187"/>
                  <a:pt x="17" y="191"/>
                  <a:pt x="10" y="194"/>
                </a:cubicBezTo>
                <a:cubicBezTo>
                  <a:pt x="11" y="197"/>
                  <a:pt x="13" y="200"/>
                  <a:pt x="14" y="203"/>
                </a:cubicBezTo>
                <a:cubicBezTo>
                  <a:pt x="33" y="192"/>
                  <a:pt x="55" y="192"/>
                  <a:pt x="71" y="176"/>
                </a:cubicBezTo>
                <a:cubicBezTo>
                  <a:pt x="85" y="162"/>
                  <a:pt x="93" y="144"/>
                  <a:pt x="95" y="124"/>
                </a:cubicBezTo>
                <a:cubicBezTo>
                  <a:pt x="97" y="101"/>
                  <a:pt x="94" y="78"/>
                  <a:pt x="89" y="55"/>
                </a:cubicBezTo>
                <a:cubicBezTo>
                  <a:pt x="85" y="37"/>
                  <a:pt x="79" y="19"/>
                  <a:pt x="77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9" name="CustomShape 24"/>
          <p:cNvSpPr/>
          <p:nvPr/>
        </p:nvSpPr>
        <p:spPr>
          <a:xfrm>
            <a:off x="8187133" y="4245014"/>
            <a:ext cx="449222" cy="636397"/>
          </a:xfrm>
          <a:custGeom>
            <a:avLst/>
            <a:gdLst/>
            <a:ahLst/>
            <a:cxnLst/>
            <a:rect l="l" t="t" r="r" b="b"/>
            <a:pathLst>
              <a:path w="106" h="150">
                <a:moveTo>
                  <a:pt x="100" y="147"/>
                </a:moveTo>
                <a:cubicBezTo>
                  <a:pt x="98" y="145"/>
                  <a:pt x="95" y="143"/>
                  <a:pt x="93" y="141"/>
                </a:cubicBezTo>
                <a:cubicBezTo>
                  <a:pt x="79" y="127"/>
                  <a:pt x="91" y="113"/>
                  <a:pt x="106" y="104"/>
                </a:cubicBezTo>
                <a:cubicBezTo>
                  <a:pt x="104" y="96"/>
                  <a:pt x="103" y="88"/>
                  <a:pt x="103" y="79"/>
                </a:cubicBezTo>
                <a:cubicBezTo>
                  <a:pt x="102" y="80"/>
                  <a:pt x="101" y="81"/>
                  <a:pt x="100" y="81"/>
                </a:cubicBezTo>
                <a:cubicBezTo>
                  <a:pt x="84" y="77"/>
                  <a:pt x="68" y="73"/>
                  <a:pt x="51" y="72"/>
                </a:cubicBezTo>
                <a:cubicBezTo>
                  <a:pt x="49" y="72"/>
                  <a:pt x="48" y="70"/>
                  <a:pt x="50" y="68"/>
                </a:cubicBezTo>
                <a:cubicBezTo>
                  <a:pt x="64" y="50"/>
                  <a:pt x="74" y="30"/>
                  <a:pt x="89" y="13"/>
                </a:cubicBezTo>
                <a:cubicBezTo>
                  <a:pt x="90" y="12"/>
                  <a:pt x="92" y="13"/>
                  <a:pt x="91" y="14"/>
                </a:cubicBezTo>
                <a:cubicBezTo>
                  <a:pt x="80" y="32"/>
                  <a:pt x="69" y="51"/>
                  <a:pt x="55" y="68"/>
                </a:cubicBezTo>
                <a:cubicBezTo>
                  <a:pt x="71" y="69"/>
                  <a:pt x="86" y="72"/>
                  <a:pt x="101" y="77"/>
                </a:cubicBezTo>
                <a:cubicBezTo>
                  <a:pt x="102" y="77"/>
                  <a:pt x="102" y="77"/>
                  <a:pt x="103" y="78"/>
                </a:cubicBezTo>
                <a:cubicBezTo>
                  <a:pt x="102" y="65"/>
                  <a:pt x="102" y="53"/>
                  <a:pt x="101" y="42"/>
                </a:cubicBezTo>
                <a:cubicBezTo>
                  <a:pt x="100" y="33"/>
                  <a:pt x="100" y="25"/>
                  <a:pt x="100" y="17"/>
                </a:cubicBezTo>
                <a:cubicBezTo>
                  <a:pt x="99" y="17"/>
                  <a:pt x="99" y="16"/>
                  <a:pt x="98" y="16"/>
                </a:cubicBezTo>
                <a:cubicBezTo>
                  <a:pt x="96" y="11"/>
                  <a:pt x="94" y="5"/>
                  <a:pt x="92" y="0"/>
                </a:cubicBezTo>
                <a:cubicBezTo>
                  <a:pt x="83" y="2"/>
                  <a:pt x="73" y="2"/>
                  <a:pt x="63" y="1"/>
                </a:cubicBezTo>
                <a:cubicBezTo>
                  <a:pt x="63" y="4"/>
                  <a:pt x="63" y="7"/>
                  <a:pt x="64" y="9"/>
                </a:cubicBezTo>
                <a:cubicBezTo>
                  <a:pt x="66" y="9"/>
                  <a:pt x="68" y="10"/>
                  <a:pt x="69" y="12"/>
                </a:cubicBezTo>
                <a:cubicBezTo>
                  <a:pt x="70" y="13"/>
                  <a:pt x="71" y="15"/>
                  <a:pt x="71" y="16"/>
                </a:cubicBezTo>
                <a:cubicBezTo>
                  <a:pt x="72" y="16"/>
                  <a:pt x="73" y="16"/>
                  <a:pt x="74" y="16"/>
                </a:cubicBezTo>
                <a:cubicBezTo>
                  <a:pt x="76" y="16"/>
                  <a:pt x="77" y="19"/>
                  <a:pt x="76" y="20"/>
                </a:cubicBezTo>
                <a:cubicBezTo>
                  <a:pt x="71" y="22"/>
                  <a:pt x="66" y="21"/>
                  <a:pt x="62" y="21"/>
                </a:cubicBezTo>
                <a:cubicBezTo>
                  <a:pt x="61" y="22"/>
                  <a:pt x="59" y="20"/>
                  <a:pt x="59" y="19"/>
                </a:cubicBezTo>
                <a:cubicBezTo>
                  <a:pt x="60" y="13"/>
                  <a:pt x="59" y="7"/>
                  <a:pt x="60" y="1"/>
                </a:cubicBezTo>
                <a:cubicBezTo>
                  <a:pt x="57" y="1"/>
                  <a:pt x="54" y="1"/>
                  <a:pt x="51" y="1"/>
                </a:cubicBezTo>
                <a:cubicBezTo>
                  <a:pt x="44" y="2"/>
                  <a:pt x="38" y="2"/>
                  <a:pt x="31" y="2"/>
                </a:cubicBezTo>
                <a:cubicBezTo>
                  <a:pt x="32" y="13"/>
                  <a:pt x="24" y="27"/>
                  <a:pt x="13" y="30"/>
                </a:cubicBezTo>
                <a:cubicBezTo>
                  <a:pt x="12" y="31"/>
                  <a:pt x="11" y="29"/>
                  <a:pt x="12" y="28"/>
                </a:cubicBezTo>
                <a:cubicBezTo>
                  <a:pt x="16" y="24"/>
                  <a:pt x="20" y="21"/>
                  <a:pt x="23" y="16"/>
                </a:cubicBezTo>
                <a:cubicBezTo>
                  <a:pt x="26" y="11"/>
                  <a:pt x="27" y="7"/>
                  <a:pt x="28" y="2"/>
                </a:cubicBezTo>
                <a:cubicBezTo>
                  <a:pt x="19" y="2"/>
                  <a:pt x="11" y="2"/>
                  <a:pt x="3" y="1"/>
                </a:cubicBezTo>
                <a:cubicBezTo>
                  <a:pt x="6" y="36"/>
                  <a:pt x="4" y="72"/>
                  <a:pt x="1" y="107"/>
                </a:cubicBezTo>
                <a:cubicBezTo>
                  <a:pt x="16" y="105"/>
                  <a:pt x="31" y="104"/>
                  <a:pt x="46" y="101"/>
                </a:cubicBezTo>
                <a:cubicBezTo>
                  <a:pt x="48" y="100"/>
                  <a:pt x="50" y="102"/>
                  <a:pt x="49" y="104"/>
                </a:cubicBezTo>
                <a:cubicBezTo>
                  <a:pt x="42" y="118"/>
                  <a:pt x="36" y="134"/>
                  <a:pt x="25" y="145"/>
                </a:cubicBezTo>
                <a:cubicBezTo>
                  <a:pt x="24" y="147"/>
                  <a:pt x="22" y="145"/>
                  <a:pt x="23" y="143"/>
                </a:cubicBezTo>
                <a:cubicBezTo>
                  <a:pt x="29" y="131"/>
                  <a:pt x="35" y="119"/>
                  <a:pt x="42" y="107"/>
                </a:cubicBezTo>
                <a:cubicBezTo>
                  <a:pt x="29" y="110"/>
                  <a:pt x="14" y="112"/>
                  <a:pt x="1" y="111"/>
                </a:cubicBezTo>
                <a:cubicBezTo>
                  <a:pt x="1" y="114"/>
                  <a:pt x="0" y="118"/>
                  <a:pt x="0" y="122"/>
                </a:cubicBezTo>
                <a:cubicBezTo>
                  <a:pt x="5" y="119"/>
                  <a:pt x="11" y="117"/>
                  <a:pt x="17" y="116"/>
                </a:cubicBezTo>
                <a:cubicBezTo>
                  <a:pt x="19" y="116"/>
                  <a:pt x="20" y="117"/>
                  <a:pt x="20" y="119"/>
                </a:cubicBezTo>
                <a:cubicBezTo>
                  <a:pt x="18" y="124"/>
                  <a:pt x="16" y="130"/>
                  <a:pt x="15" y="135"/>
                </a:cubicBezTo>
                <a:cubicBezTo>
                  <a:pt x="14" y="139"/>
                  <a:pt x="13" y="143"/>
                  <a:pt x="11" y="147"/>
                </a:cubicBezTo>
                <a:cubicBezTo>
                  <a:pt x="41" y="146"/>
                  <a:pt x="71" y="150"/>
                  <a:pt x="100" y="147"/>
                </a:cubicBezTo>
                <a:close/>
                <a:moveTo>
                  <a:pt x="89" y="59"/>
                </a:moveTo>
                <a:cubicBezTo>
                  <a:pt x="91" y="59"/>
                  <a:pt x="92" y="62"/>
                  <a:pt x="90" y="62"/>
                </a:cubicBezTo>
                <a:cubicBezTo>
                  <a:pt x="84" y="63"/>
                  <a:pt x="77" y="62"/>
                  <a:pt x="71" y="61"/>
                </a:cubicBezTo>
                <a:cubicBezTo>
                  <a:pt x="70" y="61"/>
                  <a:pt x="69" y="60"/>
                  <a:pt x="70" y="59"/>
                </a:cubicBezTo>
                <a:cubicBezTo>
                  <a:pt x="75" y="49"/>
                  <a:pt x="82" y="41"/>
                  <a:pt x="89" y="33"/>
                </a:cubicBezTo>
                <a:cubicBezTo>
                  <a:pt x="90" y="32"/>
                  <a:pt x="92" y="34"/>
                  <a:pt x="91" y="35"/>
                </a:cubicBezTo>
                <a:cubicBezTo>
                  <a:pt x="85" y="42"/>
                  <a:pt x="79" y="50"/>
                  <a:pt x="75" y="58"/>
                </a:cubicBezTo>
                <a:cubicBezTo>
                  <a:pt x="80" y="58"/>
                  <a:pt x="84" y="59"/>
                  <a:pt x="89" y="59"/>
                </a:cubicBezTo>
                <a:close/>
                <a:moveTo>
                  <a:pt x="87" y="91"/>
                </a:moveTo>
                <a:cubicBezTo>
                  <a:pt x="88" y="93"/>
                  <a:pt x="89" y="94"/>
                  <a:pt x="90" y="96"/>
                </a:cubicBezTo>
                <a:cubicBezTo>
                  <a:pt x="90" y="97"/>
                  <a:pt x="89" y="98"/>
                  <a:pt x="88" y="97"/>
                </a:cubicBezTo>
                <a:cubicBezTo>
                  <a:pt x="86" y="96"/>
                  <a:pt x="85" y="94"/>
                  <a:pt x="84" y="92"/>
                </a:cubicBezTo>
                <a:cubicBezTo>
                  <a:pt x="84" y="90"/>
                  <a:pt x="86" y="89"/>
                  <a:pt x="87" y="91"/>
                </a:cubicBezTo>
                <a:close/>
                <a:moveTo>
                  <a:pt x="79" y="97"/>
                </a:moveTo>
                <a:cubicBezTo>
                  <a:pt x="81" y="98"/>
                  <a:pt x="83" y="103"/>
                  <a:pt x="80" y="103"/>
                </a:cubicBezTo>
                <a:cubicBezTo>
                  <a:pt x="79" y="103"/>
                  <a:pt x="78" y="103"/>
                  <a:pt x="78" y="102"/>
                </a:cubicBezTo>
                <a:cubicBezTo>
                  <a:pt x="77" y="101"/>
                  <a:pt x="77" y="99"/>
                  <a:pt x="77" y="98"/>
                </a:cubicBezTo>
                <a:cubicBezTo>
                  <a:pt x="76" y="96"/>
                  <a:pt x="78" y="96"/>
                  <a:pt x="79" y="97"/>
                </a:cubicBezTo>
                <a:close/>
                <a:moveTo>
                  <a:pt x="96" y="99"/>
                </a:moveTo>
                <a:cubicBezTo>
                  <a:pt x="97" y="98"/>
                  <a:pt x="98" y="100"/>
                  <a:pt x="97" y="101"/>
                </a:cubicBezTo>
                <a:cubicBezTo>
                  <a:pt x="92" y="107"/>
                  <a:pt x="84" y="111"/>
                  <a:pt x="77" y="116"/>
                </a:cubicBezTo>
                <a:cubicBezTo>
                  <a:pt x="69" y="122"/>
                  <a:pt x="61" y="128"/>
                  <a:pt x="53" y="135"/>
                </a:cubicBezTo>
                <a:cubicBezTo>
                  <a:pt x="52" y="136"/>
                  <a:pt x="50" y="134"/>
                  <a:pt x="51" y="133"/>
                </a:cubicBezTo>
                <a:cubicBezTo>
                  <a:pt x="58" y="126"/>
                  <a:pt x="65" y="120"/>
                  <a:pt x="73" y="114"/>
                </a:cubicBezTo>
                <a:cubicBezTo>
                  <a:pt x="80" y="109"/>
                  <a:pt x="87" y="102"/>
                  <a:pt x="96" y="99"/>
                </a:cubicBezTo>
                <a:close/>
                <a:moveTo>
                  <a:pt x="59" y="113"/>
                </a:moveTo>
                <a:cubicBezTo>
                  <a:pt x="59" y="111"/>
                  <a:pt x="62" y="111"/>
                  <a:pt x="62" y="113"/>
                </a:cubicBezTo>
                <a:cubicBezTo>
                  <a:pt x="62" y="114"/>
                  <a:pt x="63" y="115"/>
                  <a:pt x="63" y="116"/>
                </a:cubicBezTo>
                <a:cubicBezTo>
                  <a:pt x="63" y="117"/>
                  <a:pt x="61" y="118"/>
                  <a:pt x="60" y="117"/>
                </a:cubicBezTo>
                <a:cubicBezTo>
                  <a:pt x="59" y="116"/>
                  <a:pt x="59" y="114"/>
                  <a:pt x="59" y="113"/>
                </a:cubicBezTo>
                <a:close/>
                <a:moveTo>
                  <a:pt x="71" y="103"/>
                </a:moveTo>
                <a:cubicBezTo>
                  <a:pt x="72" y="105"/>
                  <a:pt x="73" y="107"/>
                  <a:pt x="72" y="109"/>
                </a:cubicBezTo>
                <a:cubicBezTo>
                  <a:pt x="72" y="110"/>
                  <a:pt x="70" y="110"/>
                  <a:pt x="70" y="110"/>
                </a:cubicBezTo>
                <a:cubicBezTo>
                  <a:pt x="68" y="108"/>
                  <a:pt x="68" y="106"/>
                  <a:pt x="68" y="104"/>
                </a:cubicBezTo>
                <a:cubicBezTo>
                  <a:pt x="68" y="102"/>
                  <a:pt x="70" y="102"/>
                  <a:pt x="71" y="103"/>
                </a:cubicBezTo>
                <a:close/>
                <a:moveTo>
                  <a:pt x="10" y="43"/>
                </a:moveTo>
                <a:cubicBezTo>
                  <a:pt x="9" y="43"/>
                  <a:pt x="9" y="41"/>
                  <a:pt x="10" y="41"/>
                </a:cubicBezTo>
                <a:cubicBezTo>
                  <a:pt x="19" y="38"/>
                  <a:pt x="27" y="37"/>
                  <a:pt x="33" y="30"/>
                </a:cubicBezTo>
                <a:cubicBezTo>
                  <a:pt x="40" y="23"/>
                  <a:pt x="44" y="15"/>
                  <a:pt x="45" y="6"/>
                </a:cubicBezTo>
                <a:cubicBezTo>
                  <a:pt x="46" y="4"/>
                  <a:pt x="48" y="4"/>
                  <a:pt x="48" y="6"/>
                </a:cubicBezTo>
                <a:cubicBezTo>
                  <a:pt x="47" y="23"/>
                  <a:pt x="30" y="46"/>
                  <a:pt x="10" y="43"/>
                </a:cubicBezTo>
                <a:close/>
                <a:moveTo>
                  <a:pt x="17" y="69"/>
                </a:moveTo>
                <a:cubicBezTo>
                  <a:pt x="18" y="68"/>
                  <a:pt x="20" y="68"/>
                  <a:pt x="21" y="69"/>
                </a:cubicBezTo>
                <a:cubicBezTo>
                  <a:pt x="23" y="69"/>
                  <a:pt x="23" y="71"/>
                  <a:pt x="21" y="72"/>
                </a:cubicBezTo>
                <a:cubicBezTo>
                  <a:pt x="20" y="72"/>
                  <a:pt x="18" y="72"/>
                  <a:pt x="17" y="72"/>
                </a:cubicBezTo>
                <a:cubicBezTo>
                  <a:pt x="15" y="72"/>
                  <a:pt x="15" y="69"/>
                  <a:pt x="17" y="69"/>
                </a:cubicBezTo>
                <a:close/>
                <a:moveTo>
                  <a:pt x="23" y="81"/>
                </a:moveTo>
                <a:cubicBezTo>
                  <a:pt x="21" y="82"/>
                  <a:pt x="20" y="82"/>
                  <a:pt x="19" y="82"/>
                </a:cubicBezTo>
                <a:cubicBezTo>
                  <a:pt x="17" y="83"/>
                  <a:pt x="16" y="80"/>
                  <a:pt x="18" y="80"/>
                </a:cubicBezTo>
                <a:cubicBezTo>
                  <a:pt x="19" y="79"/>
                  <a:pt x="21" y="78"/>
                  <a:pt x="22" y="78"/>
                </a:cubicBezTo>
                <a:cubicBezTo>
                  <a:pt x="23" y="79"/>
                  <a:pt x="24" y="81"/>
                  <a:pt x="23" y="81"/>
                </a:cubicBezTo>
                <a:close/>
                <a:moveTo>
                  <a:pt x="24" y="64"/>
                </a:moveTo>
                <a:cubicBezTo>
                  <a:pt x="22" y="66"/>
                  <a:pt x="19" y="65"/>
                  <a:pt x="17" y="64"/>
                </a:cubicBezTo>
                <a:cubicBezTo>
                  <a:pt x="15" y="64"/>
                  <a:pt x="16" y="61"/>
                  <a:pt x="18" y="61"/>
                </a:cubicBezTo>
                <a:cubicBezTo>
                  <a:pt x="20" y="62"/>
                  <a:pt x="22" y="61"/>
                  <a:pt x="23" y="61"/>
                </a:cubicBezTo>
                <a:cubicBezTo>
                  <a:pt x="24" y="62"/>
                  <a:pt x="25" y="63"/>
                  <a:pt x="24" y="64"/>
                </a:cubicBezTo>
                <a:close/>
                <a:moveTo>
                  <a:pt x="29" y="72"/>
                </a:moveTo>
                <a:cubicBezTo>
                  <a:pt x="26" y="55"/>
                  <a:pt x="36" y="39"/>
                  <a:pt x="54" y="39"/>
                </a:cubicBezTo>
                <a:cubicBezTo>
                  <a:pt x="57" y="39"/>
                  <a:pt x="57" y="43"/>
                  <a:pt x="54" y="43"/>
                </a:cubicBezTo>
                <a:cubicBezTo>
                  <a:pt x="41" y="44"/>
                  <a:pt x="32" y="56"/>
                  <a:pt x="33" y="69"/>
                </a:cubicBezTo>
                <a:cubicBezTo>
                  <a:pt x="35" y="89"/>
                  <a:pt x="53" y="89"/>
                  <a:pt x="66" y="78"/>
                </a:cubicBezTo>
                <a:cubicBezTo>
                  <a:pt x="67" y="76"/>
                  <a:pt x="70" y="78"/>
                  <a:pt x="69" y="80"/>
                </a:cubicBezTo>
                <a:cubicBezTo>
                  <a:pt x="57" y="95"/>
                  <a:pt x="32" y="93"/>
                  <a:pt x="29" y="7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0" name="CustomShape 25"/>
          <p:cNvSpPr/>
          <p:nvPr/>
        </p:nvSpPr>
        <p:spPr>
          <a:xfrm>
            <a:off x="8458538" y="4300446"/>
            <a:ext cx="7919" cy="17278"/>
          </a:xfrm>
          <a:custGeom>
            <a:avLst/>
            <a:gdLst/>
            <a:ahLst/>
            <a:cxnLst/>
            <a:rect l="l" t="t" r="r" b="b"/>
            <a:pathLst>
              <a:path w="2" h="4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2"/>
                  <a:pt x="0" y="4"/>
                </a:cubicBezTo>
                <a:cubicBezTo>
                  <a:pt x="1" y="4"/>
                  <a:pt x="1" y="4"/>
                  <a:pt x="2" y="4"/>
                </a:cubicBezTo>
                <a:cubicBezTo>
                  <a:pt x="2" y="3"/>
                  <a:pt x="2" y="2"/>
                  <a:pt x="2" y="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1" name="CustomShape 26"/>
          <p:cNvSpPr/>
          <p:nvPr/>
        </p:nvSpPr>
        <p:spPr>
          <a:xfrm>
            <a:off x="9620467" y="3995566"/>
            <a:ext cx="246208" cy="254127"/>
          </a:xfrm>
          <a:custGeom>
            <a:avLst/>
            <a:gdLst/>
            <a:ahLst/>
            <a:cxnLst/>
            <a:rect l="l" t="t" r="r" b="b"/>
            <a:pathLst>
              <a:path w="58" h="60">
                <a:moveTo>
                  <a:pt x="0" y="0"/>
                </a:moveTo>
                <a:cubicBezTo>
                  <a:pt x="8" y="15"/>
                  <a:pt x="16" y="30"/>
                  <a:pt x="27" y="43"/>
                </a:cubicBezTo>
                <a:cubicBezTo>
                  <a:pt x="32" y="49"/>
                  <a:pt x="38" y="55"/>
                  <a:pt x="44" y="60"/>
                </a:cubicBezTo>
                <a:cubicBezTo>
                  <a:pt x="47" y="58"/>
                  <a:pt x="50" y="57"/>
                  <a:pt x="53" y="55"/>
                </a:cubicBezTo>
                <a:cubicBezTo>
                  <a:pt x="55" y="54"/>
                  <a:pt x="56" y="53"/>
                  <a:pt x="58" y="52"/>
                </a:cubicBezTo>
                <a:cubicBezTo>
                  <a:pt x="58" y="51"/>
                  <a:pt x="58" y="51"/>
                  <a:pt x="58" y="50"/>
                </a:cubicBezTo>
                <a:cubicBezTo>
                  <a:pt x="56" y="48"/>
                  <a:pt x="54" y="46"/>
                  <a:pt x="52" y="44"/>
                </a:cubicBezTo>
                <a:cubicBezTo>
                  <a:pt x="44" y="35"/>
                  <a:pt x="36" y="25"/>
                  <a:pt x="30" y="14"/>
                </a:cubicBezTo>
                <a:cubicBezTo>
                  <a:pt x="26" y="14"/>
                  <a:pt x="22" y="13"/>
                  <a:pt x="18" y="12"/>
                </a:cubicBezTo>
                <a:cubicBezTo>
                  <a:pt x="12" y="10"/>
                  <a:pt x="8" y="5"/>
                  <a:pt x="9" y="0"/>
                </a:cubicBezTo>
                <a:cubicBezTo>
                  <a:pt x="6" y="0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2" name="CustomShape 27"/>
          <p:cNvSpPr/>
          <p:nvPr/>
        </p:nvSpPr>
        <p:spPr>
          <a:xfrm>
            <a:off x="9810882" y="3630574"/>
            <a:ext cx="128863" cy="258806"/>
          </a:xfrm>
          <a:custGeom>
            <a:avLst/>
            <a:gdLst/>
            <a:ahLst/>
            <a:cxnLst/>
            <a:rect l="l" t="t" r="r" b="b"/>
            <a:pathLst>
              <a:path w="30" h="61">
                <a:moveTo>
                  <a:pt x="8" y="18"/>
                </a:moveTo>
                <a:cubicBezTo>
                  <a:pt x="14" y="29"/>
                  <a:pt x="17" y="43"/>
                  <a:pt x="16" y="56"/>
                </a:cubicBezTo>
                <a:cubicBezTo>
                  <a:pt x="20" y="58"/>
                  <a:pt x="25" y="59"/>
                  <a:pt x="30" y="61"/>
                </a:cubicBezTo>
                <a:cubicBezTo>
                  <a:pt x="25" y="42"/>
                  <a:pt x="24" y="20"/>
                  <a:pt x="27" y="0"/>
                </a:cubicBezTo>
                <a:cubicBezTo>
                  <a:pt x="26" y="0"/>
                  <a:pt x="25" y="0"/>
                  <a:pt x="25" y="0"/>
                </a:cubicBezTo>
                <a:cubicBezTo>
                  <a:pt x="25" y="0"/>
                  <a:pt x="25" y="0"/>
                  <a:pt x="24" y="1"/>
                </a:cubicBezTo>
                <a:cubicBezTo>
                  <a:pt x="17" y="4"/>
                  <a:pt x="8" y="8"/>
                  <a:pt x="0" y="9"/>
                </a:cubicBezTo>
                <a:lnTo>
                  <a:pt x="8" y="18"/>
                </a:ln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3" name="CustomShape 28"/>
          <p:cNvSpPr/>
          <p:nvPr/>
        </p:nvSpPr>
        <p:spPr>
          <a:xfrm>
            <a:off x="8641395" y="4193901"/>
            <a:ext cx="1382220" cy="535250"/>
          </a:xfrm>
          <a:custGeom>
            <a:avLst/>
            <a:gdLst/>
            <a:ahLst/>
            <a:cxnLst/>
            <a:rect l="l" t="t" r="r" b="b"/>
            <a:pathLst>
              <a:path w="326" h="126">
                <a:moveTo>
                  <a:pt x="168" y="121"/>
                </a:moveTo>
                <a:cubicBezTo>
                  <a:pt x="197" y="118"/>
                  <a:pt x="227" y="113"/>
                  <a:pt x="255" y="104"/>
                </a:cubicBezTo>
                <a:cubicBezTo>
                  <a:pt x="282" y="95"/>
                  <a:pt x="305" y="82"/>
                  <a:pt x="326" y="63"/>
                </a:cubicBezTo>
                <a:cubicBezTo>
                  <a:pt x="320" y="59"/>
                  <a:pt x="315" y="56"/>
                  <a:pt x="309" y="52"/>
                </a:cubicBezTo>
                <a:cubicBezTo>
                  <a:pt x="294" y="42"/>
                  <a:pt x="279" y="31"/>
                  <a:pt x="267" y="17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2" y="11"/>
                  <a:pt x="257" y="5"/>
                  <a:pt x="253" y="0"/>
                </a:cubicBezTo>
                <a:cubicBezTo>
                  <a:pt x="235" y="9"/>
                  <a:pt x="214" y="14"/>
                  <a:pt x="194" y="17"/>
                </a:cubicBezTo>
                <a:cubicBezTo>
                  <a:pt x="173" y="21"/>
                  <a:pt x="150" y="23"/>
                  <a:pt x="128" y="24"/>
                </a:cubicBezTo>
                <a:cubicBezTo>
                  <a:pt x="105" y="24"/>
                  <a:pt x="82" y="22"/>
                  <a:pt x="59" y="20"/>
                </a:cubicBezTo>
                <a:cubicBezTo>
                  <a:pt x="39" y="18"/>
                  <a:pt x="19" y="16"/>
                  <a:pt x="0" y="12"/>
                </a:cubicBezTo>
                <a:cubicBezTo>
                  <a:pt x="0" y="28"/>
                  <a:pt x="1" y="44"/>
                  <a:pt x="2" y="60"/>
                </a:cubicBezTo>
                <a:cubicBezTo>
                  <a:pt x="3" y="74"/>
                  <a:pt x="4" y="89"/>
                  <a:pt x="6" y="103"/>
                </a:cubicBezTo>
                <a:cubicBezTo>
                  <a:pt x="56" y="123"/>
                  <a:pt x="114" y="126"/>
                  <a:pt x="168" y="12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CustomShape 29"/>
          <p:cNvSpPr/>
          <p:nvPr/>
        </p:nvSpPr>
        <p:spPr>
          <a:xfrm>
            <a:off x="9777767" y="4059278"/>
            <a:ext cx="73070" cy="58672"/>
          </a:xfrm>
          <a:custGeom>
            <a:avLst/>
            <a:gdLst/>
            <a:ahLst/>
            <a:cxnLst/>
            <a:rect l="l" t="t" r="r" b="b"/>
            <a:pathLst>
              <a:path w="17" h="14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3" y="5"/>
                  <a:pt x="7" y="9"/>
                  <a:pt x="11" y="14"/>
                </a:cubicBezTo>
                <a:cubicBezTo>
                  <a:pt x="13" y="13"/>
                  <a:pt x="15" y="12"/>
                  <a:pt x="17" y="11"/>
                </a:cubicBezTo>
                <a:cubicBezTo>
                  <a:pt x="11" y="8"/>
                  <a:pt x="5" y="4"/>
                  <a:pt x="1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5" name="CustomShape 30"/>
          <p:cNvSpPr/>
          <p:nvPr/>
        </p:nvSpPr>
        <p:spPr>
          <a:xfrm>
            <a:off x="9947664" y="3646412"/>
            <a:ext cx="164859" cy="255567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6" name="CustomShape 31"/>
          <p:cNvSpPr/>
          <p:nvPr/>
        </p:nvSpPr>
        <p:spPr>
          <a:xfrm>
            <a:off x="10015696" y="4062158"/>
            <a:ext cx="385870" cy="806655"/>
          </a:xfrm>
          <a:custGeom>
            <a:avLst/>
            <a:gdLst/>
            <a:ahLst/>
            <a:cxnLst/>
            <a:rect l="l" t="t" r="r" b="b"/>
            <a:pathLst>
              <a:path w="91" h="190">
                <a:moveTo>
                  <a:pt x="69" y="91"/>
                </a:moveTo>
                <a:cubicBezTo>
                  <a:pt x="66" y="78"/>
                  <a:pt x="63" y="64"/>
                  <a:pt x="61" y="51"/>
                </a:cubicBezTo>
                <a:cubicBezTo>
                  <a:pt x="59" y="33"/>
                  <a:pt x="64" y="17"/>
                  <a:pt x="67" y="0"/>
                </a:cubicBezTo>
                <a:cubicBezTo>
                  <a:pt x="62" y="5"/>
                  <a:pt x="55" y="9"/>
                  <a:pt x="48" y="12"/>
                </a:cubicBezTo>
                <a:cubicBezTo>
                  <a:pt x="34" y="18"/>
                  <a:pt x="17" y="21"/>
                  <a:pt x="0" y="20"/>
                </a:cubicBezTo>
                <a:cubicBezTo>
                  <a:pt x="1" y="29"/>
                  <a:pt x="2" y="37"/>
                  <a:pt x="3" y="46"/>
                </a:cubicBezTo>
                <a:cubicBezTo>
                  <a:pt x="4" y="51"/>
                  <a:pt x="6" y="56"/>
                  <a:pt x="7" y="61"/>
                </a:cubicBezTo>
                <a:cubicBezTo>
                  <a:pt x="17" y="67"/>
                  <a:pt x="28" y="72"/>
                  <a:pt x="38" y="77"/>
                </a:cubicBezTo>
                <a:cubicBezTo>
                  <a:pt x="45" y="80"/>
                  <a:pt x="45" y="80"/>
                  <a:pt x="45" y="80"/>
                </a:cubicBezTo>
                <a:cubicBezTo>
                  <a:pt x="42" y="86"/>
                  <a:pt x="42" y="86"/>
                  <a:pt x="42" y="86"/>
                </a:cubicBezTo>
                <a:cubicBezTo>
                  <a:pt x="39" y="91"/>
                  <a:pt x="34" y="96"/>
                  <a:pt x="28" y="100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13" y="100"/>
                  <a:pt x="12" y="100"/>
                  <a:pt x="11" y="99"/>
                </a:cubicBezTo>
                <a:cubicBezTo>
                  <a:pt x="13" y="114"/>
                  <a:pt x="16" y="129"/>
                  <a:pt x="23" y="143"/>
                </a:cubicBezTo>
                <a:cubicBezTo>
                  <a:pt x="26" y="150"/>
                  <a:pt x="29" y="156"/>
                  <a:pt x="28" y="163"/>
                </a:cubicBezTo>
                <a:cubicBezTo>
                  <a:pt x="29" y="164"/>
                  <a:pt x="28" y="164"/>
                  <a:pt x="28" y="165"/>
                </a:cubicBezTo>
                <a:cubicBezTo>
                  <a:pt x="28" y="166"/>
                  <a:pt x="28" y="166"/>
                  <a:pt x="27" y="166"/>
                </a:cubicBezTo>
                <a:cubicBezTo>
                  <a:pt x="27" y="167"/>
                  <a:pt x="27" y="167"/>
                  <a:pt x="27" y="167"/>
                </a:cubicBezTo>
                <a:cubicBezTo>
                  <a:pt x="27" y="167"/>
                  <a:pt x="27" y="168"/>
                  <a:pt x="26" y="168"/>
                </a:cubicBezTo>
                <a:cubicBezTo>
                  <a:pt x="22" y="174"/>
                  <a:pt x="17" y="178"/>
                  <a:pt x="10" y="181"/>
                </a:cubicBezTo>
                <a:cubicBezTo>
                  <a:pt x="11" y="184"/>
                  <a:pt x="13" y="187"/>
                  <a:pt x="14" y="190"/>
                </a:cubicBezTo>
                <a:cubicBezTo>
                  <a:pt x="33" y="179"/>
                  <a:pt x="55" y="179"/>
                  <a:pt x="71" y="163"/>
                </a:cubicBezTo>
                <a:cubicBezTo>
                  <a:pt x="80" y="154"/>
                  <a:pt x="87" y="143"/>
                  <a:pt x="91" y="131"/>
                </a:cubicBezTo>
                <a:cubicBezTo>
                  <a:pt x="79" y="126"/>
                  <a:pt x="72" y="103"/>
                  <a:pt x="69" y="91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7" name="CustomShape 32"/>
          <p:cNvSpPr/>
          <p:nvPr/>
        </p:nvSpPr>
        <p:spPr>
          <a:xfrm>
            <a:off x="9947664" y="3646412"/>
            <a:ext cx="164859" cy="255567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8" name="CustomShape 33"/>
          <p:cNvSpPr/>
          <p:nvPr/>
        </p:nvSpPr>
        <p:spPr>
          <a:xfrm>
            <a:off x="9828520" y="3889380"/>
            <a:ext cx="144341" cy="169898"/>
          </a:xfrm>
          <a:custGeom>
            <a:avLst/>
            <a:gdLst/>
            <a:ahLst/>
            <a:cxnLst/>
            <a:rect l="l" t="t" r="r" b="b"/>
            <a:pathLst>
              <a:path w="34" h="40">
                <a:moveTo>
                  <a:pt x="0" y="30"/>
                </a:moveTo>
                <a:cubicBezTo>
                  <a:pt x="4" y="31"/>
                  <a:pt x="8" y="32"/>
                  <a:pt x="12" y="34"/>
                </a:cubicBezTo>
                <a:cubicBezTo>
                  <a:pt x="16" y="35"/>
                  <a:pt x="20" y="37"/>
                  <a:pt x="24" y="40"/>
                </a:cubicBezTo>
                <a:cubicBezTo>
                  <a:pt x="26" y="37"/>
                  <a:pt x="27" y="35"/>
                  <a:pt x="29" y="32"/>
                </a:cubicBezTo>
                <a:cubicBezTo>
                  <a:pt x="24" y="32"/>
                  <a:pt x="20" y="31"/>
                  <a:pt x="16" y="30"/>
                </a:cubicBezTo>
                <a:cubicBezTo>
                  <a:pt x="13" y="29"/>
                  <a:pt x="8" y="28"/>
                  <a:pt x="5" y="26"/>
                </a:cubicBezTo>
                <a:cubicBezTo>
                  <a:pt x="3" y="25"/>
                  <a:pt x="4" y="23"/>
                  <a:pt x="6" y="23"/>
                </a:cubicBezTo>
                <a:cubicBezTo>
                  <a:pt x="10" y="23"/>
                  <a:pt x="14" y="24"/>
                  <a:pt x="18" y="25"/>
                </a:cubicBezTo>
                <a:cubicBezTo>
                  <a:pt x="22" y="26"/>
                  <a:pt x="26" y="27"/>
                  <a:pt x="30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8"/>
                  <a:pt x="31" y="28"/>
                  <a:pt x="31" y="27"/>
                </a:cubicBezTo>
                <a:cubicBezTo>
                  <a:pt x="33" y="21"/>
                  <a:pt x="33" y="14"/>
                  <a:pt x="34" y="7"/>
                </a:cubicBezTo>
                <a:cubicBezTo>
                  <a:pt x="26" y="6"/>
                  <a:pt x="18" y="3"/>
                  <a:pt x="11" y="0"/>
                </a:cubicBezTo>
                <a:cubicBezTo>
                  <a:pt x="9" y="11"/>
                  <a:pt x="6" y="21"/>
                  <a:pt x="0" y="30"/>
                </a:cubicBezTo>
                <a:close/>
                <a:moveTo>
                  <a:pt x="14" y="14"/>
                </a:moveTo>
                <a:cubicBezTo>
                  <a:pt x="19" y="15"/>
                  <a:pt x="26" y="15"/>
                  <a:pt x="31" y="18"/>
                </a:cubicBezTo>
                <a:cubicBezTo>
                  <a:pt x="32" y="19"/>
                  <a:pt x="31" y="21"/>
                  <a:pt x="30" y="21"/>
                </a:cubicBezTo>
                <a:cubicBezTo>
                  <a:pt x="24" y="21"/>
                  <a:pt x="18" y="20"/>
                  <a:pt x="13" y="18"/>
                </a:cubicBezTo>
                <a:cubicBezTo>
                  <a:pt x="11" y="17"/>
                  <a:pt x="12" y="14"/>
                  <a:pt x="14" y="1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9" name="CustomShape 34"/>
          <p:cNvSpPr/>
          <p:nvPr/>
        </p:nvSpPr>
        <p:spPr>
          <a:xfrm>
            <a:off x="8296920" y="3567222"/>
            <a:ext cx="242608" cy="494936"/>
          </a:xfrm>
          <a:custGeom>
            <a:avLst/>
            <a:gdLst/>
            <a:ahLst/>
            <a:cxnLst/>
            <a:rect l="l" t="t" r="r" b="b"/>
            <a:pathLst>
              <a:path w="57" h="117">
                <a:moveTo>
                  <a:pt x="57" y="117"/>
                </a:moveTo>
                <a:cubicBezTo>
                  <a:pt x="54" y="98"/>
                  <a:pt x="52" y="80"/>
                  <a:pt x="52" y="61"/>
                </a:cubicBezTo>
                <a:cubicBezTo>
                  <a:pt x="52" y="42"/>
                  <a:pt x="52" y="21"/>
                  <a:pt x="55" y="0"/>
                </a:cubicBezTo>
                <a:cubicBezTo>
                  <a:pt x="48" y="15"/>
                  <a:pt x="39" y="30"/>
                  <a:pt x="31" y="44"/>
                </a:cubicBezTo>
                <a:cubicBezTo>
                  <a:pt x="19" y="67"/>
                  <a:pt x="8" y="91"/>
                  <a:pt x="0" y="116"/>
                </a:cubicBezTo>
                <a:cubicBezTo>
                  <a:pt x="19" y="115"/>
                  <a:pt x="38" y="115"/>
                  <a:pt x="57" y="117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0" name="CustomShape 35"/>
          <p:cNvSpPr/>
          <p:nvPr/>
        </p:nvSpPr>
        <p:spPr>
          <a:xfrm>
            <a:off x="9680939" y="3240025"/>
            <a:ext cx="492056" cy="636757"/>
          </a:xfrm>
          <a:custGeom>
            <a:avLst/>
            <a:gdLst/>
            <a:ahLst/>
            <a:cxnLst/>
            <a:rect l="l" t="t" r="r" b="b"/>
            <a:pathLst>
              <a:path w="116" h="150">
                <a:moveTo>
                  <a:pt x="22" y="73"/>
                </a:moveTo>
                <a:cubicBezTo>
                  <a:pt x="47" y="75"/>
                  <a:pt x="72" y="91"/>
                  <a:pt x="88" y="110"/>
                </a:cubicBezTo>
                <a:cubicBezTo>
                  <a:pt x="96" y="120"/>
                  <a:pt x="107" y="136"/>
                  <a:pt x="107" y="150"/>
                </a:cubicBezTo>
                <a:cubicBezTo>
                  <a:pt x="116" y="127"/>
                  <a:pt x="74" y="90"/>
                  <a:pt x="61" y="77"/>
                </a:cubicBezTo>
                <a:cubicBezTo>
                  <a:pt x="36" y="55"/>
                  <a:pt x="15" y="33"/>
                  <a:pt x="17" y="0"/>
                </a:cubicBezTo>
                <a:cubicBezTo>
                  <a:pt x="12" y="12"/>
                  <a:pt x="8" y="24"/>
                  <a:pt x="6" y="37"/>
                </a:cubicBezTo>
                <a:cubicBezTo>
                  <a:pt x="2" y="55"/>
                  <a:pt x="2" y="74"/>
                  <a:pt x="0" y="93"/>
                </a:cubicBezTo>
                <a:cubicBezTo>
                  <a:pt x="4" y="94"/>
                  <a:pt x="9" y="94"/>
                  <a:pt x="13" y="95"/>
                </a:cubicBezTo>
                <a:cubicBezTo>
                  <a:pt x="27" y="99"/>
                  <a:pt x="27" y="99"/>
                  <a:pt x="27" y="99"/>
                </a:cubicBezTo>
                <a:cubicBezTo>
                  <a:pt x="36" y="97"/>
                  <a:pt x="45" y="94"/>
                  <a:pt x="53" y="90"/>
                </a:cubicBezTo>
                <a:cubicBezTo>
                  <a:pt x="43" y="84"/>
                  <a:pt x="33" y="80"/>
                  <a:pt x="21" y="76"/>
                </a:cubicBezTo>
                <a:cubicBezTo>
                  <a:pt x="20" y="76"/>
                  <a:pt x="20" y="73"/>
                  <a:pt x="22" y="7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1" name="CustomShape 36"/>
          <p:cNvSpPr/>
          <p:nvPr/>
        </p:nvSpPr>
        <p:spPr>
          <a:xfrm>
            <a:off x="9922108" y="3871743"/>
            <a:ext cx="433384" cy="250887"/>
          </a:xfrm>
          <a:custGeom>
            <a:avLst/>
            <a:gdLst/>
            <a:ahLst/>
            <a:cxnLst/>
            <a:rect l="l" t="t" r="r" b="b"/>
            <a:pathLst>
              <a:path w="102" h="59">
                <a:moveTo>
                  <a:pt x="65" y="34"/>
                </a:moveTo>
                <a:cubicBezTo>
                  <a:pt x="46" y="40"/>
                  <a:pt x="26" y="38"/>
                  <a:pt x="18" y="22"/>
                </a:cubicBezTo>
                <a:cubicBezTo>
                  <a:pt x="17" y="34"/>
                  <a:pt x="10" y="50"/>
                  <a:pt x="0" y="54"/>
                </a:cubicBezTo>
                <a:cubicBezTo>
                  <a:pt x="5" y="55"/>
                  <a:pt x="10" y="56"/>
                  <a:pt x="15" y="57"/>
                </a:cubicBezTo>
                <a:cubicBezTo>
                  <a:pt x="21" y="58"/>
                  <a:pt x="21" y="58"/>
                  <a:pt x="21" y="58"/>
                </a:cubicBezTo>
                <a:cubicBezTo>
                  <a:pt x="41" y="59"/>
                  <a:pt x="61" y="55"/>
                  <a:pt x="77" y="45"/>
                </a:cubicBezTo>
                <a:cubicBezTo>
                  <a:pt x="93" y="34"/>
                  <a:pt x="101" y="17"/>
                  <a:pt x="102" y="0"/>
                </a:cubicBezTo>
                <a:cubicBezTo>
                  <a:pt x="95" y="16"/>
                  <a:pt x="82" y="29"/>
                  <a:pt x="65" y="3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2" name="CustomShape 37"/>
          <p:cNvSpPr/>
          <p:nvPr/>
        </p:nvSpPr>
        <p:spPr>
          <a:xfrm>
            <a:off x="8696828" y="3125919"/>
            <a:ext cx="933358" cy="623799"/>
          </a:xfrm>
          <a:custGeom>
            <a:avLst/>
            <a:gdLst/>
            <a:ahLst/>
            <a:cxnLst/>
            <a:rect l="l" t="t" r="r" b="b"/>
            <a:pathLst>
              <a:path w="220" h="147">
                <a:moveTo>
                  <a:pt x="51" y="100"/>
                </a:moveTo>
                <a:cubicBezTo>
                  <a:pt x="50" y="98"/>
                  <a:pt x="50" y="96"/>
                  <a:pt x="49" y="94"/>
                </a:cubicBezTo>
                <a:cubicBezTo>
                  <a:pt x="48" y="92"/>
                  <a:pt x="51" y="91"/>
                  <a:pt x="52" y="93"/>
                </a:cubicBezTo>
                <a:cubicBezTo>
                  <a:pt x="69" y="147"/>
                  <a:pt x="136" y="107"/>
                  <a:pt x="159" y="81"/>
                </a:cubicBezTo>
                <a:cubicBezTo>
                  <a:pt x="160" y="80"/>
                  <a:pt x="163" y="82"/>
                  <a:pt x="162" y="83"/>
                </a:cubicBezTo>
                <a:cubicBezTo>
                  <a:pt x="153" y="99"/>
                  <a:pt x="135" y="112"/>
                  <a:pt x="116" y="120"/>
                </a:cubicBezTo>
                <a:cubicBezTo>
                  <a:pt x="122" y="118"/>
                  <a:pt x="129" y="116"/>
                  <a:pt x="135" y="112"/>
                </a:cubicBezTo>
                <a:cubicBezTo>
                  <a:pt x="156" y="99"/>
                  <a:pt x="168" y="78"/>
                  <a:pt x="187" y="62"/>
                </a:cubicBezTo>
                <a:cubicBezTo>
                  <a:pt x="191" y="58"/>
                  <a:pt x="195" y="55"/>
                  <a:pt x="200" y="52"/>
                </a:cubicBezTo>
                <a:cubicBezTo>
                  <a:pt x="203" y="33"/>
                  <a:pt x="209" y="16"/>
                  <a:pt x="220" y="2"/>
                </a:cubicBezTo>
                <a:cubicBezTo>
                  <a:pt x="220" y="2"/>
                  <a:pt x="220" y="2"/>
                  <a:pt x="220" y="2"/>
                </a:cubicBezTo>
                <a:cubicBezTo>
                  <a:pt x="219" y="1"/>
                  <a:pt x="218" y="1"/>
                  <a:pt x="217" y="1"/>
                </a:cubicBezTo>
                <a:cubicBezTo>
                  <a:pt x="215" y="0"/>
                  <a:pt x="213" y="0"/>
                  <a:pt x="211" y="0"/>
                </a:cubicBezTo>
                <a:cubicBezTo>
                  <a:pt x="199" y="13"/>
                  <a:pt x="185" y="26"/>
                  <a:pt x="170" y="36"/>
                </a:cubicBezTo>
                <a:cubicBezTo>
                  <a:pt x="160" y="61"/>
                  <a:pt x="133" y="96"/>
                  <a:pt x="105" y="102"/>
                </a:cubicBezTo>
                <a:cubicBezTo>
                  <a:pt x="88" y="105"/>
                  <a:pt x="57" y="98"/>
                  <a:pt x="60" y="76"/>
                </a:cubicBezTo>
                <a:cubicBezTo>
                  <a:pt x="41" y="78"/>
                  <a:pt x="22" y="78"/>
                  <a:pt x="3" y="75"/>
                </a:cubicBezTo>
                <a:cubicBezTo>
                  <a:pt x="2" y="80"/>
                  <a:pt x="1" y="85"/>
                  <a:pt x="0" y="91"/>
                </a:cubicBezTo>
                <a:cubicBezTo>
                  <a:pt x="17" y="94"/>
                  <a:pt x="38" y="88"/>
                  <a:pt x="51" y="100"/>
                </a:cubicBezTo>
                <a:close/>
                <a:moveTo>
                  <a:pt x="164" y="74"/>
                </a:moveTo>
                <a:cubicBezTo>
                  <a:pt x="165" y="71"/>
                  <a:pt x="167" y="69"/>
                  <a:pt x="168" y="65"/>
                </a:cubicBezTo>
                <a:cubicBezTo>
                  <a:pt x="169" y="63"/>
                  <a:pt x="172" y="65"/>
                  <a:pt x="171" y="67"/>
                </a:cubicBezTo>
                <a:cubicBezTo>
                  <a:pt x="170" y="70"/>
                  <a:pt x="168" y="73"/>
                  <a:pt x="166" y="76"/>
                </a:cubicBezTo>
                <a:cubicBezTo>
                  <a:pt x="165" y="77"/>
                  <a:pt x="163" y="76"/>
                  <a:pt x="164" y="74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3" name="CustomShape 38"/>
          <p:cNvSpPr/>
          <p:nvPr/>
        </p:nvSpPr>
        <p:spPr>
          <a:xfrm>
            <a:off x="9574393" y="4224136"/>
            <a:ext cx="449222" cy="449222"/>
          </a:xfrm>
          <a:custGeom>
            <a:avLst/>
            <a:gdLst/>
            <a:ahLst/>
            <a:cxnLst/>
            <a:rect l="l" t="t" r="r" b="b"/>
            <a:pathLst>
              <a:path w="106" h="106">
                <a:moveTo>
                  <a:pt x="89" y="45"/>
                </a:moveTo>
                <a:cubicBezTo>
                  <a:pt x="74" y="35"/>
                  <a:pt x="59" y="24"/>
                  <a:pt x="47" y="10"/>
                </a:cubicBezTo>
                <a:cubicBezTo>
                  <a:pt x="47" y="9"/>
                  <a:pt x="47" y="9"/>
                  <a:pt x="47" y="9"/>
                </a:cubicBezTo>
                <a:cubicBezTo>
                  <a:pt x="44" y="6"/>
                  <a:pt x="41" y="3"/>
                  <a:pt x="38" y="0"/>
                </a:cubicBezTo>
                <a:cubicBezTo>
                  <a:pt x="41" y="11"/>
                  <a:pt x="41" y="23"/>
                  <a:pt x="41" y="34"/>
                </a:cubicBezTo>
                <a:cubicBezTo>
                  <a:pt x="40" y="51"/>
                  <a:pt x="38" y="69"/>
                  <a:pt x="27" y="83"/>
                </a:cubicBezTo>
                <a:cubicBezTo>
                  <a:pt x="19" y="93"/>
                  <a:pt x="10" y="100"/>
                  <a:pt x="0" y="106"/>
                </a:cubicBezTo>
                <a:cubicBezTo>
                  <a:pt x="12" y="104"/>
                  <a:pt x="24" y="100"/>
                  <a:pt x="35" y="97"/>
                </a:cubicBezTo>
                <a:cubicBezTo>
                  <a:pt x="62" y="88"/>
                  <a:pt x="85" y="75"/>
                  <a:pt x="106" y="56"/>
                </a:cubicBezTo>
                <a:cubicBezTo>
                  <a:pt x="100" y="52"/>
                  <a:pt x="95" y="49"/>
                  <a:pt x="89" y="4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4" name="CustomShape 39"/>
          <p:cNvSpPr/>
          <p:nvPr/>
        </p:nvSpPr>
        <p:spPr>
          <a:xfrm>
            <a:off x="8438021" y="3567222"/>
            <a:ext cx="101507" cy="494936"/>
          </a:xfrm>
          <a:custGeom>
            <a:avLst/>
            <a:gdLst/>
            <a:ahLst/>
            <a:cxnLst/>
            <a:rect l="l" t="t" r="r" b="b"/>
            <a:pathLst>
              <a:path w="24" h="117">
                <a:moveTo>
                  <a:pt x="0" y="42"/>
                </a:moveTo>
                <a:cubicBezTo>
                  <a:pt x="10" y="65"/>
                  <a:pt x="11" y="90"/>
                  <a:pt x="7" y="116"/>
                </a:cubicBezTo>
                <a:cubicBezTo>
                  <a:pt x="13" y="116"/>
                  <a:pt x="19" y="116"/>
                  <a:pt x="24" y="117"/>
                </a:cubicBezTo>
                <a:cubicBezTo>
                  <a:pt x="21" y="98"/>
                  <a:pt x="19" y="80"/>
                  <a:pt x="19" y="61"/>
                </a:cubicBezTo>
                <a:cubicBezTo>
                  <a:pt x="19" y="42"/>
                  <a:pt x="19" y="21"/>
                  <a:pt x="22" y="0"/>
                </a:cubicBezTo>
                <a:cubicBezTo>
                  <a:pt x="15" y="15"/>
                  <a:pt x="7" y="28"/>
                  <a:pt x="0" y="4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5" name="CustomShape 40"/>
          <p:cNvSpPr/>
          <p:nvPr/>
        </p:nvSpPr>
        <p:spPr>
          <a:xfrm>
            <a:off x="8136381" y="4079795"/>
            <a:ext cx="411066" cy="38155"/>
          </a:xfrm>
          <a:custGeom>
            <a:avLst/>
            <a:gdLst/>
            <a:ahLst/>
            <a:cxnLst/>
            <a:rect l="l" t="t" r="r" b="b"/>
            <a:pathLst>
              <a:path w="97" h="9">
                <a:moveTo>
                  <a:pt x="97" y="9"/>
                </a:moveTo>
                <a:cubicBezTo>
                  <a:pt x="97" y="6"/>
                  <a:pt x="97" y="4"/>
                  <a:pt x="96" y="1"/>
                </a:cubicBezTo>
                <a:cubicBezTo>
                  <a:pt x="64" y="0"/>
                  <a:pt x="32" y="1"/>
                  <a:pt x="0" y="1"/>
                </a:cubicBezTo>
                <a:cubicBezTo>
                  <a:pt x="4" y="1"/>
                  <a:pt x="8" y="2"/>
                  <a:pt x="12" y="2"/>
                </a:cubicBezTo>
                <a:cubicBezTo>
                  <a:pt x="41" y="5"/>
                  <a:pt x="69" y="5"/>
                  <a:pt x="97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6" name="CustomShape 41"/>
          <p:cNvSpPr/>
          <p:nvPr/>
        </p:nvSpPr>
        <p:spPr>
          <a:xfrm>
            <a:off x="8514331" y="2798722"/>
            <a:ext cx="677792" cy="441303"/>
          </a:xfrm>
          <a:custGeom>
            <a:avLst/>
            <a:gdLst/>
            <a:ahLst/>
            <a:cxnLst/>
            <a:rect l="l" t="t" r="r" b="b"/>
            <a:pathLst>
              <a:path w="160" h="104">
                <a:moveTo>
                  <a:pt x="94" y="49"/>
                </a:moveTo>
                <a:cubicBezTo>
                  <a:pt x="111" y="38"/>
                  <a:pt x="135" y="27"/>
                  <a:pt x="154" y="37"/>
                </a:cubicBezTo>
                <a:cubicBezTo>
                  <a:pt x="155" y="34"/>
                  <a:pt x="156" y="30"/>
                  <a:pt x="157" y="26"/>
                </a:cubicBezTo>
                <a:cubicBezTo>
                  <a:pt x="159" y="18"/>
                  <a:pt x="160" y="9"/>
                  <a:pt x="160" y="0"/>
                </a:cubicBezTo>
                <a:cubicBezTo>
                  <a:pt x="139" y="23"/>
                  <a:pt x="110" y="42"/>
                  <a:pt x="82" y="53"/>
                </a:cubicBezTo>
                <a:cubicBezTo>
                  <a:pt x="59" y="62"/>
                  <a:pt x="26" y="76"/>
                  <a:pt x="0" y="68"/>
                </a:cubicBezTo>
                <a:cubicBezTo>
                  <a:pt x="2" y="71"/>
                  <a:pt x="4" y="74"/>
                  <a:pt x="6" y="76"/>
                </a:cubicBezTo>
                <a:cubicBezTo>
                  <a:pt x="17" y="88"/>
                  <a:pt x="30" y="98"/>
                  <a:pt x="46" y="102"/>
                </a:cubicBezTo>
                <a:cubicBezTo>
                  <a:pt x="49" y="103"/>
                  <a:pt x="53" y="104"/>
                  <a:pt x="56" y="104"/>
                </a:cubicBezTo>
                <a:cubicBezTo>
                  <a:pt x="59" y="81"/>
                  <a:pt x="75" y="62"/>
                  <a:pt x="94" y="49"/>
                </a:cubicBezTo>
                <a:close/>
              </a:path>
            </a:pathLst>
          </a:custGeom>
          <a:solidFill>
            <a:srgbClr val="CE577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7" name="CustomShape 42"/>
          <p:cNvSpPr/>
          <p:nvPr/>
        </p:nvSpPr>
        <p:spPr>
          <a:xfrm>
            <a:off x="7971522" y="4673358"/>
            <a:ext cx="37795" cy="30236"/>
          </a:xfrm>
          <a:custGeom>
            <a:avLst/>
            <a:gdLst/>
            <a:ahLst/>
            <a:cxnLst/>
            <a:rect l="l" t="t" r="r" b="b"/>
            <a:pathLst>
              <a:path w="9" h="7">
                <a:moveTo>
                  <a:pt x="8" y="4"/>
                </a:moveTo>
                <a:cubicBezTo>
                  <a:pt x="8" y="3"/>
                  <a:pt x="9" y="1"/>
                  <a:pt x="9" y="0"/>
                </a:cubicBezTo>
                <a:cubicBezTo>
                  <a:pt x="6" y="1"/>
                  <a:pt x="3" y="2"/>
                  <a:pt x="0" y="4"/>
                </a:cubicBezTo>
                <a:cubicBezTo>
                  <a:pt x="3" y="5"/>
                  <a:pt x="5" y="6"/>
                  <a:pt x="8" y="7"/>
                </a:cubicBezTo>
                <a:cubicBezTo>
                  <a:pt x="8" y="6"/>
                  <a:pt x="8" y="5"/>
                  <a:pt x="8" y="4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CustomShape 43"/>
          <p:cNvSpPr/>
          <p:nvPr/>
        </p:nvSpPr>
        <p:spPr>
          <a:xfrm>
            <a:off x="8229968" y="4911647"/>
            <a:ext cx="79550" cy="215612"/>
          </a:xfrm>
          <a:custGeom>
            <a:avLst/>
            <a:gdLst/>
            <a:ahLst/>
            <a:cxnLst/>
            <a:rect l="l" t="t" r="r" b="b"/>
            <a:pathLst>
              <a:path w="19" h="51">
                <a:moveTo>
                  <a:pt x="5" y="7"/>
                </a:moveTo>
                <a:cubicBezTo>
                  <a:pt x="7" y="13"/>
                  <a:pt x="7" y="20"/>
                  <a:pt x="6" y="26"/>
                </a:cubicBezTo>
                <a:cubicBezTo>
                  <a:pt x="5" y="32"/>
                  <a:pt x="4" y="38"/>
                  <a:pt x="0" y="44"/>
                </a:cubicBezTo>
                <a:cubicBezTo>
                  <a:pt x="13" y="51"/>
                  <a:pt x="19" y="32"/>
                  <a:pt x="17" y="22"/>
                </a:cubicBezTo>
                <a:cubicBezTo>
                  <a:pt x="16" y="17"/>
                  <a:pt x="12" y="0"/>
                  <a:pt x="5" y="7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CustomShape 44"/>
          <p:cNvSpPr/>
          <p:nvPr/>
        </p:nvSpPr>
        <p:spPr>
          <a:xfrm>
            <a:off x="8128461" y="4898689"/>
            <a:ext cx="101507" cy="215972"/>
          </a:xfrm>
          <a:custGeom>
            <a:avLst/>
            <a:gdLst/>
            <a:ahLst/>
            <a:cxnLst/>
            <a:rect l="l" t="t" r="r" b="b"/>
            <a:pathLst>
              <a:path w="24" h="51">
                <a:moveTo>
                  <a:pt x="14" y="8"/>
                </a:moveTo>
                <a:cubicBezTo>
                  <a:pt x="13" y="9"/>
                  <a:pt x="13" y="9"/>
                  <a:pt x="13" y="9"/>
                </a:cubicBezTo>
                <a:cubicBezTo>
                  <a:pt x="14" y="12"/>
                  <a:pt x="14" y="16"/>
                  <a:pt x="13" y="20"/>
                </a:cubicBezTo>
                <a:cubicBezTo>
                  <a:pt x="12" y="28"/>
                  <a:pt x="7" y="40"/>
                  <a:pt x="0" y="48"/>
                </a:cubicBezTo>
                <a:cubicBezTo>
                  <a:pt x="3" y="50"/>
                  <a:pt x="6" y="51"/>
                  <a:pt x="10" y="49"/>
                </a:cubicBezTo>
                <a:cubicBezTo>
                  <a:pt x="13" y="48"/>
                  <a:pt x="16" y="46"/>
                  <a:pt x="18" y="43"/>
                </a:cubicBezTo>
                <a:cubicBezTo>
                  <a:pt x="21" y="38"/>
                  <a:pt x="23" y="33"/>
                  <a:pt x="23" y="27"/>
                </a:cubicBezTo>
                <a:cubicBezTo>
                  <a:pt x="24" y="22"/>
                  <a:pt x="23" y="0"/>
                  <a:pt x="14" y="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0" name="CustomShape 45"/>
          <p:cNvSpPr/>
          <p:nvPr/>
        </p:nvSpPr>
        <p:spPr>
          <a:xfrm>
            <a:off x="7665202" y="4067197"/>
            <a:ext cx="182496" cy="933358"/>
          </a:xfrm>
          <a:custGeom>
            <a:avLst/>
            <a:gdLst/>
            <a:ahLst/>
            <a:cxnLst/>
            <a:rect l="l" t="t" r="r" b="b"/>
            <a:pathLst>
              <a:path w="43" h="220">
                <a:moveTo>
                  <a:pt x="43" y="2"/>
                </a:moveTo>
                <a:cubicBezTo>
                  <a:pt x="34" y="2"/>
                  <a:pt x="24" y="1"/>
                  <a:pt x="15" y="0"/>
                </a:cubicBezTo>
                <a:cubicBezTo>
                  <a:pt x="6" y="70"/>
                  <a:pt x="0" y="141"/>
                  <a:pt x="0" y="211"/>
                </a:cubicBezTo>
                <a:cubicBezTo>
                  <a:pt x="7" y="215"/>
                  <a:pt x="13" y="218"/>
                  <a:pt x="20" y="220"/>
                </a:cubicBezTo>
                <a:cubicBezTo>
                  <a:pt x="19" y="187"/>
                  <a:pt x="21" y="153"/>
                  <a:pt x="24" y="120"/>
                </a:cubicBezTo>
                <a:cubicBezTo>
                  <a:pt x="27" y="81"/>
                  <a:pt x="31" y="41"/>
                  <a:pt x="43" y="4"/>
                </a:cubicBezTo>
                <a:lnTo>
                  <a:pt x="43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1" name="CustomShape 46"/>
          <p:cNvSpPr/>
          <p:nvPr/>
        </p:nvSpPr>
        <p:spPr>
          <a:xfrm>
            <a:off x="7665202" y="4424270"/>
            <a:ext cx="93588" cy="576285"/>
          </a:xfrm>
          <a:custGeom>
            <a:avLst/>
            <a:gdLst/>
            <a:ahLst/>
            <a:cxnLst/>
            <a:rect l="l" t="t" r="r" b="b"/>
            <a:pathLst>
              <a:path w="22" h="136">
                <a:moveTo>
                  <a:pt x="22" y="65"/>
                </a:moveTo>
                <a:cubicBezTo>
                  <a:pt x="20" y="68"/>
                  <a:pt x="18" y="72"/>
                  <a:pt x="16" y="75"/>
                </a:cubicBezTo>
                <a:cubicBezTo>
                  <a:pt x="16" y="70"/>
                  <a:pt x="16" y="66"/>
                  <a:pt x="16" y="62"/>
                </a:cubicBezTo>
                <a:cubicBezTo>
                  <a:pt x="16" y="42"/>
                  <a:pt x="16" y="22"/>
                  <a:pt x="16" y="2"/>
                </a:cubicBezTo>
                <a:cubicBezTo>
                  <a:pt x="16" y="0"/>
                  <a:pt x="13" y="0"/>
                  <a:pt x="13" y="2"/>
                </a:cubicBezTo>
                <a:cubicBezTo>
                  <a:pt x="12" y="22"/>
                  <a:pt x="11" y="42"/>
                  <a:pt x="10" y="62"/>
                </a:cubicBezTo>
                <a:cubicBezTo>
                  <a:pt x="10" y="70"/>
                  <a:pt x="9" y="77"/>
                  <a:pt x="9" y="85"/>
                </a:cubicBezTo>
                <a:cubicBezTo>
                  <a:pt x="8" y="87"/>
                  <a:pt x="7" y="90"/>
                  <a:pt x="6" y="93"/>
                </a:cubicBezTo>
                <a:cubicBezTo>
                  <a:pt x="5" y="95"/>
                  <a:pt x="2" y="94"/>
                  <a:pt x="1" y="92"/>
                </a:cubicBezTo>
                <a:cubicBezTo>
                  <a:pt x="0" y="104"/>
                  <a:pt x="0" y="116"/>
                  <a:pt x="0" y="127"/>
                </a:cubicBezTo>
                <a:cubicBezTo>
                  <a:pt x="7" y="131"/>
                  <a:pt x="13" y="134"/>
                  <a:pt x="20" y="136"/>
                </a:cubicBezTo>
                <a:cubicBezTo>
                  <a:pt x="19" y="113"/>
                  <a:pt x="20" y="89"/>
                  <a:pt x="22" y="6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2" name="CustomShape 47"/>
          <p:cNvSpPr/>
          <p:nvPr/>
        </p:nvSpPr>
        <p:spPr>
          <a:xfrm>
            <a:off x="8030194" y="4890770"/>
            <a:ext cx="131743" cy="236489"/>
          </a:xfrm>
          <a:custGeom>
            <a:avLst/>
            <a:gdLst/>
            <a:ahLst/>
            <a:cxnLst/>
            <a:rect l="l" t="t" r="r" b="b"/>
            <a:pathLst>
              <a:path w="31" h="56">
                <a:moveTo>
                  <a:pt x="9" y="19"/>
                </a:moveTo>
                <a:cubicBezTo>
                  <a:pt x="7" y="23"/>
                  <a:pt x="5" y="26"/>
                  <a:pt x="3" y="30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7"/>
                  <a:pt x="2" y="37"/>
                  <a:pt x="2" y="37"/>
                </a:cubicBezTo>
                <a:cubicBezTo>
                  <a:pt x="0" y="43"/>
                  <a:pt x="2" y="56"/>
                  <a:pt x="11" y="51"/>
                </a:cubicBezTo>
                <a:cubicBezTo>
                  <a:pt x="15" y="48"/>
                  <a:pt x="18" y="45"/>
                  <a:pt x="21" y="41"/>
                </a:cubicBezTo>
                <a:cubicBezTo>
                  <a:pt x="26" y="34"/>
                  <a:pt x="31" y="25"/>
                  <a:pt x="30" y="16"/>
                </a:cubicBezTo>
                <a:cubicBezTo>
                  <a:pt x="30" y="0"/>
                  <a:pt x="14" y="13"/>
                  <a:pt x="9" y="19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3" name="CustomShape 48"/>
          <p:cNvSpPr/>
          <p:nvPr/>
        </p:nvSpPr>
        <p:spPr>
          <a:xfrm>
            <a:off x="8323916" y="4946562"/>
            <a:ext cx="58672" cy="129943"/>
          </a:xfrm>
          <a:custGeom>
            <a:avLst/>
            <a:gdLst/>
            <a:ahLst/>
            <a:cxnLst/>
            <a:rect l="l" t="t" r="r" b="b"/>
            <a:pathLst>
              <a:path w="14" h="31">
                <a:moveTo>
                  <a:pt x="14" y="10"/>
                </a:moveTo>
                <a:cubicBezTo>
                  <a:pt x="13" y="8"/>
                  <a:pt x="11" y="2"/>
                  <a:pt x="8" y="1"/>
                </a:cubicBezTo>
                <a:cubicBezTo>
                  <a:pt x="5" y="0"/>
                  <a:pt x="2" y="2"/>
                  <a:pt x="0" y="4"/>
                </a:cubicBezTo>
                <a:cubicBezTo>
                  <a:pt x="1" y="7"/>
                  <a:pt x="2" y="10"/>
                  <a:pt x="3" y="13"/>
                </a:cubicBezTo>
                <a:cubicBezTo>
                  <a:pt x="3" y="19"/>
                  <a:pt x="3" y="26"/>
                  <a:pt x="1" y="31"/>
                </a:cubicBezTo>
                <a:cubicBezTo>
                  <a:pt x="7" y="31"/>
                  <a:pt x="11" y="30"/>
                  <a:pt x="13" y="24"/>
                </a:cubicBezTo>
                <a:cubicBezTo>
                  <a:pt x="14" y="22"/>
                  <a:pt x="14" y="20"/>
                  <a:pt x="14" y="18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4" y="11"/>
                  <a:pt x="14" y="10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4" name="CustomShape 49"/>
          <p:cNvSpPr/>
          <p:nvPr/>
        </p:nvSpPr>
        <p:spPr>
          <a:xfrm>
            <a:off x="7885853" y="6011664"/>
            <a:ext cx="136422" cy="253767"/>
          </a:xfrm>
          <a:custGeom>
            <a:avLst/>
            <a:gdLst/>
            <a:ahLst/>
            <a:cxnLst/>
            <a:rect l="l" t="t" r="r" b="b"/>
            <a:pathLst>
              <a:path w="32" h="60">
                <a:moveTo>
                  <a:pt x="8" y="0"/>
                </a:moveTo>
                <a:cubicBezTo>
                  <a:pt x="9" y="3"/>
                  <a:pt x="9" y="6"/>
                  <a:pt x="9" y="9"/>
                </a:cubicBezTo>
                <a:cubicBezTo>
                  <a:pt x="8" y="14"/>
                  <a:pt x="6" y="23"/>
                  <a:pt x="0" y="24"/>
                </a:cubicBezTo>
                <a:cubicBezTo>
                  <a:pt x="7" y="36"/>
                  <a:pt x="13" y="49"/>
                  <a:pt x="11" y="60"/>
                </a:cubicBezTo>
                <a:cubicBezTo>
                  <a:pt x="14" y="59"/>
                  <a:pt x="17" y="57"/>
                  <a:pt x="19" y="55"/>
                </a:cubicBezTo>
                <a:cubicBezTo>
                  <a:pt x="24" y="50"/>
                  <a:pt x="28" y="45"/>
                  <a:pt x="32" y="39"/>
                </a:cubicBezTo>
                <a:cubicBezTo>
                  <a:pt x="27" y="31"/>
                  <a:pt x="23" y="22"/>
                  <a:pt x="18" y="14"/>
                </a:cubicBezTo>
                <a:cubicBezTo>
                  <a:pt x="15" y="9"/>
                  <a:pt x="12" y="5"/>
                  <a:pt x="8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5" name="CustomShape 50"/>
          <p:cNvSpPr/>
          <p:nvPr/>
        </p:nvSpPr>
        <p:spPr>
          <a:xfrm>
            <a:off x="7923648" y="4840016"/>
            <a:ext cx="2807994" cy="130627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6" name="CustomShape 51"/>
          <p:cNvSpPr/>
          <p:nvPr/>
        </p:nvSpPr>
        <p:spPr>
          <a:xfrm>
            <a:off x="7923648" y="4840016"/>
            <a:ext cx="2807994" cy="130627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7" name="CustomShape 52"/>
          <p:cNvSpPr/>
          <p:nvPr/>
        </p:nvSpPr>
        <p:spPr>
          <a:xfrm>
            <a:off x="9227038" y="4840016"/>
            <a:ext cx="839411" cy="215972"/>
          </a:xfrm>
          <a:custGeom>
            <a:avLst/>
            <a:gdLst/>
            <a:ahLst/>
            <a:cxnLst/>
            <a:rect l="l" t="t" r="r" b="b"/>
            <a:pathLst>
              <a:path w="198" h="51">
                <a:moveTo>
                  <a:pt x="61" y="48"/>
                </a:moveTo>
                <a:cubicBezTo>
                  <a:pt x="94" y="43"/>
                  <a:pt x="133" y="38"/>
                  <a:pt x="164" y="22"/>
                </a:cubicBezTo>
                <a:cubicBezTo>
                  <a:pt x="172" y="18"/>
                  <a:pt x="184" y="9"/>
                  <a:pt x="194" y="13"/>
                </a:cubicBezTo>
                <a:cubicBezTo>
                  <a:pt x="195" y="13"/>
                  <a:pt x="196" y="14"/>
                  <a:pt x="198" y="15"/>
                </a:cubicBezTo>
                <a:cubicBezTo>
                  <a:pt x="196" y="10"/>
                  <a:pt x="194" y="5"/>
                  <a:pt x="192" y="0"/>
                </a:cubicBezTo>
                <a:cubicBezTo>
                  <a:pt x="183" y="3"/>
                  <a:pt x="173" y="4"/>
                  <a:pt x="164" y="6"/>
                </a:cubicBezTo>
                <a:cubicBezTo>
                  <a:pt x="134" y="10"/>
                  <a:pt x="104" y="17"/>
                  <a:pt x="74" y="22"/>
                </a:cubicBezTo>
                <a:cubicBezTo>
                  <a:pt x="58" y="24"/>
                  <a:pt x="43" y="26"/>
                  <a:pt x="28" y="27"/>
                </a:cubicBezTo>
                <a:cubicBezTo>
                  <a:pt x="28" y="30"/>
                  <a:pt x="28" y="33"/>
                  <a:pt x="28" y="36"/>
                </a:cubicBezTo>
                <a:cubicBezTo>
                  <a:pt x="29" y="39"/>
                  <a:pt x="30" y="44"/>
                  <a:pt x="29" y="47"/>
                </a:cubicBezTo>
                <a:cubicBezTo>
                  <a:pt x="28" y="49"/>
                  <a:pt x="26" y="49"/>
                  <a:pt x="25" y="48"/>
                </a:cubicBezTo>
                <a:cubicBezTo>
                  <a:pt x="22" y="44"/>
                  <a:pt x="22" y="38"/>
                  <a:pt x="22" y="34"/>
                </a:cubicBezTo>
                <a:cubicBezTo>
                  <a:pt x="22" y="32"/>
                  <a:pt x="22" y="30"/>
                  <a:pt x="23" y="27"/>
                </a:cubicBezTo>
                <a:cubicBezTo>
                  <a:pt x="15" y="28"/>
                  <a:pt x="8" y="28"/>
                  <a:pt x="0" y="29"/>
                </a:cubicBezTo>
                <a:cubicBezTo>
                  <a:pt x="1" y="36"/>
                  <a:pt x="0" y="44"/>
                  <a:pt x="3" y="51"/>
                </a:cubicBezTo>
                <a:cubicBezTo>
                  <a:pt x="22" y="51"/>
                  <a:pt x="42" y="50"/>
                  <a:pt x="61" y="48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8" name="CustomShape 53"/>
          <p:cNvSpPr/>
          <p:nvPr/>
        </p:nvSpPr>
        <p:spPr>
          <a:xfrm>
            <a:off x="9265193" y="5076505"/>
            <a:ext cx="53633" cy="9719"/>
          </a:xfrm>
          <a:custGeom>
            <a:avLst/>
            <a:gdLst/>
            <a:ahLst/>
            <a:cxnLst/>
            <a:rect l="l" t="t" r="r" b="b"/>
            <a:pathLst>
              <a:path w="13" h="2">
                <a:moveTo>
                  <a:pt x="13" y="0"/>
                </a:moveTo>
                <a:cubicBezTo>
                  <a:pt x="9" y="1"/>
                  <a:pt x="4" y="1"/>
                  <a:pt x="0" y="1"/>
                </a:cubicBezTo>
                <a:cubicBezTo>
                  <a:pt x="4" y="2"/>
                  <a:pt x="9" y="1"/>
                  <a:pt x="13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9" name="CustomShape 54"/>
          <p:cNvSpPr/>
          <p:nvPr/>
        </p:nvSpPr>
        <p:spPr>
          <a:xfrm>
            <a:off x="8763419" y="4919566"/>
            <a:ext cx="450661" cy="131743"/>
          </a:xfrm>
          <a:custGeom>
            <a:avLst/>
            <a:gdLst/>
            <a:ahLst/>
            <a:cxnLst/>
            <a:rect l="l" t="t" r="r" b="b"/>
            <a:pathLst>
              <a:path w="106" h="31">
                <a:moveTo>
                  <a:pt x="106" y="31"/>
                </a:moveTo>
                <a:cubicBezTo>
                  <a:pt x="104" y="25"/>
                  <a:pt x="104" y="16"/>
                  <a:pt x="105" y="10"/>
                </a:cubicBezTo>
                <a:cubicBezTo>
                  <a:pt x="82" y="10"/>
                  <a:pt x="59" y="9"/>
                  <a:pt x="37" y="6"/>
                </a:cubicBezTo>
                <a:cubicBezTo>
                  <a:pt x="26" y="4"/>
                  <a:pt x="13" y="3"/>
                  <a:pt x="0" y="0"/>
                </a:cubicBezTo>
                <a:cubicBezTo>
                  <a:pt x="31" y="21"/>
                  <a:pt x="68" y="30"/>
                  <a:pt x="106" y="3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0" name="CustomShape 55"/>
          <p:cNvSpPr/>
          <p:nvPr/>
        </p:nvSpPr>
        <p:spPr>
          <a:xfrm>
            <a:off x="10015696" y="5111421"/>
            <a:ext cx="715947" cy="497095"/>
          </a:xfrm>
          <a:custGeom>
            <a:avLst/>
            <a:gdLst/>
            <a:ahLst/>
            <a:cxnLst/>
            <a:rect l="l" t="t" r="r" b="b"/>
            <a:pathLst>
              <a:path w="169" h="117">
                <a:moveTo>
                  <a:pt x="164" y="27"/>
                </a:moveTo>
                <a:cubicBezTo>
                  <a:pt x="162" y="23"/>
                  <a:pt x="160" y="19"/>
                  <a:pt x="159" y="16"/>
                </a:cubicBezTo>
                <a:cubicBezTo>
                  <a:pt x="156" y="10"/>
                  <a:pt x="153" y="5"/>
                  <a:pt x="151" y="0"/>
                </a:cubicBezTo>
                <a:cubicBezTo>
                  <a:pt x="151" y="0"/>
                  <a:pt x="150" y="1"/>
                  <a:pt x="150" y="1"/>
                </a:cubicBezTo>
                <a:cubicBezTo>
                  <a:pt x="150" y="1"/>
                  <a:pt x="150" y="1"/>
                  <a:pt x="150" y="1"/>
                </a:cubicBezTo>
                <a:cubicBezTo>
                  <a:pt x="156" y="12"/>
                  <a:pt x="158" y="25"/>
                  <a:pt x="150" y="38"/>
                </a:cubicBezTo>
                <a:cubicBezTo>
                  <a:pt x="139" y="56"/>
                  <a:pt x="118" y="68"/>
                  <a:pt x="98" y="76"/>
                </a:cubicBezTo>
                <a:cubicBezTo>
                  <a:pt x="73" y="86"/>
                  <a:pt x="48" y="86"/>
                  <a:pt x="22" y="78"/>
                </a:cubicBezTo>
                <a:cubicBezTo>
                  <a:pt x="14" y="76"/>
                  <a:pt x="7" y="74"/>
                  <a:pt x="0" y="71"/>
                </a:cubicBezTo>
                <a:cubicBezTo>
                  <a:pt x="16" y="84"/>
                  <a:pt x="34" y="98"/>
                  <a:pt x="54" y="103"/>
                </a:cubicBezTo>
                <a:cubicBezTo>
                  <a:pt x="104" y="117"/>
                  <a:pt x="137" y="71"/>
                  <a:pt x="169" y="38"/>
                </a:cubicBezTo>
                <a:cubicBezTo>
                  <a:pt x="167" y="35"/>
                  <a:pt x="165" y="31"/>
                  <a:pt x="164" y="27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1" name="CustomShape 56"/>
          <p:cNvSpPr/>
          <p:nvPr/>
        </p:nvSpPr>
        <p:spPr>
          <a:xfrm>
            <a:off x="7979441" y="5106741"/>
            <a:ext cx="1701498" cy="1039545"/>
          </a:xfrm>
          <a:custGeom>
            <a:avLst/>
            <a:gdLst/>
            <a:ahLst/>
            <a:cxnLst/>
            <a:rect l="l" t="t" r="r" b="b"/>
            <a:pathLst>
              <a:path w="401" h="245">
                <a:moveTo>
                  <a:pt x="308" y="3"/>
                </a:moveTo>
                <a:cubicBezTo>
                  <a:pt x="266" y="1"/>
                  <a:pt x="222" y="0"/>
                  <a:pt x="183" y="18"/>
                </a:cubicBezTo>
                <a:cubicBezTo>
                  <a:pt x="184" y="19"/>
                  <a:pt x="185" y="21"/>
                  <a:pt x="187" y="22"/>
                </a:cubicBezTo>
                <a:cubicBezTo>
                  <a:pt x="188" y="23"/>
                  <a:pt x="188" y="25"/>
                  <a:pt x="186" y="26"/>
                </a:cubicBezTo>
                <a:cubicBezTo>
                  <a:pt x="151" y="50"/>
                  <a:pt x="120" y="77"/>
                  <a:pt x="93" y="108"/>
                </a:cubicBezTo>
                <a:cubicBezTo>
                  <a:pt x="75" y="128"/>
                  <a:pt x="62" y="148"/>
                  <a:pt x="49" y="171"/>
                </a:cubicBezTo>
                <a:cubicBezTo>
                  <a:pt x="38" y="191"/>
                  <a:pt x="21" y="217"/>
                  <a:pt x="0" y="221"/>
                </a:cubicBezTo>
                <a:cubicBezTo>
                  <a:pt x="1" y="223"/>
                  <a:pt x="2" y="225"/>
                  <a:pt x="4" y="227"/>
                </a:cubicBezTo>
                <a:cubicBezTo>
                  <a:pt x="7" y="232"/>
                  <a:pt x="11" y="239"/>
                  <a:pt x="14" y="245"/>
                </a:cubicBezTo>
                <a:cubicBezTo>
                  <a:pt x="18" y="238"/>
                  <a:pt x="21" y="231"/>
                  <a:pt x="25" y="224"/>
                </a:cubicBezTo>
                <a:cubicBezTo>
                  <a:pt x="42" y="193"/>
                  <a:pt x="60" y="162"/>
                  <a:pt x="84" y="135"/>
                </a:cubicBezTo>
                <a:cubicBezTo>
                  <a:pt x="109" y="106"/>
                  <a:pt x="139" y="81"/>
                  <a:pt x="170" y="59"/>
                </a:cubicBezTo>
                <a:cubicBezTo>
                  <a:pt x="183" y="50"/>
                  <a:pt x="197" y="40"/>
                  <a:pt x="211" y="32"/>
                </a:cubicBezTo>
                <a:cubicBezTo>
                  <a:pt x="232" y="20"/>
                  <a:pt x="232" y="20"/>
                  <a:pt x="232" y="20"/>
                </a:cubicBezTo>
                <a:cubicBezTo>
                  <a:pt x="251" y="18"/>
                  <a:pt x="251" y="18"/>
                  <a:pt x="251" y="18"/>
                </a:cubicBezTo>
                <a:cubicBezTo>
                  <a:pt x="270" y="16"/>
                  <a:pt x="288" y="15"/>
                  <a:pt x="306" y="14"/>
                </a:cubicBezTo>
                <a:cubicBezTo>
                  <a:pt x="338" y="13"/>
                  <a:pt x="370" y="14"/>
                  <a:pt x="401" y="18"/>
                </a:cubicBezTo>
                <a:cubicBezTo>
                  <a:pt x="372" y="6"/>
                  <a:pt x="338" y="5"/>
                  <a:pt x="308" y="3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2" name="CustomShape 57"/>
          <p:cNvSpPr/>
          <p:nvPr/>
        </p:nvSpPr>
        <p:spPr>
          <a:xfrm>
            <a:off x="7665202" y="5900438"/>
            <a:ext cx="242608" cy="364992"/>
          </a:xfrm>
          <a:custGeom>
            <a:avLst/>
            <a:gdLst/>
            <a:ahLst/>
            <a:cxnLst/>
            <a:rect l="l" t="t" r="r" b="b"/>
            <a:pathLst>
              <a:path w="57" h="86">
                <a:moveTo>
                  <a:pt x="0" y="12"/>
                </a:moveTo>
                <a:cubicBezTo>
                  <a:pt x="1" y="14"/>
                  <a:pt x="1" y="16"/>
                  <a:pt x="3" y="19"/>
                </a:cubicBezTo>
                <a:cubicBezTo>
                  <a:pt x="6" y="25"/>
                  <a:pt x="10" y="30"/>
                  <a:pt x="14" y="36"/>
                </a:cubicBezTo>
                <a:cubicBezTo>
                  <a:pt x="28" y="53"/>
                  <a:pt x="43" y="69"/>
                  <a:pt x="57" y="86"/>
                </a:cubicBezTo>
                <a:cubicBezTo>
                  <a:pt x="57" y="69"/>
                  <a:pt x="45" y="53"/>
                  <a:pt x="36" y="40"/>
                </a:cubicBezTo>
                <a:cubicBezTo>
                  <a:pt x="32" y="34"/>
                  <a:pt x="9" y="0"/>
                  <a:pt x="0" y="1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3" name="CustomShape 58"/>
          <p:cNvSpPr/>
          <p:nvPr/>
        </p:nvSpPr>
        <p:spPr>
          <a:xfrm>
            <a:off x="7779307" y="4084475"/>
            <a:ext cx="879365" cy="938038"/>
          </a:xfrm>
          <a:custGeom>
            <a:avLst/>
            <a:gdLst/>
            <a:ahLst/>
            <a:cxnLst/>
            <a:rect l="l" t="t" r="r" b="b"/>
            <a:pathLst>
              <a:path w="207" h="221">
                <a:moveTo>
                  <a:pt x="207" y="190"/>
                </a:moveTo>
                <a:cubicBezTo>
                  <a:pt x="206" y="190"/>
                  <a:pt x="206" y="190"/>
                  <a:pt x="205" y="189"/>
                </a:cubicBezTo>
                <a:cubicBezTo>
                  <a:pt x="205" y="190"/>
                  <a:pt x="205" y="190"/>
                  <a:pt x="204" y="190"/>
                </a:cubicBezTo>
                <a:cubicBezTo>
                  <a:pt x="187" y="193"/>
                  <a:pt x="169" y="192"/>
                  <a:pt x="151" y="192"/>
                </a:cubicBezTo>
                <a:cubicBezTo>
                  <a:pt x="131" y="191"/>
                  <a:pt x="111" y="191"/>
                  <a:pt x="92" y="190"/>
                </a:cubicBezTo>
                <a:cubicBezTo>
                  <a:pt x="90" y="190"/>
                  <a:pt x="88" y="190"/>
                  <a:pt x="88" y="187"/>
                </a:cubicBezTo>
                <a:cubicBezTo>
                  <a:pt x="90" y="161"/>
                  <a:pt x="93" y="136"/>
                  <a:pt x="93" y="110"/>
                </a:cubicBezTo>
                <a:cubicBezTo>
                  <a:pt x="94" y="85"/>
                  <a:pt x="93" y="61"/>
                  <a:pt x="96" y="36"/>
                </a:cubicBezTo>
                <a:cubicBezTo>
                  <a:pt x="96" y="35"/>
                  <a:pt x="97" y="35"/>
                  <a:pt x="98" y="35"/>
                </a:cubicBezTo>
                <a:cubicBezTo>
                  <a:pt x="98" y="35"/>
                  <a:pt x="98" y="35"/>
                  <a:pt x="98" y="35"/>
                </a:cubicBezTo>
                <a:cubicBezTo>
                  <a:pt x="114" y="33"/>
                  <a:pt x="131" y="34"/>
                  <a:pt x="147" y="33"/>
                </a:cubicBezTo>
                <a:cubicBezTo>
                  <a:pt x="160" y="33"/>
                  <a:pt x="173" y="32"/>
                  <a:pt x="187" y="32"/>
                </a:cubicBezTo>
                <a:cubicBezTo>
                  <a:pt x="185" y="26"/>
                  <a:pt x="184" y="20"/>
                  <a:pt x="183" y="14"/>
                </a:cubicBezTo>
                <a:cubicBezTo>
                  <a:pt x="152" y="10"/>
                  <a:pt x="121" y="10"/>
                  <a:pt x="90" y="7"/>
                </a:cubicBezTo>
                <a:cubicBezTo>
                  <a:pt x="67" y="4"/>
                  <a:pt x="43" y="3"/>
                  <a:pt x="20" y="0"/>
                </a:cubicBezTo>
                <a:cubicBezTo>
                  <a:pt x="13" y="41"/>
                  <a:pt x="6" y="81"/>
                  <a:pt x="3" y="122"/>
                </a:cubicBezTo>
                <a:cubicBezTo>
                  <a:pt x="0" y="154"/>
                  <a:pt x="1" y="187"/>
                  <a:pt x="0" y="219"/>
                </a:cubicBezTo>
                <a:cubicBezTo>
                  <a:pt x="0" y="221"/>
                  <a:pt x="0" y="221"/>
                  <a:pt x="0" y="221"/>
                </a:cubicBezTo>
                <a:cubicBezTo>
                  <a:pt x="18" y="219"/>
                  <a:pt x="38" y="221"/>
                  <a:pt x="57" y="220"/>
                </a:cubicBezTo>
                <a:cubicBezTo>
                  <a:pt x="61" y="209"/>
                  <a:pt x="67" y="198"/>
                  <a:pt x="77" y="193"/>
                </a:cubicBezTo>
                <a:cubicBezTo>
                  <a:pt x="85" y="190"/>
                  <a:pt x="90" y="193"/>
                  <a:pt x="93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7" y="193"/>
                  <a:pt x="103" y="190"/>
                  <a:pt x="108" y="196"/>
                </a:cubicBezTo>
                <a:cubicBezTo>
                  <a:pt x="108" y="197"/>
                  <a:pt x="108" y="197"/>
                  <a:pt x="109" y="198"/>
                </a:cubicBezTo>
                <a:cubicBezTo>
                  <a:pt x="111" y="194"/>
                  <a:pt x="115" y="192"/>
                  <a:pt x="120" y="195"/>
                </a:cubicBezTo>
                <a:cubicBezTo>
                  <a:pt x="123" y="197"/>
                  <a:pt x="125" y="200"/>
                  <a:pt x="126" y="203"/>
                </a:cubicBezTo>
                <a:cubicBezTo>
                  <a:pt x="129" y="199"/>
                  <a:pt x="133" y="197"/>
                  <a:pt x="137" y="198"/>
                </a:cubicBezTo>
                <a:cubicBezTo>
                  <a:pt x="143" y="200"/>
                  <a:pt x="147" y="206"/>
                  <a:pt x="148" y="212"/>
                </a:cubicBezTo>
                <a:cubicBezTo>
                  <a:pt x="149" y="212"/>
                  <a:pt x="149" y="213"/>
                  <a:pt x="149" y="214"/>
                </a:cubicBezTo>
                <a:cubicBezTo>
                  <a:pt x="159" y="214"/>
                  <a:pt x="169" y="213"/>
                  <a:pt x="179" y="213"/>
                </a:cubicBezTo>
                <a:cubicBezTo>
                  <a:pt x="187" y="204"/>
                  <a:pt x="196" y="196"/>
                  <a:pt x="207" y="190"/>
                </a:cubicBezTo>
                <a:close/>
                <a:moveTo>
                  <a:pt x="37" y="141"/>
                </a:moveTo>
                <a:cubicBezTo>
                  <a:pt x="41" y="138"/>
                  <a:pt x="46" y="136"/>
                  <a:pt x="51" y="134"/>
                </a:cubicBezTo>
                <a:cubicBezTo>
                  <a:pt x="52" y="133"/>
                  <a:pt x="54" y="132"/>
                  <a:pt x="56" y="132"/>
                </a:cubicBezTo>
                <a:cubicBezTo>
                  <a:pt x="56" y="132"/>
                  <a:pt x="57" y="132"/>
                  <a:pt x="57" y="132"/>
                </a:cubicBezTo>
                <a:cubicBezTo>
                  <a:pt x="59" y="131"/>
                  <a:pt x="62" y="130"/>
                  <a:pt x="65" y="130"/>
                </a:cubicBezTo>
                <a:cubicBezTo>
                  <a:pt x="67" y="131"/>
                  <a:pt x="68" y="133"/>
                  <a:pt x="66" y="135"/>
                </a:cubicBezTo>
                <a:cubicBezTo>
                  <a:pt x="64" y="136"/>
                  <a:pt x="62" y="137"/>
                  <a:pt x="60" y="137"/>
                </a:cubicBezTo>
                <a:cubicBezTo>
                  <a:pt x="60" y="140"/>
                  <a:pt x="60" y="142"/>
                  <a:pt x="60" y="144"/>
                </a:cubicBezTo>
                <a:cubicBezTo>
                  <a:pt x="60" y="146"/>
                  <a:pt x="60" y="147"/>
                  <a:pt x="59" y="148"/>
                </a:cubicBezTo>
                <a:cubicBezTo>
                  <a:pt x="61" y="149"/>
                  <a:pt x="63" y="149"/>
                  <a:pt x="65" y="150"/>
                </a:cubicBezTo>
                <a:cubicBezTo>
                  <a:pt x="67" y="150"/>
                  <a:pt x="66" y="153"/>
                  <a:pt x="64" y="153"/>
                </a:cubicBezTo>
                <a:cubicBezTo>
                  <a:pt x="55" y="152"/>
                  <a:pt x="46" y="150"/>
                  <a:pt x="37" y="146"/>
                </a:cubicBezTo>
                <a:cubicBezTo>
                  <a:pt x="35" y="145"/>
                  <a:pt x="35" y="142"/>
                  <a:pt x="37" y="141"/>
                </a:cubicBezTo>
                <a:close/>
                <a:moveTo>
                  <a:pt x="65" y="163"/>
                </a:moveTo>
                <a:cubicBezTo>
                  <a:pt x="58" y="166"/>
                  <a:pt x="49" y="167"/>
                  <a:pt x="41" y="168"/>
                </a:cubicBezTo>
                <a:cubicBezTo>
                  <a:pt x="45" y="171"/>
                  <a:pt x="49" y="172"/>
                  <a:pt x="54" y="172"/>
                </a:cubicBezTo>
                <a:cubicBezTo>
                  <a:pt x="57" y="172"/>
                  <a:pt x="58" y="176"/>
                  <a:pt x="56" y="177"/>
                </a:cubicBezTo>
                <a:cubicBezTo>
                  <a:pt x="51" y="180"/>
                  <a:pt x="47" y="183"/>
                  <a:pt x="43" y="187"/>
                </a:cubicBezTo>
                <a:cubicBezTo>
                  <a:pt x="48" y="187"/>
                  <a:pt x="53" y="187"/>
                  <a:pt x="58" y="187"/>
                </a:cubicBezTo>
                <a:cubicBezTo>
                  <a:pt x="60" y="187"/>
                  <a:pt x="61" y="190"/>
                  <a:pt x="58" y="191"/>
                </a:cubicBezTo>
                <a:cubicBezTo>
                  <a:pt x="51" y="193"/>
                  <a:pt x="44" y="193"/>
                  <a:pt x="36" y="192"/>
                </a:cubicBezTo>
                <a:cubicBezTo>
                  <a:pt x="34" y="191"/>
                  <a:pt x="34" y="188"/>
                  <a:pt x="35" y="187"/>
                </a:cubicBezTo>
                <a:cubicBezTo>
                  <a:pt x="38" y="183"/>
                  <a:pt x="42" y="180"/>
                  <a:pt x="46" y="177"/>
                </a:cubicBezTo>
                <a:cubicBezTo>
                  <a:pt x="41" y="176"/>
                  <a:pt x="36" y="173"/>
                  <a:pt x="32" y="168"/>
                </a:cubicBezTo>
                <a:cubicBezTo>
                  <a:pt x="31" y="166"/>
                  <a:pt x="32" y="164"/>
                  <a:pt x="34" y="163"/>
                </a:cubicBezTo>
                <a:cubicBezTo>
                  <a:pt x="45" y="162"/>
                  <a:pt x="55" y="159"/>
                  <a:pt x="65" y="158"/>
                </a:cubicBezTo>
                <a:cubicBezTo>
                  <a:pt x="68" y="158"/>
                  <a:pt x="68" y="162"/>
                  <a:pt x="65" y="163"/>
                </a:cubicBezTo>
                <a:close/>
                <a:moveTo>
                  <a:pt x="67" y="114"/>
                </a:moveTo>
                <a:cubicBezTo>
                  <a:pt x="64" y="116"/>
                  <a:pt x="58" y="116"/>
                  <a:pt x="54" y="116"/>
                </a:cubicBezTo>
                <a:cubicBezTo>
                  <a:pt x="51" y="116"/>
                  <a:pt x="47" y="116"/>
                  <a:pt x="43" y="115"/>
                </a:cubicBezTo>
                <a:cubicBezTo>
                  <a:pt x="43" y="118"/>
                  <a:pt x="43" y="121"/>
                  <a:pt x="42" y="124"/>
                </a:cubicBezTo>
                <a:cubicBezTo>
                  <a:pt x="41" y="126"/>
                  <a:pt x="39" y="125"/>
                  <a:pt x="39" y="124"/>
                </a:cubicBezTo>
                <a:cubicBezTo>
                  <a:pt x="36" y="121"/>
                  <a:pt x="37" y="116"/>
                  <a:pt x="37" y="112"/>
                </a:cubicBezTo>
                <a:cubicBezTo>
                  <a:pt x="37" y="108"/>
                  <a:pt x="37" y="104"/>
                  <a:pt x="38" y="100"/>
                </a:cubicBezTo>
                <a:cubicBezTo>
                  <a:pt x="38" y="98"/>
                  <a:pt x="41" y="98"/>
                  <a:pt x="41" y="100"/>
                </a:cubicBezTo>
                <a:cubicBezTo>
                  <a:pt x="42" y="103"/>
                  <a:pt x="42" y="107"/>
                  <a:pt x="42" y="110"/>
                </a:cubicBezTo>
                <a:cubicBezTo>
                  <a:pt x="46" y="109"/>
                  <a:pt x="50" y="109"/>
                  <a:pt x="54" y="109"/>
                </a:cubicBezTo>
                <a:cubicBezTo>
                  <a:pt x="58" y="109"/>
                  <a:pt x="63" y="108"/>
                  <a:pt x="67" y="110"/>
                </a:cubicBezTo>
                <a:cubicBezTo>
                  <a:pt x="69" y="111"/>
                  <a:pt x="69" y="113"/>
                  <a:pt x="67" y="114"/>
                </a:cubicBezTo>
                <a:close/>
                <a:moveTo>
                  <a:pt x="67" y="93"/>
                </a:moveTo>
                <a:cubicBezTo>
                  <a:pt x="66" y="97"/>
                  <a:pt x="63" y="100"/>
                  <a:pt x="58" y="100"/>
                </a:cubicBezTo>
                <a:cubicBezTo>
                  <a:pt x="48" y="100"/>
                  <a:pt x="40" y="86"/>
                  <a:pt x="43" y="78"/>
                </a:cubicBezTo>
                <a:cubicBezTo>
                  <a:pt x="44" y="76"/>
                  <a:pt x="45" y="76"/>
                  <a:pt x="46" y="77"/>
                </a:cubicBezTo>
                <a:cubicBezTo>
                  <a:pt x="48" y="82"/>
                  <a:pt x="50" y="95"/>
                  <a:pt x="58" y="94"/>
                </a:cubicBezTo>
                <a:cubicBezTo>
                  <a:pt x="66" y="94"/>
                  <a:pt x="60" y="80"/>
                  <a:pt x="62" y="76"/>
                </a:cubicBezTo>
                <a:cubicBezTo>
                  <a:pt x="62" y="75"/>
                  <a:pt x="64" y="75"/>
                  <a:pt x="65" y="75"/>
                </a:cubicBezTo>
                <a:cubicBezTo>
                  <a:pt x="69" y="78"/>
                  <a:pt x="69" y="88"/>
                  <a:pt x="67" y="93"/>
                </a:cubicBezTo>
                <a:close/>
                <a:moveTo>
                  <a:pt x="58" y="59"/>
                </a:moveTo>
                <a:cubicBezTo>
                  <a:pt x="58" y="61"/>
                  <a:pt x="58" y="63"/>
                  <a:pt x="58" y="65"/>
                </a:cubicBezTo>
                <a:cubicBezTo>
                  <a:pt x="62" y="65"/>
                  <a:pt x="65" y="65"/>
                  <a:pt x="68" y="65"/>
                </a:cubicBezTo>
                <a:cubicBezTo>
                  <a:pt x="72" y="65"/>
                  <a:pt x="72" y="70"/>
                  <a:pt x="68" y="71"/>
                </a:cubicBezTo>
                <a:cubicBezTo>
                  <a:pt x="64" y="71"/>
                  <a:pt x="60" y="71"/>
                  <a:pt x="56" y="71"/>
                </a:cubicBezTo>
                <a:cubicBezTo>
                  <a:pt x="56" y="71"/>
                  <a:pt x="54" y="71"/>
                  <a:pt x="54" y="71"/>
                </a:cubicBezTo>
                <a:cubicBezTo>
                  <a:pt x="49" y="70"/>
                  <a:pt x="45" y="70"/>
                  <a:pt x="41" y="70"/>
                </a:cubicBezTo>
                <a:cubicBezTo>
                  <a:pt x="39" y="69"/>
                  <a:pt x="39" y="66"/>
                  <a:pt x="41" y="66"/>
                </a:cubicBezTo>
                <a:cubicBezTo>
                  <a:pt x="44" y="66"/>
                  <a:pt x="48" y="66"/>
                  <a:pt x="52" y="65"/>
                </a:cubicBezTo>
                <a:cubicBezTo>
                  <a:pt x="52" y="63"/>
                  <a:pt x="52" y="61"/>
                  <a:pt x="52" y="59"/>
                </a:cubicBezTo>
                <a:cubicBezTo>
                  <a:pt x="52" y="56"/>
                  <a:pt x="52" y="53"/>
                  <a:pt x="52" y="50"/>
                </a:cubicBezTo>
                <a:cubicBezTo>
                  <a:pt x="48" y="50"/>
                  <a:pt x="45" y="49"/>
                  <a:pt x="41" y="48"/>
                </a:cubicBezTo>
                <a:cubicBezTo>
                  <a:pt x="39" y="47"/>
                  <a:pt x="40" y="45"/>
                  <a:pt x="41" y="45"/>
                </a:cubicBezTo>
                <a:cubicBezTo>
                  <a:pt x="45" y="45"/>
                  <a:pt x="49" y="45"/>
                  <a:pt x="53" y="45"/>
                </a:cubicBezTo>
                <a:cubicBezTo>
                  <a:pt x="54" y="44"/>
                  <a:pt x="56" y="44"/>
                  <a:pt x="56" y="46"/>
                </a:cubicBezTo>
                <a:cubicBezTo>
                  <a:pt x="57" y="46"/>
                  <a:pt x="58" y="46"/>
                  <a:pt x="59" y="46"/>
                </a:cubicBezTo>
                <a:cubicBezTo>
                  <a:pt x="63" y="46"/>
                  <a:pt x="68" y="46"/>
                  <a:pt x="71" y="49"/>
                </a:cubicBezTo>
                <a:cubicBezTo>
                  <a:pt x="72" y="50"/>
                  <a:pt x="71" y="52"/>
                  <a:pt x="70" y="53"/>
                </a:cubicBezTo>
                <a:cubicBezTo>
                  <a:pt x="66" y="54"/>
                  <a:pt x="61" y="52"/>
                  <a:pt x="57" y="51"/>
                </a:cubicBezTo>
                <a:cubicBezTo>
                  <a:pt x="58" y="54"/>
                  <a:pt x="58" y="56"/>
                  <a:pt x="58" y="59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4" name="CustomShape 59"/>
          <p:cNvSpPr/>
          <p:nvPr/>
        </p:nvSpPr>
        <p:spPr>
          <a:xfrm>
            <a:off x="8301599" y="4886090"/>
            <a:ext cx="357074" cy="106546"/>
          </a:xfrm>
          <a:custGeom>
            <a:avLst/>
            <a:gdLst/>
            <a:ahLst/>
            <a:cxnLst/>
            <a:rect l="l" t="t" r="r" b="b"/>
            <a:pathLst>
              <a:path w="84" h="25">
                <a:moveTo>
                  <a:pt x="81" y="1"/>
                </a:moveTo>
                <a:cubicBezTo>
                  <a:pt x="75" y="2"/>
                  <a:pt x="68" y="2"/>
                  <a:pt x="61" y="3"/>
                </a:cubicBezTo>
                <a:cubicBezTo>
                  <a:pt x="41" y="6"/>
                  <a:pt x="21" y="8"/>
                  <a:pt x="0" y="10"/>
                </a:cubicBezTo>
                <a:cubicBezTo>
                  <a:pt x="1" y="11"/>
                  <a:pt x="3" y="13"/>
                  <a:pt x="3" y="14"/>
                </a:cubicBezTo>
                <a:cubicBezTo>
                  <a:pt x="6" y="10"/>
                  <a:pt x="10" y="8"/>
                  <a:pt x="14" y="9"/>
                </a:cubicBezTo>
                <a:cubicBezTo>
                  <a:pt x="20" y="11"/>
                  <a:pt x="24" y="17"/>
                  <a:pt x="25" y="23"/>
                </a:cubicBezTo>
                <a:cubicBezTo>
                  <a:pt x="26" y="23"/>
                  <a:pt x="26" y="24"/>
                  <a:pt x="26" y="25"/>
                </a:cubicBezTo>
                <a:cubicBezTo>
                  <a:pt x="36" y="25"/>
                  <a:pt x="46" y="24"/>
                  <a:pt x="56" y="24"/>
                </a:cubicBezTo>
                <a:cubicBezTo>
                  <a:pt x="64" y="15"/>
                  <a:pt x="73" y="7"/>
                  <a:pt x="84" y="1"/>
                </a:cubicBezTo>
                <a:cubicBezTo>
                  <a:pt x="83" y="1"/>
                  <a:pt x="83" y="1"/>
                  <a:pt x="82" y="0"/>
                </a:cubicBezTo>
                <a:cubicBezTo>
                  <a:pt x="82" y="1"/>
                  <a:pt x="82" y="1"/>
                  <a:pt x="81" y="1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5" name="CustomShape 60"/>
          <p:cNvSpPr/>
          <p:nvPr/>
        </p:nvSpPr>
        <p:spPr>
          <a:xfrm>
            <a:off x="7779307" y="4594168"/>
            <a:ext cx="293722" cy="428344"/>
          </a:xfrm>
          <a:custGeom>
            <a:avLst/>
            <a:gdLst/>
            <a:ahLst/>
            <a:cxnLst/>
            <a:rect l="l" t="t" r="r" b="b"/>
            <a:pathLst>
              <a:path w="69" h="101">
                <a:moveTo>
                  <a:pt x="35" y="77"/>
                </a:moveTo>
                <a:cubicBezTo>
                  <a:pt x="24" y="76"/>
                  <a:pt x="20" y="70"/>
                  <a:pt x="17" y="62"/>
                </a:cubicBezTo>
                <a:cubicBezTo>
                  <a:pt x="16" y="66"/>
                  <a:pt x="16" y="71"/>
                  <a:pt x="15" y="75"/>
                </a:cubicBezTo>
                <a:cubicBezTo>
                  <a:pt x="15" y="78"/>
                  <a:pt x="10" y="77"/>
                  <a:pt x="9" y="75"/>
                </a:cubicBezTo>
                <a:cubicBezTo>
                  <a:pt x="5" y="56"/>
                  <a:pt x="5" y="38"/>
                  <a:pt x="4" y="19"/>
                </a:cubicBezTo>
                <a:cubicBezTo>
                  <a:pt x="3" y="13"/>
                  <a:pt x="3" y="6"/>
                  <a:pt x="3" y="0"/>
                </a:cubicBezTo>
                <a:cubicBezTo>
                  <a:pt x="3" y="0"/>
                  <a:pt x="3" y="1"/>
                  <a:pt x="3" y="2"/>
                </a:cubicBezTo>
                <a:cubicBezTo>
                  <a:pt x="0" y="34"/>
                  <a:pt x="1" y="67"/>
                  <a:pt x="0" y="99"/>
                </a:cubicBezTo>
                <a:cubicBezTo>
                  <a:pt x="0" y="101"/>
                  <a:pt x="0" y="101"/>
                  <a:pt x="0" y="101"/>
                </a:cubicBezTo>
                <a:cubicBezTo>
                  <a:pt x="18" y="99"/>
                  <a:pt x="38" y="101"/>
                  <a:pt x="57" y="100"/>
                </a:cubicBezTo>
                <a:cubicBezTo>
                  <a:pt x="60" y="92"/>
                  <a:pt x="63" y="85"/>
                  <a:pt x="69" y="80"/>
                </a:cubicBezTo>
                <a:cubicBezTo>
                  <a:pt x="57" y="79"/>
                  <a:pt x="46" y="78"/>
                  <a:pt x="35" y="7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6" name="CustomShape 61"/>
          <p:cNvSpPr/>
          <p:nvPr/>
        </p:nvSpPr>
        <p:spPr>
          <a:xfrm>
            <a:off x="10769798" y="5225886"/>
            <a:ext cx="174577" cy="156940"/>
          </a:xfrm>
          <a:custGeom>
            <a:avLst/>
            <a:gdLst/>
            <a:ahLst/>
            <a:cxnLst/>
            <a:rect l="l" t="t" r="r" b="b"/>
            <a:pathLst>
              <a:path w="41" h="37">
                <a:moveTo>
                  <a:pt x="18" y="0"/>
                </a:moveTo>
                <a:cubicBezTo>
                  <a:pt x="12" y="2"/>
                  <a:pt x="2" y="6"/>
                  <a:pt x="0" y="13"/>
                </a:cubicBezTo>
                <a:cubicBezTo>
                  <a:pt x="6" y="23"/>
                  <a:pt x="13" y="31"/>
                  <a:pt x="25" y="34"/>
                </a:cubicBezTo>
                <a:cubicBezTo>
                  <a:pt x="41" y="37"/>
                  <a:pt x="36" y="19"/>
                  <a:pt x="33" y="10"/>
                </a:cubicBezTo>
                <a:cubicBezTo>
                  <a:pt x="32" y="7"/>
                  <a:pt x="30" y="4"/>
                  <a:pt x="29" y="1"/>
                </a:cubicBezTo>
                <a:cubicBezTo>
                  <a:pt x="25" y="0"/>
                  <a:pt x="22" y="0"/>
                  <a:pt x="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7" name="CustomShape 62"/>
          <p:cNvSpPr/>
          <p:nvPr/>
        </p:nvSpPr>
        <p:spPr>
          <a:xfrm>
            <a:off x="10668291" y="5038350"/>
            <a:ext cx="204813" cy="217772"/>
          </a:xfrm>
          <a:custGeom>
            <a:avLst/>
            <a:gdLst/>
            <a:ahLst/>
            <a:cxnLst/>
            <a:rect l="l" t="t" r="r" b="b"/>
            <a:pathLst>
              <a:path w="48" h="51">
                <a:moveTo>
                  <a:pt x="48" y="36"/>
                </a:moveTo>
                <a:cubicBezTo>
                  <a:pt x="39" y="21"/>
                  <a:pt x="27" y="10"/>
                  <a:pt x="12" y="0"/>
                </a:cubicBezTo>
                <a:cubicBezTo>
                  <a:pt x="7" y="3"/>
                  <a:pt x="4" y="8"/>
                  <a:pt x="0" y="13"/>
                </a:cubicBezTo>
                <a:cubicBezTo>
                  <a:pt x="5" y="19"/>
                  <a:pt x="9" y="25"/>
                  <a:pt x="12" y="32"/>
                </a:cubicBezTo>
                <a:cubicBezTo>
                  <a:pt x="15" y="38"/>
                  <a:pt x="19" y="44"/>
                  <a:pt x="21" y="51"/>
                </a:cubicBezTo>
                <a:cubicBezTo>
                  <a:pt x="25" y="41"/>
                  <a:pt x="37" y="36"/>
                  <a:pt x="48" y="36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8" name="CustomShape 63"/>
          <p:cNvSpPr/>
          <p:nvPr/>
        </p:nvSpPr>
        <p:spPr>
          <a:xfrm>
            <a:off x="7682479" y="5900438"/>
            <a:ext cx="215972" cy="195095"/>
          </a:xfrm>
          <a:custGeom>
            <a:avLst/>
            <a:gdLst/>
            <a:ahLst/>
            <a:cxnLst/>
            <a:rect l="l" t="t" r="r" b="b"/>
            <a:pathLst>
              <a:path w="51" h="46">
                <a:moveTo>
                  <a:pt x="30" y="26"/>
                </a:moveTo>
                <a:cubicBezTo>
                  <a:pt x="34" y="31"/>
                  <a:pt x="40" y="38"/>
                  <a:pt x="45" y="46"/>
                </a:cubicBezTo>
                <a:cubicBezTo>
                  <a:pt x="46" y="45"/>
                  <a:pt x="47" y="44"/>
                  <a:pt x="48" y="42"/>
                </a:cubicBezTo>
                <a:cubicBezTo>
                  <a:pt x="50" y="39"/>
                  <a:pt x="51" y="36"/>
                  <a:pt x="51" y="33"/>
                </a:cubicBezTo>
                <a:cubicBezTo>
                  <a:pt x="51" y="27"/>
                  <a:pt x="51" y="22"/>
                  <a:pt x="49" y="17"/>
                </a:cubicBezTo>
                <a:cubicBezTo>
                  <a:pt x="49" y="17"/>
                  <a:pt x="49" y="17"/>
                  <a:pt x="49" y="16"/>
                </a:cubicBezTo>
                <a:cubicBezTo>
                  <a:pt x="39" y="8"/>
                  <a:pt x="26" y="0"/>
                  <a:pt x="14" y="0"/>
                </a:cubicBezTo>
                <a:cubicBezTo>
                  <a:pt x="9" y="0"/>
                  <a:pt x="3" y="2"/>
                  <a:pt x="0" y="5"/>
                </a:cubicBezTo>
                <a:cubicBezTo>
                  <a:pt x="10" y="1"/>
                  <a:pt x="25" y="20"/>
                  <a:pt x="30" y="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9" name="CustomShape 64"/>
          <p:cNvSpPr/>
          <p:nvPr/>
        </p:nvSpPr>
        <p:spPr>
          <a:xfrm>
            <a:off x="8781056" y="2956021"/>
            <a:ext cx="382270" cy="301641"/>
          </a:xfrm>
          <a:custGeom>
            <a:avLst/>
            <a:gdLst/>
            <a:ahLst/>
            <a:cxnLst/>
            <a:rect l="l" t="t" r="r" b="b"/>
            <a:pathLst>
              <a:path w="90" h="71">
                <a:moveTo>
                  <a:pt x="90" y="4"/>
                </a:moveTo>
                <a:cubicBezTo>
                  <a:pt x="50" y="0"/>
                  <a:pt x="8" y="28"/>
                  <a:pt x="0" y="68"/>
                </a:cubicBezTo>
                <a:cubicBezTo>
                  <a:pt x="24" y="71"/>
                  <a:pt x="48" y="65"/>
                  <a:pt x="66" y="47"/>
                </a:cubicBezTo>
                <a:cubicBezTo>
                  <a:pt x="77" y="36"/>
                  <a:pt x="85" y="20"/>
                  <a:pt x="90" y="4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CustomShape 65"/>
          <p:cNvSpPr/>
          <p:nvPr/>
        </p:nvSpPr>
        <p:spPr>
          <a:xfrm>
            <a:off x="8547447" y="3413162"/>
            <a:ext cx="136782" cy="823933"/>
          </a:xfrm>
          <a:custGeom>
            <a:avLst/>
            <a:gdLst/>
            <a:ahLst/>
            <a:cxnLst/>
            <a:rect l="l" t="t" r="r" b="b"/>
            <a:pathLst>
              <a:path w="32" h="194">
                <a:moveTo>
                  <a:pt x="7" y="159"/>
                </a:moveTo>
                <a:cubicBezTo>
                  <a:pt x="9" y="170"/>
                  <a:pt x="12" y="182"/>
                  <a:pt x="15" y="194"/>
                </a:cubicBezTo>
                <a:cubicBezTo>
                  <a:pt x="15" y="175"/>
                  <a:pt x="16" y="157"/>
                  <a:pt x="17" y="139"/>
                </a:cubicBezTo>
                <a:cubicBezTo>
                  <a:pt x="19" y="109"/>
                  <a:pt x="21" y="79"/>
                  <a:pt x="24" y="49"/>
                </a:cubicBezTo>
                <a:cubicBezTo>
                  <a:pt x="26" y="34"/>
                  <a:pt x="28" y="19"/>
                  <a:pt x="32" y="6"/>
                </a:cubicBezTo>
                <a:cubicBezTo>
                  <a:pt x="25" y="4"/>
                  <a:pt x="18" y="2"/>
                  <a:pt x="10" y="0"/>
                </a:cubicBezTo>
                <a:cubicBezTo>
                  <a:pt x="6" y="32"/>
                  <a:pt x="0" y="64"/>
                  <a:pt x="1" y="97"/>
                </a:cubicBezTo>
                <a:cubicBezTo>
                  <a:pt x="1" y="118"/>
                  <a:pt x="3" y="138"/>
                  <a:pt x="7" y="159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66"/>
          <p:cNvSpPr/>
          <p:nvPr/>
        </p:nvSpPr>
        <p:spPr>
          <a:xfrm>
            <a:off x="7953884" y="1566963"/>
            <a:ext cx="2107886" cy="2003139"/>
          </a:xfrm>
          <a:custGeom>
            <a:avLst/>
            <a:gdLst/>
            <a:ahLst/>
            <a:cxnLst/>
            <a:rect l="l" t="t" r="r" b="b"/>
            <a:pathLst>
              <a:path w="497" h="472">
                <a:moveTo>
                  <a:pt x="151" y="427"/>
                </a:moveTo>
                <a:cubicBezTo>
                  <a:pt x="159" y="429"/>
                  <a:pt x="167" y="432"/>
                  <a:pt x="175" y="433"/>
                </a:cubicBezTo>
                <a:cubicBezTo>
                  <a:pt x="180" y="434"/>
                  <a:pt x="180" y="434"/>
                  <a:pt x="180" y="434"/>
                </a:cubicBezTo>
                <a:cubicBezTo>
                  <a:pt x="190" y="436"/>
                  <a:pt x="200" y="437"/>
                  <a:pt x="210" y="437"/>
                </a:cubicBezTo>
                <a:cubicBezTo>
                  <a:pt x="235" y="438"/>
                  <a:pt x="258" y="434"/>
                  <a:pt x="282" y="429"/>
                </a:cubicBezTo>
                <a:cubicBezTo>
                  <a:pt x="274" y="434"/>
                  <a:pt x="264" y="438"/>
                  <a:pt x="255" y="441"/>
                </a:cubicBezTo>
                <a:cubicBezTo>
                  <a:pt x="250" y="442"/>
                  <a:pt x="245" y="442"/>
                  <a:pt x="240" y="443"/>
                </a:cubicBezTo>
                <a:cubicBezTo>
                  <a:pt x="244" y="472"/>
                  <a:pt x="283" y="464"/>
                  <a:pt x="300" y="450"/>
                </a:cubicBezTo>
                <a:cubicBezTo>
                  <a:pt x="313" y="439"/>
                  <a:pt x="326" y="424"/>
                  <a:pt x="335" y="409"/>
                </a:cubicBezTo>
                <a:cubicBezTo>
                  <a:pt x="328" y="412"/>
                  <a:pt x="321" y="415"/>
                  <a:pt x="314" y="416"/>
                </a:cubicBezTo>
                <a:cubicBezTo>
                  <a:pt x="312" y="417"/>
                  <a:pt x="311" y="414"/>
                  <a:pt x="313" y="413"/>
                </a:cubicBezTo>
                <a:cubicBezTo>
                  <a:pt x="373" y="379"/>
                  <a:pt x="424" y="323"/>
                  <a:pt x="439" y="255"/>
                </a:cubicBezTo>
                <a:cubicBezTo>
                  <a:pt x="440" y="247"/>
                  <a:pt x="440" y="247"/>
                  <a:pt x="440" y="247"/>
                </a:cubicBezTo>
                <a:cubicBezTo>
                  <a:pt x="445" y="246"/>
                  <a:pt x="445" y="246"/>
                  <a:pt x="445" y="246"/>
                </a:cubicBezTo>
                <a:cubicBezTo>
                  <a:pt x="462" y="246"/>
                  <a:pt x="478" y="242"/>
                  <a:pt x="486" y="226"/>
                </a:cubicBezTo>
                <a:cubicBezTo>
                  <a:pt x="495" y="210"/>
                  <a:pt x="497" y="190"/>
                  <a:pt x="494" y="173"/>
                </a:cubicBezTo>
                <a:cubicBezTo>
                  <a:pt x="493" y="159"/>
                  <a:pt x="485" y="146"/>
                  <a:pt x="475" y="142"/>
                </a:cubicBezTo>
                <a:cubicBezTo>
                  <a:pt x="469" y="141"/>
                  <a:pt x="469" y="141"/>
                  <a:pt x="469" y="141"/>
                </a:cubicBezTo>
                <a:cubicBezTo>
                  <a:pt x="463" y="141"/>
                  <a:pt x="457" y="143"/>
                  <a:pt x="451" y="150"/>
                </a:cubicBezTo>
                <a:cubicBezTo>
                  <a:pt x="440" y="160"/>
                  <a:pt x="431" y="173"/>
                  <a:pt x="425" y="186"/>
                </a:cubicBezTo>
                <a:cubicBezTo>
                  <a:pt x="422" y="194"/>
                  <a:pt x="422" y="194"/>
                  <a:pt x="422" y="194"/>
                </a:cubicBezTo>
                <a:cubicBezTo>
                  <a:pt x="418" y="189"/>
                  <a:pt x="418" y="189"/>
                  <a:pt x="418" y="189"/>
                </a:cubicBezTo>
                <a:cubicBezTo>
                  <a:pt x="404" y="165"/>
                  <a:pt x="396" y="136"/>
                  <a:pt x="392" y="110"/>
                </a:cubicBezTo>
                <a:cubicBezTo>
                  <a:pt x="387" y="83"/>
                  <a:pt x="385" y="52"/>
                  <a:pt x="396" y="26"/>
                </a:cubicBezTo>
                <a:cubicBezTo>
                  <a:pt x="373" y="22"/>
                  <a:pt x="349" y="19"/>
                  <a:pt x="326" y="18"/>
                </a:cubicBezTo>
                <a:cubicBezTo>
                  <a:pt x="275" y="16"/>
                  <a:pt x="223" y="16"/>
                  <a:pt x="173" y="29"/>
                </a:cubicBezTo>
                <a:cubicBezTo>
                  <a:pt x="167" y="30"/>
                  <a:pt x="167" y="30"/>
                  <a:pt x="167" y="30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69" y="17"/>
                  <a:pt x="171" y="9"/>
                  <a:pt x="173" y="1"/>
                </a:cubicBezTo>
                <a:cubicBezTo>
                  <a:pt x="162" y="10"/>
                  <a:pt x="152" y="19"/>
                  <a:pt x="146" y="31"/>
                </a:cubicBezTo>
                <a:cubicBezTo>
                  <a:pt x="142" y="42"/>
                  <a:pt x="142" y="42"/>
                  <a:pt x="142" y="42"/>
                </a:cubicBezTo>
                <a:cubicBezTo>
                  <a:pt x="140" y="34"/>
                  <a:pt x="140" y="34"/>
                  <a:pt x="140" y="34"/>
                </a:cubicBezTo>
                <a:cubicBezTo>
                  <a:pt x="137" y="23"/>
                  <a:pt x="137" y="11"/>
                  <a:pt x="137" y="0"/>
                </a:cubicBezTo>
                <a:cubicBezTo>
                  <a:pt x="135" y="6"/>
                  <a:pt x="132" y="13"/>
                  <a:pt x="130" y="20"/>
                </a:cubicBezTo>
                <a:cubicBezTo>
                  <a:pt x="128" y="26"/>
                  <a:pt x="127" y="32"/>
                  <a:pt x="126" y="37"/>
                </a:cubicBezTo>
                <a:cubicBezTo>
                  <a:pt x="123" y="50"/>
                  <a:pt x="123" y="50"/>
                  <a:pt x="123" y="50"/>
                </a:cubicBezTo>
                <a:cubicBezTo>
                  <a:pt x="118" y="40"/>
                  <a:pt x="118" y="40"/>
                  <a:pt x="118" y="40"/>
                </a:cubicBezTo>
                <a:cubicBezTo>
                  <a:pt x="114" y="30"/>
                  <a:pt x="110" y="20"/>
                  <a:pt x="108" y="10"/>
                </a:cubicBezTo>
                <a:cubicBezTo>
                  <a:pt x="106" y="22"/>
                  <a:pt x="105" y="33"/>
                  <a:pt x="105" y="45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99" y="48"/>
                  <a:pt x="99" y="48"/>
                  <a:pt x="99" y="48"/>
                </a:cubicBezTo>
                <a:cubicBezTo>
                  <a:pt x="94" y="46"/>
                  <a:pt x="89" y="43"/>
                  <a:pt x="85" y="39"/>
                </a:cubicBezTo>
                <a:cubicBezTo>
                  <a:pt x="55" y="82"/>
                  <a:pt x="25" y="123"/>
                  <a:pt x="13" y="175"/>
                </a:cubicBezTo>
                <a:cubicBezTo>
                  <a:pt x="0" y="227"/>
                  <a:pt x="8" y="280"/>
                  <a:pt x="33" y="327"/>
                </a:cubicBezTo>
                <a:cubicBezTo>
                  <a:pt x="54" y="367"/>
                  <a:pt x="86" y="399"/>
                  <a:pt x="128" y="418"/>
                </a:cubicBezTo>
                <a:cubicBezTo>
                  <a:pt x="133" y="420"/>
                  <a:pt x="139" y="422"/>
                  <a:pt x="145" y="425"/>
                </a:cubicBezTo>
                <a:lnTo>
                  <a:pt x="151" y="427"/>
                </a:lnTo>
                <a:close/>
                <a:moveTo>
                  <a:pt x="452" y="176"/>
                </a:moveTo>
                <a:cubicBezTo>
                  <a:pt x="467" y="163"/>
                  <a:pt x="485" y="181"/>
                  <a:pt x="478" y="198"/>
                </a:cubicBezTo>
                <a:cubicBezTo>
                  <a:pt x="477" y="200"/>
                  <a:pt x="475" y="200"/>
                  <a:pt x="474" y="198"/>
                </a:cubicBezTo>
                <a:cubicBezTo>
                  <a:pt x="472" y="192"/>
                  <a:pt x="471" y="180"/>
                  <a:pt x="462" y="181"/>
                </a:cubicBezTo>
                <a:cubicBezTo>
                  <a:pt x="457" y="181"/>
                  <a:pt x="452" y="186"/>
                  <a:pt x="449" y="191"/>
                </a:cubicBezTo>
                <a:cubicBezTo>
                  <a:pt x="444" y="200"/>
                  <a:pt x="441" y="210"/>
                  <a:pt x="439" y="220"/>
                </a:cubicBezTo>
                <a:cubicBezTo>
                  <a:pt x="439" y="221"/>
                  <a:pt x="437" y="221"/>
                  <a:pt x="437" y="220"/>
                </a:cubicBezTo>
                <a:cubicBezTo>
                  <a:pt x="433" y="207"/>
                  <a:pt x="442" y="185"/>
                  <a:pt x="452" y="176"/>
                </a:cubicBezTo>
                <a:close/>
                <a:moveTo>
                  <a:pt x="344" y="197"/>
                </a:moveTo>
                <a:cubicBezTo>
                  <a:pt x="341" y="199"/>
                  <a:pt x="337" y="200"/>
                  <a:pt x="334" y="202"/>
                </a:cubicBezTo>
                <a:cubicBezTo>
                  <a:pt x="333" y="203"/>
                  <a:pt x="331" y="201"/>
                  <a:pt x="333" y="200"/>
                </a:cubicBezTo>
                <a:cubicBezTo>
                  <a:pt x="336" y="198"/>
                  <a:pt x="339" y="195"/>
                  <a:pt x="343" y="195"/>
                </a:cubicBezTo>
                <a:cubicBezTo>
                  <a:pt x="345" y="194"/>
                  <a:pt x="346" y="196"/>
                  <a:pt x="344" y="197"/>
                </a:cubicBezTo>
                <a:close/>
                <a:moveTo>
                  <a:pt x="339" y="195"/>
                </a:moveTo>
                <a:cubicBezTo>
                  <a:pt x="332" y="198"/>
                  <a:pt x="326" y="202"/>
                  <a:pt x="320" y="208"/>
                </a:cubicBezTo>
                <a:cubicBezTo>
                  <a:pt x="318" y="209"/>
                  <a:pt x="316" y="207"/>
                  <a:pt x="317" y="205"/>
                </a:cubicBezTo>
                <a:cubicBezTo>
                  <a:pt x="323" y="199"/>
                  <a:pt x="330" y="194"/>
                  <a:pt x="338" y="192"/>
                </a:cubicBezTo>
                <a:cubicBezTo>
                  <a:pt x="340" y="191"/>
                  <a:pt x="341" y="194"/>
                  <a:pt x="339" y="195"/>
                </a:cubicBezTo>
                <a:close/>
                <a:moveTo>
                  <a:pt x="263" y="138"/>
                </a:moveTo>
                <a:cubicBezTo>
                  <a:pt x="268" y="124"/>
                  <a:pt x="283" y="109"/>
                  <a:pt x="298" y="106"/>
                </a:cubicBezTo>
                <a:cubicBezTo>
                  <a:pt x="310" y="103"/>
                  <a:pt x="328" y="113"/>
                  <a:pt x="327" y="127"/>
                </a:cubicBezTo>
                <a:cubicBezTo>
                  <a:pt x="327" y="129"/>
                  <a:pt x="324" y="131"/>
                  <a:pt x="322" y="129"/>
                </a:cubicBezTo>
                <a:cubicBezTo>
                  <a:pt x="318" y="125"/>
                  <a:pt x="316" y="119"/>
                  <a:pt x="311" y="117"/>
                </a:cubicBezTo>
                <a:cubicBezTo>
                  <a:pt x="304" y="114"/>
                  <a:pt x="297" y="114"/>
                  <a:pt x="290" y="118"/>
                </a:cubicBezTo>
                <a:cubicBezTo>
                  <a:pt x="280" y="124"/>
                  <a:pt x="274" y="133"/>
                  <a:pt x="266" y="140"/>
                </a:cubicBezTo>
                <a:cubicBezTo>
                  <a:pt x="264" y="140"/>
                  <a:pt x="262" y="140"/>
                  <a:pt x="263" y="138"/>
                </a:cubicBezTo>
                <a:close/>
                <a:moveTo>
                  <a:pt x="296" y="198"/>
                </a:moveTo>
                <a:cubicBezTo>
                  <a:pt x="292" y="206"/>
                  <a:pt x="281" y="212"/>
                  <a:pt x="274" y="202"/>
                </a:cubicBezTo>
                <a:cubicBezTo>
                  <a:pt x="267" y="194"/>
                  <a:pt x="274" y="181"/>
                  <a:pt x="281" y="173"/>
                </a:cubicBezTo>
                <a:cubicBezTo>
                  <a:pt x="285" y="167"/>
                  <a:pt x="291" y="164"/>
                  <a:pt x="297" y="170"/>
                </a:cubicBezTo>
                <a:cubicBezTo>
                  <a:pt x="303" y="177"/>
                  <a:pt x="300" y="190"/>
                  <a:pt x="296" y="198"/>
                </a:cubicBezTo>
                <a:close/>
                <a:moveTo>
                  <a:pt x="146" y="271"/>
                </a:moveTo>
                <a:cubicBezTo>
                  <a:pt x="148" y="261"/>
                  <a:pt x="160" y="258"/>
                  <a:pt x="168" y="262"/>
                </a:cubicBezTo>
                <a:cubicBezTo>
                  <a:pt x="170" y="256"/>
                  <a:pt x="171" y="251"/>
                  <a:pt x="173" y="245"/>
                </a:cubicBezTo>
                <a:cubicBezTo>
                  <a:pt x="173" y="243"/>
                  <a:pt x="176" y="244"/>
                  <a:pt x="176" y="245"/>
                </a:cubicBezTo>
                <a:cubicBezTo>
                  <a:pt x="175" y="251"/>
                  <a:pt x="174" y="258"/>
                  <a:pt x="172" y="264"/>
                </a:cubicBezTo>
                <a:cubicBezTo>
                  <a:pt x="174" y="265"/>
                  <a:pt x="175" y="266"/>
                  <a:pt x="176" y="267"/>
                </a:cubicBezTo>
                <a:cubicBezTo>
                  <a:pt x="177" y="268"/>
                  <a:pt x="176" y="270"/>
                  <a:pt x="175" y="269"/>
                </a:cubicBezTo>
                <a:cubicBezTo>
                  <a:pt x="170" y="268"/>
                  <a:pt x="164" y="265"/>
                  <a:pt x="159" y="266"/>
                </a:cubicBezTo>
                <a:cubicBezTo>
                  <a:pt x="155" y="267"/>
                  <a:pt x="152" y="269"/>
                  <a:pt x="151" y="272"/>
                </a:cubicBezTo>
                <a:cubicBezTo>
                  <a:pt x="151" y="273"/>
                  <a:pt x="151" y="275"/>
                  <a:pt x="152" y="276"/>
                </a:cubicBezTo>
                <a:cubicBezTo>
                  <a:pt x="152" y="278"/>
                  <a:pt x="154" y="279"/>
                  <a:pt x="155" y="280"/>
                </a:cubicBezTo>
                <a:cubicBezTo>
                  <a:pt x="162" y="283"/>
                  <a:pt x="169" y="281"/>
                  <a:pt x="176" y="282"/>
                </a:cubicBezTo>
                <a:cubicBezTo>
                  <a:pt x="177" y="283"/>
                  <a:pt x="177" y="285"/>
                  <a:pt x="176" y="286"/>
                </a:cubicBezTo>
                <a:cubicBezTo>
                  <a:pt x="166" y="291"/>
                  <a:pt x="141" y="287"/>
                  <a:pt x="146" y="271"/>
                </a:cubicBezTo>
                <a:close/>
                <a:moveTo>
                  <a:pt x="55" y="228"/>
                </a:moveTo>
                <a:cubicBezTo>
                  <a:pt x="53" y="228"/>
                  <a:pt x="51" y="227"/>
                  <a:pt x="49" y="227"/>
                </a:cubicBezTo>
                <a:cubicBezTo>
                  <a:pt x="47" y="226"/>
                  <a:pt x="48" y="223"/>
                  <a:pt x="50" y="224"/>
                </a:cubicBezTo>
                <a:cubicBezTo>
                  <a:pt x="52" y="224"/>
                  <a:pt x="54" y="225"/>
                  <a:pt x="56" y="225"/>
                </a:cubicBezTo>
                <a:cubicBezTo>
                  <a:pt x="58" y="226"/>
                  <a:pt x="57" y="229"/>
                  <a:pt x="55" y="228"/>
                </a:cubicBezTo>
                <a:close/>
                <a:moveTo>
                  <a:pt x="71" y="230"/>
                </a:moveTo>
                <a:cubicBezTo>
                  <a:pt x="68" y="229"/>
                  <a:pt x="66" y="228"/>
                  <a:pt x="64" y="227"/>
                </a:cubicBezTo>
                <a:cubicBezTo>
                  <a:pt x="62" y="225"/>
                  <a:pt x="59" y="224"/>
                  <a:pt x="57" y="223"/>
                </a:cubicBezTo>
                <a:cubicBezTo>
                  <a:pt x="55" y="222"/>
                  <a:pt x="56" y="219"/>
                  <a:pt x="58" y="220"/>
                </a:cubicBezTo>
                <a:cubicBezTo>
                  <a:pt x="63" y="221"/>
                  <a:pt x="70" y="224"/>
                  <a:pt x="72" y="228"/>
                </a:cubicBezTo>
                <a:cubicBezTo>
                  <a:pt x="73" y="229"/>
                  <a:pt x="72" y="231"/>
                  <a:pt x="71" y="230"/>
                </a:cubicBezTo>
                <a:close/>
                <a:moveTo>
                  <a:pt x="70" y="145"/>
                </a:moveTo>
                <a:cubicBezTo>
                  <a:pt x="68" y="147"/>
                  <a:pt x="65" y="146"/>
                  <a:pt x="65" y="143"/>
                </a:cubicBezTo>
                <a:cubicBezTo>
                  <a:pt x="65" y="129"/>
                  <a:pt x="81" y="118"/>
                  <a:pt x="94" y="120"/>
                </a:cubicBezTo>
                <a:cubicBezTo>
                  <a:pt x="107" y="122"/>
                  <a:pt x="117" y="134"/>
                  <a:pt x="118" y="147"/>
                </a:cubicBezTo>
                <a:cubicBezTo>
                  <a:pt x="118" y="149"/>
                  <a:pt x="115" y="149"/>
                  <a:pt x="114" y="148"/>
                </a:cubicBezTo>
                <a:cubicBezTo>
                  <a:pt x="110" y="137"/>
                  <a:pt x="101" y="125"/>
                  <a:pt x="89" y="129"/>
                </a:cubicBezTo>
                <a:cubicBezTo>
                  <a:pt x="79" y="132"/>
                  <a:pt x="77" y="139"/>
                  <a:pt x="70" y="145"/>
                </a:cubicBezTo>
                <a:close/>
                <a:moveTo>
                  <a:pt x="88" y="221"/>
                </a:moveTo>
                <a:cubicBezTo>
                  <a:pt x="81" y="212"/>
                  <a:pt x="88" y="199"/>
                  <a:pt x="95" y="192"/>
                </a:cubicBezTo>
                <a:cubicBezTo>
                  <a:pt x="99" y="186"/>
                  <a:pt x="105" y="182"/>
                  <a:pt x="111" y="188"/>
                </a:cubicBezTo>
                <a:cubicBezTo>
                  <a:pt x="117" y="195"/>
                  <a:pt x="114" y="209"/>
                  <a:pt x="110" y="216"/>
                </a:cubicBezTo>
                <a:cubicBezTo>
                  <a:pt x="106" y="224"/>
                  <a:pt x="95" y="230"/>
                  <a:pt x="88" y="221"/>
                </a:cubicBezTo>
                <a:close/>
                <a:moveTo>
                  <a:pt x="116" y="338"/>
                </a:moveTo>
                <a:cubicBezTo>
                  <a:pt x="108" y="337"/>
                  <a:pt x="101" y="335"/>
                  <a:pt x="93" y="332"/>
                </a:cubicBezTo>
                <a:cubicBezTo>
                  <a:pt x="91" y="332"/>
                  <a:pt x="92" y="329"/>
                  <a:pt x="94" y="329"/>
                </a:cubicBezTo>
                <a:cubicBezTo>
                  <a:pt x="101" y="331"/>
                  <a:pt x="108" y="332"/>
                  <a:pt x="115" y="332"/>
                </a:cubicBezTo>
                <a:cubicBezTo>
                  <a:pt x="123" y="333"/>
                  <a:pt x="123" y="333"/>
                  <a:pt x="123" y="333"/>
                </a:cubicBezTo>
                <a:cubicBezTo>
                  <a:pt x="183" y="333"/>
                  <a:pt x="232" y="296"/>
                  <a:pt x="282" y="263"/>
                </a:cubicBezTo>
                <a:cubicBezTo>
                  <a:pt x="286" y="261"/>
                  <a:pt x="286" y="261"/>
                  <a:pt x="286" y="261"/>
                </a:cubicBezTo>
                <a:cubicBezTo>
                  <a:pt x="290" y="265"/>
                  <a:pt x="290" y="265"/>
                  <a:pt x="290" y="265"/>
                </a:cubicBezTo>
                <a:cubicBezTo>
                  <a:pt x="315" y="293"/>
                  <a:pt x="286" y="363"/>
                  <a:pt x="262" y="382"/>
                </a:cubicBezTo>
                <a:cubicBezTo>
                  <a:pt x="214" y="423"/>
                  <a:pt x="130" y="399"/>
                  <a:pt x="116" y="338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2" name="CustomShape 67"/>
          <p:cNvSpPr/>
          <p:nvPr/>
        </p:nvSpPr>
        <p:spPr>
          <a:xfrm>
            <a:off x="8233208" y="1566963"/>
            <a:ext cx="1828562" cy="2003139"/>
          </a:xfrm>
          <a:custGeom>
            <a:avLst/>
            <a:gdLst/>
            <a:ahLst/>
            <a:cxnLst/>
            <a:rect l="l" t="t" r="r" b="b"/>
            <a:pathLst>
              <a:path w="431" h="472">
                <a:moveTo>
                  <a:pt x="428" y="173"/>
                </a:moveTo>
                <a:cubicBezTo>
                  <a:pt x="427" y="159"/>
                  <a:pt x="419" y="146"/>
                  <a:pt x="409" y="142"/>
                </a:cubicBezTo>
                <a:cubicBezTo>
                  <a:pt x="403" y="141"/>
                  <a:pt x="403" y="141"/>
                  <a:pt x="403" y="141"/>
                </a:cubicBezTo>
                <a:cubicBezTo>
                  <a:pt x="397" y="141"/>
                  <a:pt x="391" y="143"/>
                  <a:pt x="385" y="150"/>
                </a:cubicBezTo>
                <a:cubicBezTo>
                  <a:pt x="374" y="160"/>
                  <a:pt x="365" y="173"/>
                  <a:pt x="359" y="186"/>
                </a:cubicBezTo>
                <a:cubicBezTo>
                  <a:pt x="356" y="194"/>
                  <a:pt x="356" y="194"/>
                  <a:pt x="356" y="194"/>
                </a:cubicBezTo>
                <a:cubicBezTo>
                  <a:pt x="352" y="189"/>
                  <a:pt x="352" y="189"/>
                  <a:pt x="352" y="189"/>
                </a:cubicBezTo>
                <a:cubicBezTo>
                  <a:pt x="338" y="165"/>
                  <a:pt x="330" y="136"/>
                  <a:pt x="326" y="110"/>
                </a:cubicBezTo>
                <a:cubicBezTo>
                  <a:pt x="321" y="83"/>
                  <a:pt x="319" y="52"/>
                  <a:pt x="330" y="26"/>
                </a:cubicBezTo>
                <a:cubicBezTo>
                  <a:pt x="307" y="22"/>
                  <a:pt x="283" y="19"/>
                  <a:pt x="260" y="18"/>
                </a:cubicBezTo>
                <a:cubicBezTo>
                  <a:pt x="209" y="16"/>
                  <a:pt x="157" y="16"/>
                  <a:pt x="107" y="29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3" y="17"/>
                  <a:pt x="105" y="9"/>
                  <a:pt x="107" y="1"/>
                </a:cubicBezTo>
                <a:cubicBezTo>
                  <a:pt x="96" y="10"/>
                  <a:pt x="86" y="19"/>
                  <a:pt x="80" y="31"/>
                </a:cubicBezTo>
                <a:cubicBezTo>
                  <a:pt x="76" y="42"/>
                  <a:pt x="76" y="42"/>
                  <a:pt x="76" y="42"/>
                </a:cubicBezTo>
                <a:cubicBezTo>
                  <a:pt x="74" y="34"/>
                  <a:pt x="74" y="34"/>
                  <a:pt x="74" y="34"/>
                </a:cubicBezTo>
                <a:cubicBezTo>
                  <a:pt x="71" y="23"/>
                  <a:pt x="71" y="11"/>
                  <a:pt x="71" y="0"/>
                </a:cubicBezTo>
                <a:cubicBezTo>
                  <a:pt x="69" y="6"/>
                  <a:pt x="66" y="13"/>
                  <a:pt x="64" y="20"/>
                </a:cubicBezTo>
                <a:cubicBezTo>
                  <a:pt x="62" y="26"/>
                  <a:pt x="61" y="32"/>
                  <a:pt x="60" y="37"/>
                </a:cubicBezTo>
                <a:cubicBezTo>
                  <a:pt x="57" y="50"/>
                  <a:pt x="57" y="50"/>
                  <a:pt x="57" y="50"/>
                </a:cubicBezTo>
                <a:cubicBezTo>
                  <a:pt x="52" y="40"/>
                  <a:pt x="52" y="40"/>
                  <a:pt x="52" y="40"/>
                </a:cubicBezTo>
                <a:cubicBezTo>
                  <a:pt x="48" y="30"/>
                  <a:pt x="44" y="20"/>
                  <a:pt x="42" y="10"/>
                </a:cubicBezTo>
                <a:cubicBezTo>
                  <a:pt x="40" y="22"/>
                  <a:pt x="39" y="33"/>
                  <a:pt x="39" y="45"/>
                </a:cubicBezTo>
                <a:cubicBezTo>
                  <a:pt x="39" y="50"/>
                  <a:pt x="39" y="50"/>
                  <a:pt x="39" y="50"/>
                </a:cubicBezTo>
                <a:cubicBezTo>
                  <a:pt x="33" y="48"/>
                  <a:pt x="33" y="48"/>
                  <a:pt x="33" y="48"/>
                </a:cubicBezTo>
                <a:cubicBezTo>
                  <a:pt x="28" y="46"/>
                  <a:pt x="23" y="43"/>
                  <a:pt x="19" y="39"/>
                </a:cubicBezTo>
                <a:cubicBezTo>
                  <a:pt x="12" y="48"/>
                  <a:pt x="6" y="56"/>
                  <a:pt x="0" y="65"/>
                </a:cubicBezTo>
                <a:cubicBezTo>
                  <a:pt x="0" y="66"/>
                  <a:pt x="0" y="67"/>
                  <a:pt x="0" y="69"/>
                </a:cubicBezTo>
                <a:cubicBezTo>
                  <a:pt x="9" y="66"/>
                  <a:pt x="18" y="60"/>
                  <a:pt x="28" y="60"/>
                </a:cubicBezTo>
                <a:cubicBezTo>
                  <a:pt x="36" y="61"/>
                  <a:pt x="40" y="69"/>
                  <a:pt x="49" y="62"/>
                </a:cubicBezTo>
                <a:cubicBezTo>
                  <a:pt x="55" y="58"/>
                  <a:pt x="59" y="58"/>
                  <a:pt x="66" y="60"/>
                </a:cubicBezTo>
                <a:cubicBezTo>
                  <a:pt x="78" y="63"/>
                  <a:pt x="91" y="65"/>
                  <a:pt x="104" y="64"/>
                </a:cubicBezTo>
                <a:cubicBezTo>
                  <a:pt x="135" y="63"/>
                  <a:pt x="164" y="56"/>
                  <a:pt x="194" y="52"/>
                </a:cubicBezTo>
                <a:cubicBezTo>
                  <a:pt x="225" y="49"/>
                  <a:pt x="256" y="46"/>
                  <a:pt x="287" y="47"/>
                </a:cubicBezTo>
                <a:cubicBezTo>
                  <a:pt x="289" y="47"/>
                  <a:pt x="290" y="49"/>
                  <a:pt x="290" y="51"/>
                </a:cubicBezTo>
                <a:cubicBezTo>
                  <a:pt x="279" y="82"/>
                  <a:pt x="280" y="110"/>
                  <a:pt x="293" y="141"/>
                </a:cubicBezTo>
                <a:cubicBezTo>
                  <a:pt x="303" y="167"/>
                  <a:pt x="315" y="193"/>
                  <a:pt x="319" y="221"/>
                </a:cubicBezTo>
                <a:cubicBezTo>
                  <a:pt x="326" y="267"/>
                  <a:pt x="319" y="316"/>
                  <a:pt x="291" y="354"/>
                </a:cubicBezTo>
                <a:cubicBezTo>
                  <a:pt x="265" y="389"/>
                  <a:pt x="221" y="407"/>
                  <a:pt x="181" y="420"/>
                </a:cubicBezTo>
                <a:cubicBezTo>
                  <a:pt x="160" y="427"/>
                  <a:pt x="139" y="432"/>
                  <a:pt x="117" y="435"/>
                </a:cubicBezTo>
                <a:cubicBezTo>
                  <a:pt x="126" y="436"/>
                  <a:pt x="135" y="437"/>
                  <a:pt x="144" y="437"/>
                </a:cubicBezTo>
                <a:cubicBezTo>
                  <a:pt x="169" y="438"/>
                  <a:pt x="192" y="434"/>
                  <a:pt x="216" y="429"/>
                </a:cubicBezTo>
                <a:cubicBezTo>
                  <a:pt x="208" y="434"/>
                  <a:pt x="198" y="438"/>
                  <a:pt x="189" y="441"/>
                </a:cubicBezTo>
                <a:cubicBezTo>
                  <a:pt x="184" y="442"/>
                  <a:pt x="179" y="442"/>
                  <a:pt x="174" y="443"/>
                </a:cubicBezTo>
                <a:cubicBezTo>
                  <a:pt x="178" y="472"/>
                  <a:pt x="217" y="464"/>
                  <a:pt x="234" y="450"/>
                </a:cubicBezTo>
                <a:cubicBezTo>
                  <a:pt x="247" y="439"/>
                  <a:pt x="260" y="424"/>
                  <a:pt x="269" y="409"/>
                </a:cubicBezTo>
                <a:cubicBezTo>
                  <a:pt x="262" y="412"/>
                  <a:pt x="255" y="415"/>
                  <a:pt x="248" y="416"/>
                </a:cubicBezTo>
                <a:cubicBezTo>
                  <a:pt x="246" y="417"/>
                  <a:pt x="245" y="414"/>
                  <a:pt x="247" y="413"/>
                </a:cubicBezTo>
                <a:cubicBezTo>
                  <a:pt x="307" y="379"/>
                  <a:pt x="358" y="323"/>
                  <a:pt x="373" y="255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79" y="246"/>
                  <a:pt x="379" y="246"/>
                  <a:pt x="379" y="246"/>
                </a:cubicBezTo>
                <a:cubicBezTo>
                  <a:pt x="396" y="246"/>
                  <a:pt x="412" y="242"/>
                  <a:pt x="420" y="226"/>
                </a:cubicBezTo>
                <a:cubicBezTo>
                  <a:pt x="429" y="210"/>
                  <a:pt x="431" y="190"/>
                  <a:pt x="428" y="173"/>
                </a:cubicBezTo>
                <a:close/>
                <a:moveTo>
                  <a:pt x="412" y="198"/>
                </a:moveTo>
                <a:cubicBezTo>
                  <a:pt x="411" y="200"/>
                  <a:pt x="409" y="200"/>
                  <a:pt x="408" y="198"/>
                </a:cubicBezTo>
                <a:cubicBezTo>
                  <a:pt x="406" y="192"/>
                  <a:pt x="405" y="180"/>
                  <a:pt x="396" y="181"/>
                </a:cubicBezTo>
                <a:cubicBezTo>
                  <a:pt x="391" y="181"/>
                  <a:pt x="386" y="186"/>
                  <a:pt x="383" y="191"/>
                </a:cubicBezTo>
                <a:cubicBezTo>
                  <a:pt x="378" y="200"/>
                  <a:pt x="375" y="210"/>
                  <a:pt x="373" y="220"/>
                </a:cubicBezTo>
                <a:cubicBezTo>
                  <a:pt x="373" y="221"/>
                  <a:pt x="371" y="221"/>
                  <a:pt x="371" y="220"/>
                </a:cubicBezTo>
                <a:cubicBezTo>
                  <a:pt x="367" y="207"/>
                  <a:pt x="376" y="185"/>
                  <a:pt x="386" y="176"/>
                </a:cubicBezTo>
                <a:cubicBezTo>
                  <a:pt x="401" y="163"/>
                  <a:pt x="419" y="181"/>
                  <a:pt x="412" y="19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3" name="CustomShape 68"/>
          <p:cNvSpPr/>
          <p:nvPr/>
        </p:nvSpPr>
        <p:spPr>
          <a:xfrm>
            <a:off x="8700067" y="3600338"/>
            <a:ext cx="169898" cy="1065101"/>
          </a:xfrm>
          <a:custGeom>
            <a:avLst/>
            <a:gdLst/>
            <a:ahLst/>
            <a:cxnLst/>
            <a:rect l="l" t="t" r="r" b="b"/>
            <a:pathLst>
              <a:path w="40" h="251">
                <a:moveTo>
                  <a:pt x="30" y="201"/>
                </a:moveTo>
                <a:cubicBezTo>
                  <a:pt x="25" y="182"/>
                  <a:pt x="24" y="162"/>
                  <a:pt x="24" y="142"/>
                </a:cubicBezTo>
                <a:cubicBezTo>
                  <a:pt x="22" y="96"/>
                  <a:pt x="23" y="50"/>
                  <a:pt x="20" y="4"/>
                </a:cubicBezTo>
                <a:cubicBezTo>
                  <a:pt x="20" y="0"/>
                  <a:pt x="15" y="0"/>
                  <a:pt x="15" y="4"/>
                </a:cubicBezTo>
                <a:cubicBezTo>
                  <a:pt x="12" y="52"/>
                  <a:pt x="4" y="99"/>
                  <a:pt x="3" y="147"/>
                </a:cubicBezTo>
                <a:cubicBezTo>
                  <a:pt x="3" y="177"/>
                  <a:pt x="0" y="235"/>
                  <a:pt x="32" y="250"/>
                </a:cubicBezTo>
                <a:cubicBezTo>
                  <a:pt x="36" y="251"/>
                  <a:pt x="40" y="249"/>
                  <a:pt x="40" y="245"/>
                </a:cubicBezTo>
                <a:cubicBezTo>
                  <a:pt x="40" y="230"/>
                  <a:pt x="33" y="216"/>
                  <a:pt x="30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4" name="CustomShape 69"/>
          <p:cNvSpPr/>
          <p:nvPr/>
        </p:nvSpPr>
        <p:spPr>
          <a:xfrm>
            <a:off x="8080947" y="2568712"/>
            <a:ext cx="255567" cy="149021"/>
          </a:xfrm>
          <a:custGeom>
            <a:avLst/>
            <a:gdLst/>
            <a:ahLst/>
            <a:cxnLst/>
            <a:rect l="l" t="t" r="r" b="b"/>
            <a:pathLst>
              <a:path w="60" h="35">
                <a:moveTo>
                  <a:pt x="59" y="20"/>
                </a:moveTo>
                <a:cubicBezTo>
                  <a:pt x="59" y="29"/>
                  <a:pt x="45" y="35"/>
                  <a:pt x="29" y="34"/>
                </a:cubicBezTo>
                <a:cubicBezTo>
                  <a:pt x="13" y="32"/>
                  <a:pt x="0" y="24"/>
                  <a:pt x="1" y="15"/>
                </a:cubicBezTo>
                <a:cubicBezTo>
                  <a:pt x="1" y="6"/>
                  <a:pt x="15" y="0"/>
                  <a:pt x="31" y="1"/>
                </a:cubicBezTo>
                <a:cubicBezTo>
                  <a:pt x="48" y="2"/>
                  <a:pt x="60" y="11"/>
                  <a:pt x="59" y="20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5" name="CustomShape 70"/>
          <p:cNvSpPr/>
          <p:nvPr/>
        </p:nvSpPr>
        <p:spPr>
          <a:xfrm>
            <a:off x="9138130" y="2471885"/>
            <a:ext cx="233250" cy="144341"/>
          </a:xfrm>
          <a:custGeom>
            <a:avLst/>
            <a:gdLst/>
            <a:ahLst/>
            <a:cxnLst/>
            <a:rect l="l" t="t" r="r" b="b"/>
            <a:pathLst>
              <a:path w="55" h="34">
                <a:moveTo>
                  <a:pt x="53" y="12"/>
                </a:moveTo>
                <a:cubicBezTo>
                  <a:pt x="55" y="20"/>
                  <a:pt x="45" y="29"/>
                  <a:pt x="30" y="31"/>
                </a:cubicBezTo>
                <a:cubicBezTo>
                  <a:pt x="16" y="34"/>
                  <a:pt x="3" y="30"/>
                  <a:pt x="2" y="22"/>
                </a:cubicBezTo>
                <a:cubicBezTo>
                  <a:pt x="0" y="15"/>
                  <a:pt x="10" y="6"/>
                  <a:pt x="25" y="3"/>
                </a:cubicBezTo>
                <a:cubicBezTo>
                  <a:pt x="39" y="0"/>
                  <a:pt x="52" y="4"/>
                  <a:pt x="53" y="12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6" name="CustomShape 71"/>
          <p:cNvSpPr/>
          <p:nvPr/>
        </p:nvSpPr>
        <p:spPr>
          <a:xfrm>
            <a:off x="8364950" y="1008315"/>
            <a:ext cx="139662" cy="203374"/>
          </a:xfrm>
          <a:custGeom>
            <a:avLst/>
            <a:gdLst/>
            <a:ahLst/>
            <a:cxnLst/>
            <a:rect l="l" t="t" r="r" b="b"/>
            <a:pathLst>
              <a:path w="33" h="48">
                <a:moveTo>
                  <a:pt x="31" y="37"/>
                </a:moveTo>
                <a:cubicBezTo>
                  <a:pt x="29" y="39"/>
                  <a:pt x="26" y="39"/>
                  <a:pt x="24" y="40"/>
                </a:cubicBezTo>
                <a:cubicBezTo>
                  <a:pt x="25" y="35"/>
                  <a:pt x="27" y="30"/>
                  <a:pt x="28" y="25"/>
                </a:cubicBezTo>
                <a:cubicBezTo>
                  <a:pt x="28" y="23"/>
                  <a:pt x="26" y="22"/>
                  <a:pt x="24" y="23"/>
                </a:cubicBezTo>
                <a:cubicBezTo>
                  <a:pt x="20" y="26"/>
                  <a:pt x="15" y="29"/>
                  <a:pt x="11" y="32"/>
                </a:cubicBezTo>
                <a:cubicBezTo>
                  <a:pt x="16" y="21"/>
                  <a:pt x="23" y="9"/>
                  <a:pt x="32" y="1"/>
                </a:cubicBezTo>
                <a:cubicBezTo>
                  <a:pt x="33" y="1"/>
                  <a:pt x="32" y="0"/>
                  <a:pt x="32" y="0"/>
                </a:cubicBezTo>
                <a:cubicBezTo>
                  <a:pt x="15" y="8"/>
                  <a:pt x="8" y="25"/>
                  <a:pt x="2" y="41"/>
                </a:cubicBezTo>
                <a:cubicBezTo>
                  <a:pt x="0" y="44"/>
                  <a:pt x="4" y="46"/>
                  <a:pt x="6" y="44"/>
                </a:cubicBezTo>
                <a:cubicBezTo>
                  <a:pt x="12" y="39"/>
                  <a:pt x="17" y="34"/>
                  <a:pt x="22" y="30"/>
                </a:cubicBezTo>
                <a:cubicBezTo>
                  <a:pt x="21" y="34"/>
                  <a:pt x="18" y="38"/>
                  <a:pt x="17" y="43"/>
                </a:cubicBezTo>
                <a:cubicBezTo>
                  <a:pt x="16" y="45"/>
                  <a:pt x="17" y="48"/>
                  <a:pt x="20" y="47"/>
                </a:cubicBezTo>
                <a:cubicBezTo>
                  <a:pt x="25" y="45"/>
                  <a:pt x="29" y="42"/>
                  <a:pt x="33" y="38"/>
                </a:cubicBezTo>
                <a:cubicBezTo>
                  <a:pt x="33" y="38"/>
                  <a:pt x="32" y="36"/>
                  <a:pt x="3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7" name="CustomShape 72"/>
          <p:cNvSpPr/>
          <p:nvPr/>
        </p:nvSpPr>
        <p:spPr>
          <a:xfrm>
            <a:off x="8504612" y="1160935"/>
            <a:ext cx="154060" cy="93588"/>
          </a:xfrm>
          <a:custGeom>
            <a:avLst/>
            <a:gdLst/>
            <a:ahLst/>
            <a:cxnLst/>
            <a:rect l="l" t="t" r="r" b="b"/>
            <a:pathLst>
              <a:path w="36" h="22">
                <a:moveTo>
                  <a:pt x="35" y="4"/>
                </a:moveTo>
                <a:cubicBezTo>
                  <a:pt x="25" y="5"/>
                  <a:pt x="17" y="14"/>
                  <a:pt x="7" y="15"/>
                </a:cubicBezTo>
                <a:cubicBezTo>
                  <a:pt x="7" y="10"/>
                  <a:pt x="7" y="5"/>
                  <a:pt x="6" y="1"/>
                </a:cubicBezTo>
                <a:cubicBezTo>
                  <a:pt x="6" y="0"/>
                  <a:pt x="5" y="0"/>
                  <a:pt x="5" y="0"/>
                </a:cubicBezTo>
                <a:cubicBezTo>
                  <a:pt x="4" y="6"/>
                  <a:pt x="2" y="11"/>
                  <a:pt x="0" y="17"/>
                </a:cubicBezTo>
                <a:cubicBezTo>
                  <a:pt x="0" y="19"/>
                  <a:pt x="1" y="21"/>
                  <a:pt x="3" y="21"/>
                </a:cubicBezTo>
                <a:cubicBezTo>
                  <a:pt x="16" y="22"/>
                  <a:pt x="26" y="12"/>
                  <a:pt x="36" y="6"/>
                </a:cubicBezTo>
                <a:cubicBezTo>
                  <a:pt x="36" y="5"/>
                  <a:pt x="36" y="4"/>
                  <a:pt x="35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8" name="CustomShape 73"/>
          <p:cNvSpPr/>
          <p:nvPr/>
        </p:nvSpPr>
        <p:spPr>
          <a:xfrm>
            <a:off x="8633116" y="1092544"/>
            <a:ext cx="198694" cy="182496"/>
          </a:xfrm>
          <a:custGeom>
            <a:avLst/>
            <a:gdLst/>
            <a:ahLst/>
            <a:cxnLst/>
            <a:rect l="l" t="t" r="r" b="b"/>
            <a:pathLst>
              <a:path w="47" h="43">
                <a:moveTo>
                  <a:pt x="41" y="1"/>
                </a:moveTo>
                <a:cubicBezTo>
                  <a:pt x="32" y="7"/>
                  <a:pt x="24" y="12"/>
                  <a:pt x="16" y="19"/>
                </a:cubicBezTo>
                <a:cubicBezTo>
                  <a:pt x="10" y="23"/>
                  <a:pt x="0" y="31"/>
                  <a:pt x="1" y="39"/>
                </a:cubicBezTo>
                <a:cubicBezTo>
                  <a:pt x="1" y="41"/>
                  <a:pt x="2" y="43"/>
                  <a:pt x="5" y="42"/>
                </a:cubicBezTo>
                <a:cubicBezTo>
                  <a:pt x="12" y="41"/>
                  <a:pt x="18" y="31"/>
                  <a:pt x="23" y="26"/>
                </a:cubicBezTo>
                <a:cubicBezTo>
                  <a:pt x="30" y="19"/>
                  <a:pt x="37" y="12"/>
                  <a:pt x="44" y="6"/>
                </a:cubicBezTo>
                <a:cubicBezTo>
                  <a:pt x="47" y="4"/>
                  <a:pt x="44" y="0"/>
                  <a:pt x="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CustomShape 74"/>
          <p:cNvSpPr/>
          <p:nvPr/>
        </p:nvSpPr>
        <p:spPr>
          <a:xfrm>
            <a:off x="8722024" y="1203770"/>
            <a:ext cx="63712" cy="53993"/>
          </a:xfrm>
          <a:custGeom>
            <a:avLst/>
            <a:gdLst/>
            <a:ahLst/>
            <a:cxnLst/>
            <a:rect l="l" t="t" r="r" b="b"/>
            <a:pathLst>
              <a:path w="15" h="13">
                <a:moveTo>
                  <a:pt x="13" y="1"/>
                </a:moveTo>
                <a:cubicBezTo>
                  <a:pt x="11" y="0"/>
                  <a:pt x="8" y="1"/>
                  <a:pt x="7" y="2"/>
                </a:cubicBezTo>
                <a:cubicBezTo>
                  <a:pt x="4" y="4"/>
                  <a:pt x="0" y="7"/>
                  <a:pt x="2" y="11"/>
                </a:cubicBezTo>
                <a:cubicBezTo>
                  <a:pt x="2" y="12"/>
                  <a:pt x="4" y="13"/>
                  <a:pt x="4" y="12"/>
                </a:cubicBezTo>
                <a:cubicBezTo>
                  <a:pt x="8" y="12"/>
                  <a:pt x="8" y="10"/>
                  <a:pt x="10" y="8"/>
                </a:cubicBezTo>
                <a:cubicBezTo>
                  <a:pt x="11" y="7"/>
                  <a:pt x="11" y="6"/>
                  <a:pt x="12" y="5"/>
                </a:cubicBezTo>
                <a:cubicBezTo>
                  <a:pt x="12" y="5"/>
                  <a:pt x="13" y="4"/>
                  <a:pt x="13" y="4"/>
                </a:cubicBezTo>
                <a:cubicBezTo>
                  <a:pt x="15" y="3"/>
                  <a:pt x="15" y="1"/>
                  <a:pt x="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75"/>
          <p:cNvSpPr/>
          <p:nvPr/>
        </p:nvSpPr>
        <p:spPr>
          <a:xfrm>
            <a:off x="8339754" y="2674898"/>
            <a:ext cx="950636" cy="687510"/>
          </a:xfrm>
          <a:custGeom>
            <a:avLst/>
            <a:gdLst/>
            <a:ahLst/>
            <a:cxnLst/>
            <a:rect l="l" t="t" r="r" b="b"/>
            <a:pathLst>
              <a:path w="224" h="162">
                <a:moveTo>
                  <a:pt x="199" y="4"/>
                </a:moveTo>
                <a:cubicBezTo>
                  <a:pt x="195" y="0"/>
                  <a:pt x="195" y="0"/>
                  <a:pt x="195" y="0"/>
                </a:cubicBezTo>
                <a:cubicBezTo>
                  <a:pt x="191" y="2"/>
                  <a:pt x="191" y="2"/>
                  <a:pt x="191" y="2"/>
                </a:cubicBezTo>
                <a:cubicBezTo>
                  <a:pt x="141" y="35"/>
                  <a:pt x="92" y="72"/>
                  <a:pt x="32" y="72"/>
                </a:cubicBezTo>
                <a:cubicBezTo>
                  <a:pt x="24" y="71"/>
                  <a:pt x="24" y="71"/>
                  <a:pt x="24" y="71"/>
                </a:cubicBezTo>
                <a:cubicBezTo>
                  <a:pt x="17" y="71"/>
                  <a:pt x="10" y="70"/>
                  <a:pt x="3" y="68"/>
                </a:cubicBezTo>
                <a:cubicBezTo>
                  <a:pt x="1" y="68"/>
                  <a:pt x="0" y="71"/>
                  <a:pt x="2" y="71"/>
                </a:cubicBezTo>
                <a:cubicBezTo>
                  <a:pt x="10" y="74"/>
                  <a:pt x="17" y="76"/>
                  <a:pt x="25" y="77"/>
                </a:cubicBezTo>
                <a:cubicBezTo>
                  <a:pt x="39" y="138"/>
                  <a:pt x="123" y="162"/>
                  <a:pt x="171" y="121"/>
                </a:cubicBezTo>
                <a:cubicBezTo>
                  <a:pt x="195" y="102"/>
                  <a:pt x="224" y="32"/>
                  <a:pt x="199" y="4"/>
                </a:cubicBezTo>
                <a:close/>
                <a:moveTo>
                  <a:pt x="33" y="77"/>
                </a:moveTo>
                <a:cubicBezTo>
                  <a:pt x="91" y="80"/>
                  <a:pt x="151" y="43"/>
                  <a:pt x="195" y="7"/>
                </a:cubicBezTo>
                <a:cubicBezTo>
                  <a:pt x="198" y="11"/>
                  <a:pt x="200" y="16"/>
                  <a:pt x="200" y="22"/>
                </a:cubicBezTo>
                <a:cubicBezTo>
                  <a:pt x="200" y="22"/>
                  <a:pt x="200" y="22"/>
                  <a:pt x="200" y="22"/>
                </a:cubicBezTo>
                <a:cubicBezTo>
                  <a:pt x="158" y="61"/>
                  <a:pt x="98" y="97"/>
                  <a:pt x="38" y="92"/>
                </a:cubicBezTo>
                <a:cubicBezTo>
                  <a:pt x="36" y="87"/>
                  <a:pt x="35" y="82"/>
                  <a:pt x="33" y="77"/>
                </a:cubicBezTo>
                <a:close/>
                <a:moveTo>
                  <a:pt x="47" y="105"/>
                </a:moveTo>
                <a:cubicBezTo>
                  <a:pt x="45" y="103"/>
                  <a:pt x="43" y="100"/>
                  <a:pt x="41" y="97"/>
                </a:cubicBezTo>
                <a:cubicBezTo>
                  <a:pt x="67" y="105"/>
                  <a:pt x="100" y="91"/>
                  <a:pt x="123" y="82"/>
                </a:cubicBezTo>
                <a:cubicBezTo>
                  <a:pt x="151" y="71"/>
                  <a:pt x="180" y="52"/>
                  <a:pt x="201" y="29"/>
                </a:cubicBezTo>
                <a:cubicBezTo>
                  <a:pt x="201" y="38"/>
                  <a:pt x="200" y="47"/>
                  <a:pt x="198" y="55"/>
                </a:cubicBezTo>
                <a:cubicBezTo>
                  <a:pt x="197" y="59"/>
                  <a:pt x="196" y="63"/>
                  <a:pt x="195" y="66"/>
                </a:cubicBezTo>
                <a:cubicBezTo>
                  <a:pt x="176" y="56"/>
                  <a:pt x="152" y="67"/>
                  <a:pt x="135" y="78"/>
                </a:cubicBezTo>
                <a:cubicBezTo>
                  <a:pt x="116" y="91"/>
                  <a:pt x="100" y="110"/>
                  <a:pt x="97" y="133"/>
                </a:cubicBezTo>
                <a:cubicBezTo>
                  <a:pt x="94" y="133"/>
                  <a:pt x="90" y="132"/>
                  <a:pt x="87" y="131"/>
                </a:cubicBezTo>
                <a:cubicBezTo>
                  <a:pt x="71" y="127"/>
                  <a:pt x="58" y="117"/>
                  <a:pt x="47" y="105"/>
                </a:cubicBezTo>
                <a:close/>
                <a:moveTo>
                  <a:pt x="170" y="113"/>
                </a:moveTo>
                <a:cubicBezTo>
                  <a:pt x="152" y="131"/>
                  <a:pt x="128" y="137"/>
                  <a:pt x="104" y="134"/>
                </a:cubicBezTo>
                <a:cubicBezTo>
                  <a:pt x="112" y="94"/>
                  <a:pt x="154" y="66"/>
                  <a:pt x="194" y="70"/>
                </a:cubicBezTo>
                <a:cubicBezTo>
                  <a:pt x="189" y="86"/>
                  <a:pt x="181" y="102"/>
                  <a:pt x="170" y="1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1" name="CustomShape 76"/>
          <p:cNvSpPr/>
          <p:nvPr/>
        </p:nvSpPr>
        <p:spPr>
          <a:xfrm>
            <a:off x="8552486" y="2598948"/>
            <a:ext cx="152260" cy="20301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5" y="39"/>
                </a:moveTo>
                <a:cubicBezTo>
                  <a:pt x="28" y="38"/>
                  <a:pt x="21" y="40"/>
                  <a:pt x="14" y="37"/>
                </a:cubicBezTo>
                <a:cubicBezTo>
                  <a:pt x="13" y="36"/>
                  <a:pt x="11" y="35"/>
                  <a:pt x="11" y="33"/>
                </a:cubicBezTo>
                <a:cubicBezTo>
                  <a:pt x="10" y="32"/>
                  <a:pt x="10" y="30"/>
                  <a:pt x="10" y="29"/>
                </a:cubicBezTo>
                <a:cubicBezTo>
                  <a:pt x="11" y="26"/>
                  <a:pt x="14" y="24"/>
                  <a:pt x="18" y="23"/>
                </a:cubicBezTo>
                <a:cubicBezTo>
                  <a:pt x="23" y="22"/>
                  <a:pt x="29" y="25"/>
                  <a:pt x="34" y="26"/>
                </a:cubicBezTo>
                <a:cubicBezTo>
                  <a:pt x="35" y="27"/>
                  <a:pt x="36" y="25"/>
                  <a:pt x="35" y="24"/>
                </a:cubicBezTo>
                <a:cubicBezTo>
                  <a:pt x="34" y="23"/>
                  <a:pt x="33" y="22"/>
                  <a:pt x="31" y="21"/>
                </a:cubicBezTo>
                <a:cubicBezTo>
                  <a:pt x="33" y="15"/>
                  <a:pt x="34" y="8"/>
                  <a:pt x="35" y="2"/>
                </a:cubicBezTo>
                <a:cubicBezTo>
                  <a:pt x="35" y="1"/>
                  <a:pt x="32" y="0"/>
                  <a:pt x="32" y="2"/>
                </a:cubicBezTo>
                <a:cubicBezTo>
                  <a:pt x="30" y="8"/>
                  <a:pt x="29" y="13"/>
                  <a:pt x="27" y="19"/>
                </a:cubicBezTo>
                <a:cubicBezTo>
                  <a:pt x="19" y="15"/>
                  <a:pt x="7" y="18"/>
                  <a:pt x="5" y="28"/>
                </a:cubicBezTo>
                <a:cubicBezTo>
                  <a:pt x="0" y="44"/>
                  <a:pt x="25" y="48"/>
                  <a:pt x="35" y="43"/>
                </a:cubicBezTo>
                <a:cubicBezTo>
                  <a:pt x="36" y="42"/>
                  <a:pt x="36" y="40"/>
                  <a:pt x="35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CustomShape 77"/>
          <p:cNvSpPr/>
          <p:nvPr/>
        </p:nvSpPr>
        <p:spPr>
          <a:xfrm>
            <a:off x="9087377" y="2263831"/>
            <a:ext cx="152260" cy="20337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3"/>
                  <a:pt x="14" y="9"/>
                </a:cubicBezTo>
                <a:cubicBezTo>
                  <a:pt x="7" y="17"/>
                  <a:pt x="0" y="30"/>
                  <a:pt x="7" y="38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6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6"/>
                  <a:pt x="17" y="22"/>
                </a:cubicBezTo>
                <a:cubicBezTo>
                  <a:pt x="17" y="21"/>
                  <a:pt x="17" y="20"/>
                  <a:pt x="17" y="18"/>
                </a:cubicBezTo>
                <a:cubicBezTo>
                  <a:pt x="18" y="15"/>
                  <a:pt x="19" y="11"/>
                  <a:pt x="22" y="9"/>
                </a:cubicBezTo>
                <a:cubicBezTo>
                  <a:pt x="25" y="7"/>
                  <a:pt x="26" y="11"/>
                  <a:pt x="27" y="13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3" name="CustomShape 78"/>
          <p:cNvSpPr/>
          <p:nvPr/>
        </p:nvSpPr>
        <p:spPr>
          <a:xfrm>
            <a:off x="8296919" y="2340142"/>
            <a:ext cx="153700" cy="20301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4"/>
                  <a:pt x="14" y="10"/>
                </a:cubicBezTo>
                <a:cubicBezTo>
                  <a:pt x="7" y="17"/>
                  <a:pt x="0" y="30"/>
                  <a:pt x="7" y="39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7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7"/>
                  <a:pt x="17" y="23"/>
                </a:cubicBezTo>
                <a:cubicBezTo>
                  <a:pt x="17" y="21"/>
                  <a:pt x="17" y="20"/>
                  <a:pt x="17" y="19"/>
                </a:cubicBezTo>
                <a:cubicBezTo>
                  <a:pt x="18" y="16"/>
                  <a:pt x="19" y="12"/>
                  <a:pt x="22" y="10"/>
                </a:cubicBezTo>
                <a:cubicBezTo>
                  <a:pt x="25" y="8"/>
                  <a:pt x="26" y="12"/>
                  <a:pt x="27" y="14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79"/>
          <p:cNvSpPr/>
          <p:nvPr/>
        </p:nvSpPr>
        <p:spPr>
          <a:xfrm>
            <a:off x="9065060" y="2005025"/>
            <a:ext cx="280763" cy="157300"/>
          </a:xfrm>
          <a:custGeom>
            <a:avLst/>
            <a:gdLst/>
            <a:ahLst/>
            <a:cxnLst/>
            <a:rect l="l" t="t" r="r" b="b"/>
            <a:pathLst>
              <a:path w="66" h="37">
                <a:moveTo>
                  <a:pt x="36" y="3"/>
                </a:moveTo>
                <a:cubicBezTo>
                  <a:pt x="21" y="6"/>
                  <a:pt x="6" y="21"/>
                  <a:pt x="1" y="35"/>
                </a:cubicBezTo>
                <a:cubicBezTo>
                  <a:pt x="0" y="37"/>
                  <a:pt x="2" y="37"/>
                  <a:pt x="4" y="37"/>
                </a:cubicBezTo>
                <a:cubicBezTo>
                  <a:pt x="12" y="30"/>
                  <a:pt x="18" y="21"/>
                  <a:pt x="28" y="15"/>
                </a:cubicBezTo>
                <a:cubicBezTo>
                  <a:pt x="35" y="11"/>
                  <a:pt x="42" y="11"/>
                  <a:pt x="49" y="14"/>
                </a:cubicBezTo>
                <a:cubicBezTo>
                  <a:pt x="54" y="16"/>
                  <a:pt x="56" y="22"/>
                  <a:pt x="60" y="26"/>
                </a:cubicBezTo>
                <a:cubicBezTo>
                  <a:pt x="62" y="28"/>
                  <a:pt x="65" y="26"/>
                  <a:pt x="65" y="24"/>
                </a:cubicBezTo>
                <a:cubicBezTo>
                  <a:pt x="66" y="10"/>
                  <a:pt x="48" y="0"/>
                  <a:pt x="36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5" name="CustomShape 80"/>
          <p:cNvSpPr/>
          <p:nvPr/>
        </p:nvSpPr>
        <p:spPr>
          <a:xfrm>
            <a:off x="8229968" y="2068737"/>
            <a:ext cx="223891" cy="131743"/>
          </a:xfrm>
          <a:custGeom>
            <a:avLst/>
            <a:gdLst/>
            <a:ahLst/>
            <a:cxnLst/>
            <a:rect l="l" t="t" r="r" b="b"/>
            <a:pathLst>
              <a:path w="53" h="31">
                <a:moveTo>
                  <a:pt x="29" y="2"/>
                </a:moveTo>
                <a:cubicBezTo>
                  <a:pt x="16" y="0"/>
                  <a:pt x="0" y="11"/>
                  <a:pt x="0" y="25"/>
                </a:cubicBezTo>
                <a:cubicBezTo>
                  <a:pt x="0" y="28"/>
                  <a:pt x="3" y="29"/>
                  <a:pt x="5" y="27"/>
                </a:cubicBezTo>
                <a:cubicBezTo>
                  <a:pt x="12" y="21"/>
                  <a:pt x="14" y="14"/>
                  <a:pt x="24" y="11"/>
                </a:cubicBezTo>
                <a:cubicBezTo>
                  <a:pt x="36" y="7"/>
                  <a:pt x="45" y="19"/>
                  <a:pt x="49" y="30"/>
                </a:cubicBezTo>
                <a:cubicBezTo>
                  <a:pt x="50" y="31"/>
                  <a:pt x="53" y="31"/>
                  <a:pt x="53" y="29"/>
                </a:cubicBezTo>
                <a:cubicBezTo>
                  <a:pt x="52" y="16"/>
                  <a:pt x="42" y="4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81"/>
          <p:cNvSpPr/>
          <p:nvPr/>
        </p:nvSpPr>
        <p:spPr>
          <a:xfrm>
            <a:off x="9293630" y="2378297"/>
            <a:ext cx="106186" cy="75950"/>
          </a:xfrm>
          <a:custGeom>
            <a:avLst/>
            <a:gdLst/>
            <a:ahLst/>
            <a:cxnLst/>
            <a:rect l="l" t="t" r="r" b="b"/>
            <a:pathLst>
              <a:path w="25" h="18">
                <a:moveTo>
                  <a:pt x="22" y="1"/>
                </a:moveTo>
                <a:cubicBezTo>
                  <a:pt x="14" y="3"/>
                  <a:pt x="7" y="8"/>
                  <a:pt x="1" y="14"/>
                </a:cubicBezTo>
                <a:cubicBezTo>
                  <a:pt x="0" y="16"/>
                  <a:pt x="2" y="18"/>
                  <a:pt x="4" y="17"/>
                </a:cubicBezTo>
                <a:cubicBezTo>
                  <a:pt x="10" y="11"/>
                  <a:pt x="16" y="7"/>
                  <a:pt x="23" y="4"/>
                </a:cubicBezTo>
                <a:cubicBezTo>
                  <a:pt x="25" y="3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7" name="CustomShape 82"/>
          <p:cNvSpPr/>
          <p:nvPr/>
        </p:nvSpPr>
        <p:spPr>
          <a:xfrm>
            <a:off x="9358781" y="2390895"/>
            <a:ext cx="63352" cy="38155"/>
          </a:xfrm>
          <a:custGeom>
            <a:avLst/>
            <a:gdLst/>
            <a:ahLst/>
            <a:cxnLst/>
            <a:rect l="l" t="t" r="r" b="b"/>
            <a:pathLst>
              <a:path w="15" h="9">
                <a:moveTo>
                  <a:pt x="12" y="1"/>
                </a:moveTo>
                <a:cubicBezTo>
                  <a:pt x="8" y="1"/>
                  <a:pt x="5" y="4"/>
                  <a:pt x="2" y="6"/>
                </a:cubicBezTo>
                <a:cubicBezTo>
                  <a:pt x="0" y="7"/>
                  <a:pt x="2" y="9"/>
                  <a:pt x="3" y="8"/>
                </a:cubicBezTo>
                <a:cubicBezTo>
                  <a:pt x="6" y="6"/>
                  <a:pt x="10" y="5"/>
                  <a:pt x="13" y="3"/>
                </a:cubicBezTo>
                <a:cubicBezTo>
                  <a:pt x="15" y="2"/>
                  <a:pt x="14" y="0"/>
                  <a:pt x="1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83"/>
          <p:cNvSpPr/>
          <p:nvPr/>
        </p:nvSpPr>
        <p:spPr>
          <a:xfrm>
            <a:off x="8187134" y="2497082"/>
            <a:ext cx="76310" cy="51113"/>
          </a:xfrm>
          <a:custGeom>
            <a:avLst/>
            <a:gdLst/>
            <a:ahLst/>
            <a:cxnLst/>
            <a:rect l="l" t="t" r="r" b="b"/>
            <a:pathLst>
              <a:path w="18" h="12">
                <a:moveTo>
                  <a:pt x="17" y="9"/>
                </a:moveTo>
                <a:cubicBezTo>
                  <a:pt x="15" y="5"/>
                  <a:pt x="8" y="2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5"/>
                  <a:pt x="7" y="6"/>
                  <a:pt x="9" y="8"/>
                </a:cubicBezTo>
                <a:cubicBezTo>
                  <a:pt x="11" y="9"/>
                  <a:pt x="13" y="10"/>
                  <a:pt x="16" y="11"/>
                </a:cubicBezTo>
                <a:cubicBezTo>
                  <a:pt x="17" y="12"/>
                  <a:pt x="18" y="10"/>
                  <a:pt x="17" y="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CustomShape 84"/>
          <p:cNvSpPr/>
          <p:nvPr/>
        </p:nvSpPr>
        <p:spPr>
          <a:xfrm>
            <a:off x="8154018" y="2514719"/>
            <a:ext cx="46074" cy="25557"/>
          </a:xfrm>
          <a:custGeom>
            <a:avLst/>
            <a:gdLst/>
            <a:ahLst/>
            <a:cxnLst/>
            <a:rect l="l" t="t" r="r" b="b"/>
            <a:pathLst>
              <a:path w="11" h="6">
                <a:moveTo>
                  <a:pt x="9" y="2"/>
                </a:moveTo>
                <a:cubicBezTo>
                  <a:pt x="7" y="2"/>
                  <a:pt x="5" y="1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4"/>
                  <a:pt x="6" y="5"/>
                  <a:pt x="8" y="5"/>
                </a:cubicBezTo>
                <a:cubicBezTo>
                  <a:pt x="10" y="6"/>
                  <a:pt x="11" y="3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0" name="CustomShape 85"/>
          <p:cNvSpPr/>
          <p:nvPr/>
        </p:nvSpPr>
        <p:spPr>
          <a:xfrm>
            <a:off x="9790365" y="2259152"/>
            <a:ext cx="220651" cy="246208"/>
          </a:xfrm>
          <a:custGeom>
            <a:avLst/>
            <a:gdLst/>
            <a:ahLst/>
            <a:cxnLst/>
            <a:rect l="l" t="t" r="r" b="b"/>
            <a:pathLst>
              <a:path w="52" h="58">
                <a:moveTo>
                  <a:pt x="19" y="13"/>
                </a:moveTo>
                <a:cubicBezTo>
                  <a:pt x="9" y="22"/>
                  <a:pt x="0" y="44"/>
                  <a:pt x="4" y="57"/>
                </a:cubicBezTo>
                <a:cubicBezTo>
                  <a:pt x="4" y="58"/>
                  <a:pt x="6" y="58"/>
                  <a:pt x="6" y="57"/>
                </a:cubicBezTo>
                <a:cubicBezTo>
                  <a:pt x="8" y="47"/>
                  <a:pt x="11" y="37"/>
                  <a:pt x="16" y="28"/>
                </a:cubicBezTo>
                <a:cubicBezTo>
                  <a:pt x="19" y="23"/>
                  <a:pt x="24" y="18"/>
                  <a:pt x="29" y="18"/>
                </a:cubicBezTo>
                <a:cubicBezTo>
                  <a:pt x="38" y="17"/>
                  <a:pt x="39" y="29"/>
                  <a:pt x="41" y="35"/>
                </a:cubicBezTo>
                <a:cubicBezTo>
                  <a:pt x="42" y="37"/>
                  <a:pt x="44" y="37"/>
                  <a:pt x="45" y="35"/>
                </a:cubicBezTo>
                <a:cubicBezTo>
                  <a:pt x="52" y="18"/>
                  <a:pt x="34" y="0"/>
                  <a:pt x="19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1" name="CustomShape 86"/>
          <p:cNvSpPr/>
          <p:nvPr/>
        </p:nvSpPr>
        <p:spPr>
          <a:xfrm>
            <a:off x="8899841" y="3465355"/>
            <a:ext cx="487377" cy="284363"/>
          </a:xfrm>
          <a:custGeom>
            <a:avLst/>
            <a:gdLst/>
            <a:ahLst/>
            <a:cxnLst/>
            <a:rect l="l" t="t" r="r" b="b"/>
            <a:pathLst>
              <a:path w="115" h="67">
                <a:moveTo>
                  <a:pt x="111" y="1"/>
                </a:moveTo>
                <a:cubicBezTo>
                  <a:pt x="88" y="27"/>
                  <a:pt x="21" y="67"/>
                  <a:pt x="4" y="13"/>
                </a:cubicBezTo>
                <a:cubicBezTo>
                  <a:pt x="3" y="11"/>
                  <a:pt x="0" y="12"/>
                  <a:pt x="1" y="14"/>
                </a:cubicBezTo>
                <a:cubicBezTo>
                  <a:pt x="7" y="37"/>
                  <a:pt x="22" y="48"/>
                  <a:pt x="47" y="45"/>
                </a:cubicBezTo>
                <a:cubicBezTo>
                  <a:pt x="72" y="42"/>
                  <a:pt x="101" y="25"/>
                  <a:pt x="114" y="3"/>
                </a:cubicBezTo>
                <a:cubicBezTo>
                  <a:pt x="115" y="2"/>
                  <a:pt x="112" y="0"/>
                  <a:pt x="11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2" name="CustomShape 87"/>
          <p:cNvSpPr/>
          <p:nvPr/>
        </p:nvSpPr>
        <p:spPr>
          <a:xfrm>
            <a:off x="9387217" y="3392645"/>
            <a:ext cx="38155" cy="58672"/>
          </a:xfrm>
          <a:custGeom>
            <a:avLst/>
            <a:gdLst/>
            <a:ahLst/>
            <a:cxnLst/>
            <a:rect l="l" t="t" r="r" b="b"/>
            <a:pathLst>
              <a:path w="9" h="14">
                <a:moveTo>
                  <a:pt x="5" y="2"/>
                </a:moveTo>
                <a:cubicBezTo>
                  <a:pt x="4" y="6"/>
                  <a:pt x="2" y="8"/>
                  <a:pt x="1" y="11"/>
                </a:cubicBezTo>
                <a:cubicBezTo>
                  <a:pt x="0" y="13"/>
                  <a:pt x="2" y="14"/>
                  <a:pt x="3" y="13"/>
                </a:cubicBezTo>
                <a:cubicBezTo>
                  <a:pt x="5" y="10"/>
                  <a:pt x="7" y="7"/>
                  <a:pt x="8" y="4"/>
                </a:cubicBezTo>
                <a:cubicBezTo>
                  <a:pt x="9" y="2"/>
                  <a:pt x="6" y="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CustomShape 88"/>
          <p:cNvSpPr/>
          <p:nvPr/>
        </p:nvSpPr>
        <p:spPr>
          <a:xfrm>
            <a:off x="9876034" y="3948052"/>
            <a:ext cx="88908" cy="30236"/>
          </a:xfrm>
          <a:custGeom>
            <a:avLst/>
            <a:gdLst/>
            <a:ahLst/>
            <a:cxnLst/>
            <a:rect l="l" t="t" r="r" b="b"/>
            <a:pathLst>
              <a:path w="21" h="7">
                <a:moveTo>
                  <a:pt x="20" y="4"/>
                </a:moveTo>
                <a:cubicBezTo>
                  <a:pt x="15" y="1"/>
                  <a:pt x="8" y="1"/>
                  <a:pt x="3" y="0"/>
                </a:cubicBezTo>
                <a:cubicBezTo>
                  <a:pt x="1" y="0"/>
                  <a:pt x="0" y="3"/>
                  <a:pt x="2" y="4"/>
                </a:cubicBezTo>
                <a:cubicBezTo>
                  <a:pt x="7" y="6"/>
                  <a:pt x="13" y="7"/>
                  <a:pt x="19" y="7"/>
                </a:cubicBezTo>
                <a:cubicBezTo>
                  <a:pt x="20" y="7"/>
                  <a:pt x="21" y="5"/>
                  <a:pt x="20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4" name="CustomShape 89"/>
          <p:cNvSpPr/>
          <p:nvPr/>
        </p:nvSpPr>
        <p:spPr>
          <a:xfrm>
            <a:off x="7911049" y="4754347"/>
            <a:ext cx="157300" cy="149381"/>
          </a:xfrm>
          <a:custGeom>
            <a:avLst/>
            <a:gdLst/>
            <a:ahLst/>
            <a:cxnLst/>
            <a:rect l="l" t="t" r="r" b="b"/>
            <a:pathLst>
              <a:path w="37" h="35">
                <a:moveTo>
                  <a:pt x="34" y="0"/>
                </a:moveTo>
                <a:cubicBezTo>
                  <a:pt x="24" y="1"/>
                  <a:pt x="14" y="4"/>
                  <a:pt x="3" y="5"/>
                </a:cubicBezTo>
                <a:cubicBezTo>
                  <a:pt x="1" y="6"/>
                  <a:pt x="0" y="8"/>
                  <a:pt x="1" y="10"/>
                </a:cubicBezTo>
                <a:cubicBezTo>
                  <a:pt x="5" y="15"/>
                  <a:pt x="10" y="18"/>
                  <a:pt x="15" y="19"/>
                </a:cubicBezTo>
                <a:cubicBezTo>
                  <a:pt x="11" y="22"/>
                  <a:pt x="7" y="25"/>
                  <a:pt x="4" y="29"/>
                </a:cubicBezTo>
                <a:cubicBezTo>
                  <a:pt x="3" y="30"/>
                  <a:pt x="3" y="33"/>
                  <a:pt x="5" y="34"/>
                </a:cubicBezTo>
                <a:cubicBezTo>
                  <a:pt x="13" y="35"/>
                  <a:pt x="20" y="35"/>
                  <a:pt x="27" y="33"/>
                </a:cubicBezTo>
                <a:cubicBezTo>
                  <a:pt x="30" y="32"/>
                  <a:pt x="29" y="29"/>
                  <a:pt x="27" y="29"/>
                </a:cubicBezTo>
                <a:cubicBezTo>
                  <a:pt x="22" y="29"/>
                  <a:pt x="17" y="29"/>
                  <a:pt x="12" y="29"/>
                </a:cubicBezTo>
                <a:cubicBezTo>
                  <a:pt x="16" y="25"/>
                  <a:pt x="20" y="22"/>
                  <a:pt x="25" y="19"/>
                </a:cubicBezTo>
                <a:cubicBezTo>
                  <a:pt x="27" y="18"/>
                  <a:pt x="26" y="14"/>
                  <a:pt x="23" y="14"/>
                </a:cubicBezTo>
                <a:cubicBezTo>
                  <a:pt x="18" y="14"/>
                  <a:pt x="14" y="13"/>
                  <a:pt x="10" y="10"/>
                </a:cubicBezTo>
                <a:cubicBezTo>
                  <a:pt x="18" y="9"/>
                  <a:pt x="27" y="8"/>
                  <a:pt x="34" y="5"/>
                </a:cubicBezTo>
                <a:cubicBezTo>
                  <a:pt x="37" y="4"/>
                  <a:pt x="37" y="0"/>
                  <a:pt x="3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5" name="CustomShape 90"/>
          <p:cNvSpPr/>
          <p:nvPr/>
        </p:nvSpPr>
        <p:spPr>
          <a:xfrm>
            <a:off x="7928687" y="4635203"/>
            <a:ext cx="139662" cy="98627"/>
          </a:xfrm>
          <a:custGeom>
            <a:avLst/>
            <a:gdLst/>
            <a:ahLst/>
            <a:cxnLst/>
            <a:rect l="l" t="t" r="r" b="b"/>
            <a:pathLst>
              <a:path w="33" h="23">
                <a:moveTo>
                  <a:pt x="25" y="7"/>
                </a:moveTo>
                <a:cubicBezTo>
                  <a:pt x="27" y="7"/>
                  <a:pt x="29" y="6"/>
                  <a:pt x="31" y="5"/>
                </a:cubicBezTo>
                <a:cubicBezTo>
                  <a:pt x="33" y="3"/>
                  <a:pt x="32" y="1"/>
                  <a:pt x="30" y="0"/>
                </a:cubicBezTo>
                <a:cubicBezTo>
                  <a:pt x="27" y="0"/>
                  <a:pt x="24" y="1"/>
                  <a:pt x="22" y="2"/>
                </a:cubicBezTo>
                <a:cubicBezTo>
                  <a:pt x="22" y="2"/>
                  <a:pt x="21" y="2"/>
                  <a:pt x="21" y="2"/>
                </a:cubicBezTo>
                <a:cubicBezTo>
                  <a:pt x="19" y="2"/>
                  <a:pt x="17" y="3"/>
                  <a:pt x="16" y="4"/>
                </a:cubicBezTo>
                <a:cubicBezTo>
                  <a:pt x="11" y="6"/>
                  <a:pt x="6" y="8"/>
                  <a:pt x="2" y="11"/>
                </a:cubicBezTo>
                <a:cubicBezTo>
                  <a:pt x="0" y="12"/>
                  <a:pt x="0" y="15"/>
                  <a:pt x="2" y="16"/>
                </a:cubicBezTo>
                <a:cubicBezTo>
                  <a:pt x="11" y="20"/>
                  <a:pt x="20" y="22"/>
                  <a:pt x="29" y="23"/>
                </a:cubicBezTo>
                <a:cubicBezTo>
                  <a:pt x="31" y="23"/>
                  <a:pt x="32" y="20"/>
                  <a:pt x="30" y="20"/>
                </a:cubicBezTo>
                <a:cubicBezTo>
                  <a:pt x="28" y="19"/>
                  <a:pt x="26" y="19"/>
                  <a:pt x="24" y="18"/>
                </a:cubicBezTo>
                <a:cubicBezTo>
                  <a:pt x="25" y="17"/>
                  <a:pt x="25" y="16"/>
                  <a:pt x="25" y="14"/>
                </a:cubicBezTo>
                <a:cubicBezTo>
                  <a:pt x="25" y="12"/>
                  <a:pt x="25" y="10"/>
                  <a:pt x="25" y="7"/>
                </a:cubicBezTo>
                <a:close/>
                <a:moveTo>
                  <a:pt x="10" y="13"/>
                </a:moveTo>
                <a:cubicBezTo>
                  <a:pt x="13" y="11"/>
                  <a:pt x="16" y="10"/>
                  <a:pt x="19" y="9"/>
                </a:cubicBezTo>
                <a:cubicBezTo>
                  <a:pt x="19" y="10"/>
                  <a:pt x="18" y="12"/>
                  <a:pt x="18" y="13"/>
                </a:cubicBezTo>
                <a:cubicBezTo>
                  <a:pt x="18" y="14"/>
                  <a:pt x="18" y="15"/>
                  <a:pt x="18" y="16"/>
                </a:cubicBezTo>
                <a:cubicBezTo>
                  <a:pt x="15" y="15"/>
                  <a:pt x="13" y="14"/>
                  <a:pt x="10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6" name="CustomShape 91"/>
          <p:cNvSpPr/>
          <p:nvPr/>
        </p:nvSpPr>
        <p:spPr>
          <a:xfrm>
            <a:off x="7933367" y="4500580"/>
            <a:ext cx="139662" cy="118785"/>
          </a:xfrm>
          <a:custGeom>
            <a:avLst/>
            <a:gdLst/>
            <a:ahLst/>
            <a:cxnLst/>
            <a:rect l="l" t="t" r="r" b="b"/>
            <a:pathLst>
              <a:path w="33" h="28">
                <a:moveTo>
                  <a:pt x="31" y="12"/>
                </a:moveTo>
                <a:cubicBezTo>
                  <a:pt x="27" y="10"/>
                  <a:pt x="22" y="11"/>
                  <a:pt x="18" y="11"/>
                </a:cubicBezTo>
                <a:cubicBezTo>
                  <a:pt x="14" y="11"/>
                  <a:pt x="10" y="11"/>
                  <a:pt x="6" y="12"/>
                </a:cubicBezTo>
                <a:cubicBezTo>
                  <a:pt x="6" y="9"/>
                  <a:pt x="6" y="5"/>
                  <a:pt x="5" y="2"/>
                </a:cubicBezTo>
                <a:cubicBezTo>
                  <a:pt x="5" y="0"/>
                  <a:pt x="2" y="0"/>
                  <a:pt x="2" y="2"/>
                </a:cubicBezTo>
                <a:cubicBezTo>
                  <a:pt x="1" y="6"/>
                  <a:pt x="1" y="10"/>
                  <a:pt x="1" y="14"/>
                </a:cubicBezTo>
                <a:cubicBezTo>
                  <a:pt x="1" y="18"/>
                  <a:pt x="0" y="23"/>
                  <a:pt x="3" y="26"/>
                </a:cubicBezTo>
                <a:cubicBezTo>
                  <a:pt x="3" y="27"/>
                  <a:pt x="5" y="28"/>
                  <a:pt x="6" y="26"/>
                </a:cubicBezTo>
                <a:cubicBezTo>
                  <a:pt x="7" y="23"/>
                  <a:pt x="7" y="20"/>
                  <a:pt x="7" y="17"/>
                </a:cubicBezTo>
                <a:cubicBezTo>
                  <a:pt x="11" y="18"/>
                  <a:pt x="15" y="18"/>
                  <a:pt x="18" y="18"/>
                </a:cubicBezTo>
                <a:cubicBezTo>
                  <a:pt x="22" y="18"/>
                  <a:pt x="28" y="18"/>
                  <a:pt x="31" y="16"/>
                </a:cubicBezTo>
                <a:cubicBezTo>
                  <a:pt x="33" y="15"/>
                  <a:pt x="33" y="13"/>
                  <a:pt x="31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CustomShape 92"/>
          <p:cNvSpPr/>
          <p:nvPr/>
        </p:nvSpPr>
        <p:spPr>
          <a:xfrm>
            <a:off x="7949205" y="4401953"/>
            <a:ext cx="123824" cy="106546"/>
          </a:xfrm>
          <a:custGeom>
            <a:avLst/>
            <a:gdLst/>
            <a:ahLst/>
            <a:cxnLst/>
            <a:rect l="l" t="t" r="r" b="b"/>
            <a:pathLst>
              <a:path w="29" h="25">
                <a:moveTo>
                  <a:pt x="25" y="0"/>
                </a:moveTo>
                <a:cubicBezTo>
                  <a:pt x="24" y="0"/>
                  <a:pt x="22" y="0"/>
                  <a:pt x="22" y="1"/>
                </a:cubicBezTo>
                <a:cubicBezTo>
                  <a:pt x="20" y="5"/>
                  <a:pt x="26" y="19"/>
                  <a:pt x="18" y="19"/>
                </a:cubicBezTo>
                <a:cubicBezTo>
                  <a:pt x="10" y="20"/>
                  <a:pt x="8" y="7"/>
                  <a:pt x="6" y="2"/>
                </a:cubicBezTo>
                <a:cubicBezTo>
                  <a:pt x="5" y="1"/>
                  <a:pt x="4" y="1"/>
                  <a:pt x="3" y="3"/>
                </a:cubicBezTo>
                <a:cubicBezTo>
                  <a:pt x="0" y="11"/>
                  <a:pt x="8" y="25"/>
                  <a:pt x="18" y="25"/>
                </a:cubicBezTo>
                <a:cubicBezTo>
                  <a:pt x="23" y="25"/>
                  <a:pt x="26" y="22"/>
                  <a:pt x="27" y="18"/>
                </a:cubicBezTo>
                <a:cubicBezTo>
                  <a:pt x="29" y="13"/>
                  <a:pt x="29" y="3"/>
                  <a:pt x="2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8" name="CustomShape 93"/>
          <p:cNvSpPr/>
          <p:nvPr/>
        </p:nvSpPr>
        <p:spPr>
          <a:xfrm>
            <a:off x="7945965" y="4270210"/>
            <a:ext cx="139662" cy="115905"/>
          </a:xfrm>
          <a:custGeom>
            <a:avLst/>
            <a:gdLst/>
            <a:ahLst/>
            <a:cxnLst/>
            <a:rect l="l" t="t" r="r" b="b"/>
            <a:pathLst>
              <a:path w="33" h="27">
                <a:moveTo>
                  <a:pt x="29" y="21"/>
                </a:moveTo>
                <a:cubicBezTo>
                  <a:pt x="26" y="21"/>
                  <a:pt x="23" y="21"/>
                  <a:pt x="19" y="21"/>
                </a:cubicBezTo>
                <a:cubicBezTo>
                  <a:pt x="19" y="19"/>
                  <a:pt x="19" y="17"/>
                  <a:pt x="19" y="15"/>
                </a:cubicBezTo>
                <a:cubicBezTo>
                  <a:pt x="19" y="12"/>
                  <a:pt x="19" y="10"/>
                  <a:pt x="18" y="7"/>
                </a:cubicBezTo>
                <a:cubicBezTo>
                  <a:pt x="22" y="8"/>
                  <a:pt x="27" y="10"/>
                  <a:pt x="31" y="9"/>
                </a:cubicBezTo>
                <a:cubicBezTo>
                  <a:pt x="32" y="8"/>
                  <a:pt x="33" y="6"/>
                  <a:pt x="32" y="5"/>
                </a:cubicBezTo>
                <a:cubicBezTo>
                  <a:pt x="29" y="2"/>
                  <a:pt x="24" y="2"/>
                  <a:pt x="20" y="2"/>
                </a:cubicBezTo>
                <a:cubicBezTo>
                  <a:pt x="19" y="2"/>
                  <a:pt x="18" y="2"/>
                  <a:pt x="17" y="2"/>
                </a:cubicBezTo>
                <a:cubicBezTo>
                  <a:pt x="17" y="0"/>
                  <a:pt x="15" y="0"/>
                  <a:pt x="14" y="1"/>
                </a:cubicBezTo>
                <a:cubicBezTo>
                  <a:pt x="10" y="1"/>
                  <a:pt x="6" y="1"/>
                  <a:pt x="2" y="1"/>
                </a:cubicBezTo>
                <a:cubicBezTo>
                  <a:pt x="1" y="1"/>
                  <a:pt x="0" y="3"/>
                  <a:pt x="2" y="4"/>
                </a:cubicBezTo>
                <a:cubicBezTo>
                  <a:pt x="6" y="5"/>
                  <a:pt x="9" y="6"/>
                  <a:pt x="13" y="6"/>
                </a:cubicBezTo>
                <a:cubicBezTo>
                  <a:pt x="13" y="9"/>
                  <a:pt x="13" y="12"/>
                  <a:pt x="13" y="15"/>
                </a:cubicBezTo>
                <a:cubicBezTo>
                  <a:pt x="13" y="17"/>
                  <a:pt x="13" y="19"/>
                  <a:pt x="13" y="21"/>
                </a:cubicBezTo>
                <a:cubicBezTo>
                  <a:pt x="9" y="22"/>
                  <a:pt x="5" y="22"/>
                  <a:pt x="2" y="22"/>
                </a:cubicBezTo>
                <a:cubicBezTo>
                  <a:pt x="0" y="22"/>
                  <a:pt x="0" y="25"/>
                  <a:pt x="2" y="26"/>
                </a:cubicBezTo>
                <a:cubicBezTo>
                  <a:pt x="6" y="26"/>
                  <a:pt x="10" y="26"/>
                  <a:pt x="15" y="27"/>
                </a:cubicBezTo>
                <a:cubicBezTo>
                  <a:pt x="15" y="27"/>
                  <a:pt x="17" y="27"/>
                  <a:pt x="17" y="27"/>
                </a:cubicBezTo>
                <a:cubicBezTo>
                  <a:pt x="21" y="27"/>
                  <a:pt x="25" y="27"/>
                  <a:pt x="29" y="27"/>
                </a:cubicBezTo>
                <a:cubicBezTo>
                  <a:pt x="33" y="26"/>
                  <a:pt x="33" y="21"/>
                  <a:pt x="2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9" name="CustomShape 94"/>
          <p:cNvSpPr/>
          <p:nvPr/>
        </p:nvSpPr>
        <p:spPr>
          <a:xfrm>
            <a:off x="8225289" y="4262291"/>
            <a:ext cx="165218" cy="177817"/>
          </a:xfrm>
          <a:custGeom>
            <a:avLst/>
            <a:gdLst/>
            <a:ahLst/>
            <a:cxnLst/>
            <a:rect l="l" t="t" r="r" b="b"/>
            <a:pathLst>
              <a:path w="39" h="42">
                <a:moveTo>
                  <a:pt x="36" y="2"/>
                </a:moveTo>
                <a:cubicBezTo>
                  <a:pt x="35" y="11"/>
                  <a:pt x="31" y="19"/>
                  <a:pt x="24" y="26"/>
                </a:cubicBezTo>
                <a:cubicBezTo>
                  <a:pt x="18" y="33"/>
                  <a:pt x="10" y="34"/>
                  <a:pt x="1" y="37"/>
                </a:cubicBezTo>
                <a:cubicBezTo>
                  <a:pt x="0" y="37"/>
                  <a:pt x="0" y="39"/>
                  <a:pt x="1" y="39"/>
                </a:cubicBezTo>
                <a:cubicBezTo>
                  <a:pt x="21" y="42"/>
                  <a:pt x="38" y="19"/>
                  <a:pt x="39" y="2"/>
                </a:cubicBezTo>
                <a:cubicBezTo>
                  <a:pt x="39" y="0"/>
                  <a:pt x="37" y="0"/>
                  <a:pt x="36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0" name="CustomShape 95"/>
          <p:cNvSpPr/>
          <p:nvPr/>
        </p:nvSpPr>
        <p:spPr>
          <a:xfrm>
            <a:off x="8479416" y="4381436"/>
            <a:ext cx="98267" cy="131743"/>
          </a:xfrm>
          <a:custGeom>
            <a:avLst/>
            <a:gdLst/>
            <a:ahLst/>
            <a:cxnLst/>
            <a:rect l="l" t="t" r="r" b="b"/>
            <a:pathLst>
              <a:path w="23" h="31">
                <a:moveTo>
                  <a:pt x="20" y="27"/>
                </a:moveTo>
                <a:cubicBezTo>
                  <a:pt x="15" y="27"/>
                  <a:pt x="11" y="26"/>
                  <a:pt x="6" y="26"/>
                </a:cubicBezTo>
                <a:cubicBezTo>
                  <a:pt x="10" y="18"/>
                  <a:pt x="16" y="10"/>
                  <a:pt x="22" y="3"/>
                </a:cubicBezTo>
                <a:cubicBezTo>
                  <a:pt x="23" y="2"/>
                  <a:pt x="21" y="0"/>
                  <a:pt x="20" y="1"/>
                </a:cubicBezTo>
                <a:cubicBezTo>
                  <a:pt x="13" y="9"/>
                  <a:pt x="6" y="17"/>
                  <a:pt x="1" y="27"/>
                </a:cubicBezTo>
                <a:cubicBezTo>
                  <a:pt x="0" y="28"/>
                  <a:pt x="1" y="29"/>
                  <a:pt x="2" y="29"/>
                </a:cubicBezTo>
                <a:cubicBezTo>
                  <a:pt x="8" y="30"/>
                  <a:pt x="15" y="31"/>
                  <a:pt x="21" y="30"/>
                </a:cubicBezTo>
                <a:cubicBezTo>
                  <a:pt x="23" y="30"/>
                  <a:pt x="22" y="27"/>
                  <a:pt x="20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96"/>
          <p:cNvSpPr/>
          <p:nvPr/>
        </p:nvSpPr>
        <p:spPr>
          <a:xfrm>
            <a:off x="8296919" y="4411672"/>
            <a:ext cx="187176" cy="236489"/>
          </a:xfrm>
          <a:custGeom>
            <a:avLst/>
            <a:gdLst/>
            <a:ahLst/>
            <a:cxnLst/>
            <a:rect l="l" t="t" r="r" b="b"/>
            <a:pathLst>
              <a:path w="44" h="56">
                <a:moveTo>
                  <a:pt x="40" y="39"/>
                </a:moveTo>
                <a:cubicBezTo>
                  <a:pt x="27" y="50"/>
                  <a:pt x="9" y="50"/>
                  <a:pt x="7" y="30"/>
                </a:cubicBezTo>
                <a:cubicBezTo>
                  <a:pt x="6" y="17"/>
                  <a:pt x="15" y="5"/>
                  <a:pt x="28" y="4"/>
                </a:cubicBezTo>
                <a:cubicBezTo>
                  <a:pt x="31" y="4"/>
                  <a:pt x="31" y="0"/>
                  <a:pt x="28" y="0"/>
                </a:cubicBezTo>
                <a:cubicBezTo>
                  <a:pt x="10" y="0"/>
                  <a:pt x="0" y="16"/>
                  <a:pt x="3" y="33"/>
                </a:cubicBezTo>
                <a:cubicBezTo>
                  <a:pt x="6" y="54"/>
                  <a:pt x="31" y="56"/>
                  <a:pt x="43" y="41"/>
                </a:cubicBezTo>
                <a:cubicBezTo>
                  <a:pt x="44" y="39"/>
                  <a:pt x="41" y="37"/>
                  <a:pt x="40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2" name="CustomShape 97"/>
          <p:cNvSpPr/>
          <p:nvPr/>
        </p:nvSpPr>
        <p:spPr>
          <a:xfrm>
            <a:off x="8399866" y="4660760"/>
            <a:ext cx="203374" cy="161979"/>
          </a:xfrm>
          <a:custGeom>
            <a:avLst/>
            <a:gdLst/>
            <a:ahLst/>
            <a:cxnLst/>
            <a:rect l="l" t="t" r="r" b="b"/>
            <a:pathLst>
              <a:path w="48" h="38">
                <a:moveTo>
                  <a:pt x="46" y="1"/>
                </a:moveTo>
                <a:cubicBezTo>
                  <a:pt x="37" y="4"/>
                  <a:pt x="30" y="11"/>
                  <a:pt x="23" y="16"/>
                </a:cubicBezTo>
                <a:cubicBezTo>
                  <a:pt x="15" y="22"/>
                  <a:pt x="8" y="28"/>
                  <a:pt x="1" y="35"/>
                </a:cubicBezTo>
                <a:cubicBezTo>
                  <a:pt x="0" y="36"/>
                  <a:pt x="2" y="38"/>
                  <a:pt x="3" y="37"/>
                </a:cubicBezTo>
                <a:cubicBezTo>
                  <a:pt x="11" y="30"/>
                  <a:pt x="19" y="24"/>
                  <a:pt x="27" y="18"/>
                </a:cubicBezTo>
                <a:cubicBezTo>
                  <a:pt x="34" y="13"/>
                  <a:pt x="42" y="9"/>
                  <a:pt x="47" y="3"/>
                </a:cubicBezTo>
                <a:cubicBezTo>
                  <a:pt x="48" y="2"/>
                  <a:pt x="47" y="0"/>
                  <a:pt x="4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3" name="CustomShape 98"/>
          <p:cNvSpPr/>
          <p:nvPr/>
        </p:nvSpPr>
        <p:spPr>
          <a:xfrm>
            <a:off x="8542768" y="4622605"/>
            <a:ext cx="26996" cy="38155"/>
          </a:xfrm>
          <a:custGeom>
            <a:avLst/>
            <a:gdLst/>
            <a:ahLst/>
            <a:cxnLst/>
            <a:rect l="l" t="t" r="r" b="b"/>
            <a:pathLst>
              <a:path w="6" h="9">
                <a:moveTo>
                  <a:pt x="6" y="7"/>
                </a:moveTo>
                <a:cubicBezTo>
                  <a:pt x="5" y="5"/>
                  <a:pt x="4" y="4"/>
                  <a:pt x="3" y="2"/>
                </a:cubicBezTo>
                <a:cubicBezTo>
                  <a:pt x="2" y="0"/>
                  <a:pt x="0" y="1"/>
                  <a:pt x="0" y="3"/>
                </a:cubicBezTo>
                <a:cubicBezTo>
                  <a:pt x="1" y="5"/>
                  <a:pt x="2" y="7"/>
                  <a:pt x="4" y="8"/>
                </a:cubicBezTo>
                <a:cubicBezTo>
                  <a:pt x="5" y="9"/>
                  <a:pt x="6" y="8"/>
                  <a:pt x="6" y="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CustomShape 99"/>
          <p:cNvSpPr/>
          <p:nvPr/>
        </p:nvSpPr>
        <p:spPr>
          <a:xfrm>
            <a:off x="8509652" y="4652841"/>
            <a:ext cx="29876" cy="30236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3" y="1"/>
                </a:moveTo>
                <a:cubicBezTo>
                  <a:pt x="2" y="0"/>
                  <a:pt x="0" y="0"/>
                  <a:pt x="1" y="2"/>
                </a:cubicBezTo>
                <a:cubicBezTo>
                  <a:pt x="1" y="3"/>
                  <a:pt x="1" y="5"/>
                  <a:pt x="2" y="6"/>
                </a:cubicBezTo>
                <a:cubicBezTo>
                  <a:pt x="2" y="7"/>
                  <a:pt x="3" y="7"/>
                  <a:pt x="4" y="7"/>
                </a:cubicBezTo>
                <a:cubicBezTo>
                  <a:pt x="7" y="7"/>
                  <a:pt x="5" y="2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5" name="CustomShape 100"/>
          <p:cNvSpPr/>
          <p:nvPr/>
        </p:nvSpPr>
        <p:spPr>
          <a:xfrm>
            <a:off x="8476176" y="4678037"/>
            <a:ext cx="20517" cy="33476"/>
          </a:xfrm>
          <a:custGeom>
            <a:avLst/>
            <a:gdLst/>
            <a:ahLst/>
            <a:cxnLst/>
            <a:rect l="l" t="t" r="r" b="b"/>
            <a:pathLst>
              <a:path w="5" h="8">
                <a:moveTo>
                  <a:pt x="3" y="1"/>
                </a:moveTo>
                <a:cubicBezTo>
                  <a:pt x="2" y="0"/>
                  <a:pt x="0" y="0"/>
                  <a:pt x="0" y="2"/>
                </a:cubicBezTo>
                <a:cubicBezTo>
                  <a:pt x="0" y="4"/>
                  <a:pt x="0" y="6"/>
                  <a:pt x="2" y="8"/>
                </a:cubicBezTo>
                <a:cubicBezTo>
                  <a:pt x="2" y="8"/>
                  <a:pt x="4" y="8"/>
                  <a:pt x="4" y="7"/>
                </a:cubicBezTo>
                <a:cubicBezTo>
                  <a:pt x="5" y="5"/>
                  <a:pt x="4" y="3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6" name="CustomShape 101"/>
          <p:cNvSpPr/>
          <p:nvPr/>
        </p:nvSpPr>
        <p:spPr>
          <a:xfrm>
            <a:off x="8438021" y="4716192"/>
            <a:ext cx="15838" cy="30236"/>
          </a:xfrm>
          <a:custGeom>
            <a:avLst/>
            <a:gdLst/>
            <a:ahLst/>
            <a:cxnLst/>
            <a:rect l="l" t="t" r="r" b="b"/>
            <a:pathLst>
              <a:path w="4" h="7">
                <a:moveTo>
                  <a:pt x="3" y="2"/>
                </a:moveTo>
                <a:cubicBezTo>
                  <a:pt x="3" y="0"/>
                  <a:pt x="0" y="0"/>
                  <a:pt x="0" y="2"/>
                </a:cubicBezTo>
                <a:cubicBezTo>
                  <a:pt x="0" y="3"/>
                  <a:pt x="0" y="5"/>
                  <a:pt x="1" y="6"/>
                </a:cubicBezTo>
                <a:cubicBezTo>
                  <a:pt x="2" y="7"/>
                  <a:pt x="4" y="6"/>
                  <a:pt x="4" y="5"/>
                </a:cubicBezTo>
                <a:cubicBezTo>
                  <a:pt x="4" y="4"/>
                  <a:pt x="3" y="3"/>
                  <a:pt x="3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CustomShape 102"/>
          <p:cNvSpPr/>
          <p:nvPr/>
        </p:nvSpPr>
        <p:spPr>
          <a:xfrm>
            <a:off x="8250846" y="4503460"/>
            <a:ext cx="42834" cy="22317"/>
          </a:xfrm>
          <a:custGeom>
            <a:avLst/>
            <a:gdLst/>
            <a:ahLst/>
            <a:cxnLst/>
            <a:rect l="l" t="t" r="r" b="b"/>
            <a:pathLst>
              <a:path w="10" h="5">
                <a:moveTo>
                  <a:pt x="8" y="0"/>
                </a:moveTo>
                <a:cubicBezTo>
                  <a:pt x="7" y="0"/>
                  <a:pt x="5" y="1"/>
                  <a:pt x="3" y="0"/>
                </a:cubicBezTo>
                <a:cubicBezTo>
                  <a:pt x="1" y="0"/>
                  <a:pt x="0" y="3"/>
                  <a:pt x="2" y="3"/>
                </a:cubicBezTo>
                <a:cubicBezTo>
                  <a:pt x="4" y="4"/>
                  <a:pt x="7" y="5"/>
                  <a:pt x="9" y="3"/>
                </a:cubicBezTo>
                <a:cubicBezTo>
                  <a:pt x="10" y="2"/>
                  <a:pt x="9" y="1"/>
                  <a:pt x="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CustomShape 103"/>
          <p:cNvSpPr/>
          <p:nvPr/>
        </p:nvSpPr>
        <p:spPr>
          <a:xfrm>
            <a:off x="8250845" y="4533696"/>
            <a:ext cx="33116" cy="17638"/>
          </a:xfrm>
          <a:custGeom>
            <a:avLst/>
            <a:gdLst/>
            <a:ahLst/>
            <a:cxnLst/>
            <a:rect l="l" t="t" r="r" b="b"/>
            <a:pathLst>
              <a:path w="8" h="4">
                <a:moveTo>
                  <a:pt x="6" y="1"/>
                </a:moveTo>
                <a:cubicBezTo>
                  <a:pt x="5" y="0"/>
                  <a:pt x="3" y="0"/>
                  <a:pt x="2" y="1"/>
                </a:cubicBezTo>
                <a:cubicBezTo>
                  <a:pt x="0" y="1"/>
                  <a:pt x="0" y="4"/>
                  <a:pt x="2" y="4"/>
                </a:cubicBezTo>
                <a:cubicBezTo>
                  <a:pt x="3" y="4"/>
                  <a:pt x="5" y="4"/>
                  <a:pt x="6" y="4"/>
                </a:cubicBezTo>
                <a:cubicBezTo>
                  <a:pt x="8" y="3"/>
                  <a:pt x="8" y="1"/>
                  <a:pt x="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" name="CustomShape 104"/>
          <p:cNvSpPr/>
          <p:nvPr/>
        </p:nvSpPr>
        <p:spPr>
          <a:xfrm>
            <a:off x="8255525" y="4576531"/>
            <a:ext cx="33476" cy="20877"/>
          </a:xfrm>
          <a:custGeom>
            <a:avLst/>
            <a:gdLst/>
            <a:ahLst/>
            <a:cxnLst/>
            <a:rect l="l" t="t" r="r" b="b"/>
            <a:pathLst>
              <a:path w="8" h="5">
                <a:moveTo>
                  <a:pt x="6" y="0"/>
                </a:moveTo>
                <a:cubicBezTo>
                  <a:pt x="5" y="0"/>
                  <a:pt x="3" y="1"/>
                  <a:pt x="2" y="2"/>
                </a:cubicBezTo>
                <a:cubicBezTo>
                  <a:pt x="0" y="2"/>
                  <a:pt x="1" y="5"/>
                  <a:pt x="3" y="4"/>
                </a:cubicBezTo>
                <a:cubicBezTo>
                  <a:pt x="4" y="4"/>
                  <a:pt x="5" y="4"/>
                  <a:pt x="7" y="3"/>
                </a:cubicBezTo>
                <a:cubicBezTo>
                  <a:pt x="8" y="3"/>
                  <a:pt x="7" y="1"/>
                  <a:pt x="6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105"/>
          <p:cNvSpPr/>
          <p:nvPr/>
        </p:nvSpPr>
        <p:spPr>
          <a:xfrm>
            <a:off x="7627047" y="829059"/>
            <a:ext cx="3329926" cy="5474527"/>
          </a:xfrm>
          <a:custGeom>
            <a:avLst/>
            <a:gdLst/>
            <a:ahLst/>
            <a:cxnLst/>
            <a:rect l="l" t="t" r="r" b="b"/>
            <a:pathLst>
              <a:path w="785" h="1290">
                <a:moveTo>
                  <a:pt x="770" y="1021"/>
                </a:moveTo>
                <a:cubicBezTo>
                  <a:pt x="762" y="1007"/>
                  <a:pt x="749" y="996"/>
                  <a:pt x="734" y="989"/>
                </a:cubicBezTo>
                <a:cubicBezTo>
                  <a:pt x="727" y="985"/>
                  <a:pt x="727" y="985"/>
                  <a:pt x="727" y="985"/>
                </a:cubicBezTo>
                <a:cubicBezTo>
                  <a:pt x="723" y="988"/>
                  <a:pt x="723" y="988"/>
                  <a:pt x="723" y="988"/>
                </a:cubicBezTo>
                <a:cubicBezTo>
                  <a:pt x="719" y="992"/>
                  <a:pt x="715" y="997"/>
                  <a:pt x="711" y="1002"/>
                </a:cubicBezTo>
                <a:cubicBezTo>
                  <a:pt x="696" y="1020"/>
                  <a:pt x="678" y="1039"/>
                  <a:pt x="655" y="1045"/>
                </a:cubicBezTo>
                <a:cubicBezTo>
                  <a:pt x="625" y="1054"/>
                  <a:pt x="606" y="1013"/>
                  <a:pt x="595" y="992"/>
                </a:cubicBezTo>
                <a:cubicBezTo>
                  <a:pt x="590" y="981"/>
                  <a:pt x="585" y="969"/>
                  <a:pt x="580" y="958"/>
                </a:cubicBezTo>
                <a:cubicBezTo>
                  <a:pt x="600" y="950"/>
                  <a:pt x="619" y="948"/>
                  <a:pt x="637" y="933"/>
                </a:cubicBezTo>
                <a:cubicBezTo>
                  <a:pt x="651" y="921"/>
                  <a:pt x="660" y="904"/>
                  <a:pt x="664" y="886"/>
                </a:cubicBezTo>
                <a:cubicBezTo>
                  <a:pt x="664" y="884"/>
                  <a:pt x="665" y="883"/>
                  <a:pt x="665" y="881"/>
                </a:cubicBezTo>
                <a:cubicBezTo>
                  <a:pt x="693" y="868"/>
                  <a:pt x="693" y="832"/>
                  <a:pt x="688" y="807"/>
                </a:cubicBezTo>
                <a:cubicBezTo>
                  <a:pt x="681" y="777"/>
                  <a:pt x="665" y="746"/>
                  <a:pt x="650" y="719"/>
                </a:cubicBezTo>
                <a:cubicBezTo>
                  <a:pt x="650" y="714"/>
                  <a:pt x="650" y="709"/>
                  <a:pt x="650" y="704"/>
                </a:cubicBezTo>
                <a:cubicBezTo>
                  <a:pt x="646" y="678"/>
                  <a:pt x="631" y="654"/>
                  <a:pt x="613" y="633"/>
                </a:cubicBezTo>
                <a:cubicBezTo>
                  <a:pt x="613" y="629"/>
                  <a:pt x="612" y="625"/>
                  <a:pt x="611" y="622"/>
                </a:cubicBezTo>
                <a:cubicBezTo>
                  <a:pt x="612" y="622"/>
                  <a:pt x="612" y="621"/>
                  <a:pt x="612" y="621"/>
                </a:cubicBezTo>
                <a:cubicBezTo>
                  <a:pt x="658" y="595"/>
                  <a:pt x="536" y="497"/>
                  <a:pt x="490" y="507"/>
                </a:cubicBezTo>
                <a:cubicBezTo>
                  <a:pt x="500" y="492"/>
                  <a:pt x="507" y="477"/>
                  <a:pt x="513" y="461"/>
                </a:cubicBezTo>
                <a:cubicBezTo>
                  <a:pt x="517" y="451"/>
                  <a:pt x="521" y="440"/>
                  <a:pt x="522" y="429"/>
                </a:cubicBezTo>
                <a:cubicBezTo>
                  <a:pt x="541" y="428"/>
                  <a:pt x="559" y="421"/>
                  <a:pt x="570" y="404"/>
                </a:cubicBezTo>
                <a:cubicBezTo>
                  <a:pt x="582" y="385"/>
                  <a:pt x="582" y="354"/>
                  <a:pt x="577" y="333"/>
                </a:cubicBezTo>
                <a:cubicBezTo>
                  <a:pt x="574" y="320"/>
                  <a:pt x="565" y="311"/>
                  <a:pt x="554" y="308"/>
                </a:cubicBezTo>
                <a:cubicBezTo>
                  <a:pt x="558" y="291"/>
                  <a:pt x="560" y="273"/>
                  <a:pt x="560" y="255"/>
                </a:cubicBezTo>
                <a:cubicBezTo>
                  <a:pt x="565" y="254"/>
                  <a:pt x="569" y="252"/>
                  <a:pt x="573" y="251"/>
                </a:cubicBezTo>
                <a:cubicBezTo>
                  <a:pt x="578" y="249"/>
                  <a:pt x="583" y="247"/>
                  <a:pt x="588" y="246"/>
                </a:cubicBezTo>
                <a:cubicBezTo>
                  <a:pt x="603" y="249"/>
                  <a:pt x="603" y="249"/>
                  <a:pt x="603" y="249"/>
                </a:cubicBezTo>
                <a:cubicBezTo>
                  <a:pt x="594" y="239"/>
                  <a:pt x="594" y="239"/>
                  <a:pt x="594" y="239"/>
                </a:cubicBezTo>
                <a:cubicBezTo>
                  <a:pt x="591" y="225"/>
                  <a:pt x="586" y="212"/>
                  <a:pt x="579" y="199"/>
                </a:cubicBezTo>
                <a:cubicBezTo>
                  <a:pt x="576" y="194"/>
                  <a:pt x="576" y="194"/>
                  <a:pt x="576" y="194"/>
                </a:cubicBezTo>
                <a:cubicBezTo>
                  <a:pt x="572" y="197"/>
                  <a:pt x="572" y="197"/>
                  <a:pt x="572" y="197"/>
                </a:cubicBezTo>
                <a:cubicBezTo>
                  <a:pt x="566" y="201"/>
                  <a:pt x="561" y="206"/>
                  <a:pt x="556" y="212"/>
                </a:cubicBezTo>
                <a:cubicBezTo>
                  <a:pt x="550" y="188"/>
                  <a:pt x="539" y="166"/>
                  <a:pt x="522" y="148"/>
                </a:cubicBezTo>
                <a:cubicBezTo>
                  <a:pt x="500" y="126"/>
                  <a:pt x="466" y="119"/>
                  <a:pt x="436" y="114"/>
                </a:cubicBezTo>
                <a:cubicBezTo>
                  <a:pt x="409" y="110"/>
                  <a:pt x="381" y="110"/>
                  <a:pt x="354" y="113"/>
                </a:cubicBezTo>
                <a:cubicBezTo>
                  <a:pt x="355" y="103"/>
                  <a:pt x="357" y="94"/>
                  <a:pt x="359" y="84"/>
                </a:cubicBezTo>
                <a:cubicBezTo>
                  <a:pt x="362" y="69"/>
                  <a:pt x="368" y="54"/>
                  <a:pt x="376" y="41"/>
                </a:cubicBezTo>
                <a:cubicBezTo>
                  <a:pt x="381" y="31"/>
                  <a:pt x="381" y="31"/>
                  <a:pt x="381" y="31"/>
                </a:cubicBezTo>
                <a:cubicBezTo>
                  <a:pt x="373" y="34"/>
                  <a:pt x="373" y="34"/>
                  <a:pt x="373" y="34"/>
                </a:cubicBezTo>
                <a:cubicBezTo>
                  <a:pt x="354" y="41"/>
                  <a:pt x="335" y="52"/>
                  <a:pt x="318" y="64"/>
                </a:cubicBezTo>
                <a:cubicBezTo>
                  <a:pt x="319" y="59"/>
                  <a:pt x="321" y="54"/>
                  <a:pt x="323" y="50"/>
                </a:cubicBezTo>
                <a:cubicBezTo>
                  <a:pt x="329" y="34"/>
                  <a:pt x="337" y="21"/>
                  <a:pt x="347" y="8"/>
                </a:cubicBezTo>
                <a:cubicBezTo>
                  <a:pt x="354" y="0"/>
                  <a:pt x="354" y="0"/>
                  <a:pt x="354" y="0"/>
                </a:cubicBezTo>
                <a:cubicBezTo>
                  <a:pt x="343" y="2"/>
                  <a:pt x="343" y="2"/>
                  <a:pt x="343" y="2"/>
                </a:cubicBezTo>
                <a:cubicBezTo>
                  <a:pt x="322" y="6"/>
                  <a:pt x="301" y="13"/>
                  <a:pt x="282" y="21"/>
                </a:cubicBezTo>
                <a:cubicBezTo>
                  <a:pt x="263" y="28"/>
                  <a:pt x="245" y="38"/>
                  <a:pt x="228" y="50"/>
                </a:cubicBezTo>
                <a:cubicBezTo>
                  <a:pt x="232" y="38"/>
                  <a:pt x="236" y="27"/>
                  <a:pt x="242" y="16"/>
                </a:cubicBezTo>
                <a:cubicBezTo>
                  <a:pt x="247" y="8"/>
                  <a:pt x="247" y="8"/>
                  <a:pt x="247" y="8"/>
                </a:cubicBezTo>
                <a:cubicBezTo>
                  <a:pt x="239" y="9"/>
                  <a:pt x="239" y="9"/>
                  <a:pt x="239" y="9"/>
                </a:cubicBezTo>
                <a:cubicBezTo>
                  <a:pt x="211" y="14"/>
                  <a:pt x="184" y="31"/>
                  <a:pt x="163" y="48"/>
                </a:cubicBezTo>
                <a:cubicBezTo>
                  <a:pt x="143" y="64"/>
                  <a:pt x="131" y="86"/>
                  <a:pt x="127" y="111"/>
                </a:cubicBezTo>
                <a:cubicBezTo>
                  <a:pt x="121" y="144"/>
                  <a:pt x="131" y="184"/>
                  <a:pt x="155" y="208"/>
                </a:cubicBezTo>
                <a:cubicBezTo>
                  <a:pt x="120" y="248"/>
                  <a:pt x="93" y="301"/>
                  <a:pt x="81" y="352"/>
                </a:cubicBezTo>
                <a:cubicBezTo>
                  <a:pt x="68" y="404"/>
                  <a:pt x="79" y="458"/>
                  <a:pt x="103" y="505"/>
                </a:cubicBezTo>
                <a:cubicBezTo>
                  <a:pt x="124" y="547"/>
                  <a:pt x="159" y="579"/>
                  <a:pt x="201" y="599"/>
                </a:cubicBezTo>
                <a:cubicBezTo>
                  <a:pt x="207" y="602"/>
                  <a:pt x="213" y="604"/>
                  <a:pt x="220" y="606"/>
                </a:cubicBezTo>
                <a:cubicBezTo>
                  <a:pt x="218" y="613"/>
                  <a:pt x="216" y="620"/>
                  <a:pt x="215" y="627"/>
                </a:cubicBezTo>
                <a:cubicBezTo>
                  <a:pt x="202" y="647"/>
                  <a:pt x="192" y="670"/>
                  <a:pt x="181" y="691"/>
                </a:cubicBezTo>
                <a:cubicBezTo>
                  <a:pt x="169" y="712"/>
                  <a:pt x="156" y="736"/>
                  <a:pt x="151" y="761"/>
                </a:cubicBezTo>
                <a:cubicBezTo>
                  <a:pt x="138" y="761"/>
                  <a:pt x="126" y="761"/>
                  <a:pt x="114" y="761"/>
                </a:cubicBezTo>
                <a:cubicBezTo>
                  <a:pt x="84" y="761"/>
                  <a:pt x="54" y="757"/>
                  <a:pt x="25" y="757"/>
                </a:cubicBezTo>
                <a:cubicBezTo>
                  <a:pt x="20" y="757"/>
                  <a:pt x="20" y="757"/>
                  <a:pt x="20" y="757"/>
                </a:cubicBezTo>
                <a:cubicBezTo>
                  <a:pt x="19" y="762"/>
                  <a:pt x="19" y="762"/>
                  <a:pt x="19" y="762"/>
                </a:cubicBezTo>
                <a:cubicBezTo>
                  <a:pt x="9" y="801"/>
                  <a:pt x="9" y="844"/>
                  <a:pt x="5" y="884"/>
                </a:cubicBezTo>
                <a:cubicBezTo>
                  <a:pt x="3" y="912"/>
                  <a:pt x="0" y="940"/>
                  <a:pt x="1" y="969"/>
                </a:cubicBezTo>
                <a:cubicBezTo>
                  <a:pt x="1" y="976"/>
                  <a:pt x="1" y="976"/>
                  <a:pt x="1" y="976"/>
                </a:cubicBezTo>
                <a:cubicBezTo>
                  <a:pt x="9" y="981"/>
                  <a:pt x="9" y="981"/>
                  <a:pt x="9" y="981"/>
                </a:cubicBezTo>
                <a:cubicBezTo>
                  <a:pt x="15" y="985"/>
                  <a:pt x="21" y="988"/>
                  <a:pt x="28" y="991"/>
                </a:cubicBezTo>
                <a:cubicBezTo>
                  <a:pt x="28" y="991"/>
                  <a:pt x="28" y="992"/>
                  <a:pt x="29" y="992"/>
                </a:cubicBezTo>
                <a:cubicBezTo>
                  <a:pt x="30" y="992"/>
                  <a:pt x="31" y="992"/>
                  <a:pt x="31" y="992"/>
                </a:cubicBezTo>
                <a:cubicBezTo>
                  <a:pt x="35" y="994"/>
                  <a:pt x="35" y="994"/>
                  <a:pt x="35" y="994"/>
                </a:cubicBezTo>
                <a:cubicBezTo>
                  <a:pt x="35" y="993"/>
                  <a:pt x="35" y="993"/>
                  <a:pt x="35" y="993"/>
                </a:cubicBezTo>
                <a:cubicBezTo>
                  <a:pt x="53" y="996"/>
                  <a:pt x="73" y="994"/>
                  <a:pt x="90" y="994"/>
                </a:cubicBezTo>
                <a:cubicBezTo>
                  <a:pt x="90" y="994"/>
                  <a:pt x="91" y="994"/>
                  <a:pt x="91" y="994"/>
                </a:cubicBezTo>
                <a:cubicBezTo>
                  <a:pt x="91" y="994"/>
                  <a:pt x="90" y="995"/>
                  <a:pt x="90" y="996"/>
                </a:cubicBezTo>
                <a:cubicBezTo>
                  <a:pt x="86" y="1007"/>
                  <a:pt x="95" y="1019"/>
                  <a:pt x="108" y="1014"/>
                </a:cubicBezTo>
                <a:cubicBezTo>
                  <a:pt x="110" y="1014"/>
                  <a:pt x="111" y="1013"/>
                  <a:pt x="113" y="1012"/>
                </a:cubicBezTo>
                <a:cubicBezTo>
                  <a:pt x="118" y="1020"/>
                  <a:pt x="130" y="1017"/>
                  <a:pt x="137" y="1012"/>
                </a:cubicBezTo>
                <a:cubicBezTo>
                  <a:pt x="137" y="1011"/>
                  <a:pt x="137" y="1011"/>
                  <a:pt x="138" y="1011"/>
                </a:cubicBezTo>
                <a:cubicBezTo>
                  <a:pt x="143" y="1019"/>
                  <a:pt x="155" y="1015"/>
                  <a:pt x="161" y="1008"/>
                </a:cubicBezTo>
                <a:cubicBezTo>
                  <a:pt x="161" y="1008"/>
                  <a:pt x="161" y="1008"/>
                  <a:pt x="161" y="1008"/>
                </a:cubicBezTo>
                <a:cubicBezTo>
                  <a:pt x="169" y="1011"/>
                  <a:pt x="178" y="1007"/>
                  <a:pt x="183" y="1000"/>
                </a:cubicBezTo>
                <a:cubicBezTo>
                  <a:pt x="185" y="996"/>
                  <a:pt x="186" y="992"/>
                  <a:pt x="186" y="988"/>
                </a:cubicBezTo>
                <a:cubicBezTo>
                  <a:pt x="193" y="988"/>
                  <a:pt x="201" y="987"/>
                  <a:pt x="208" y="987"/>
                </a:cubicBezTo>
                <a:cubicBezTo>
                  <a:pt x="205" y="991"/>
                  <a:pt x="202" y="994"/>
                  <a:pt x="199" y="998"/>
                </a:cubicBezTo>
                <a:cubicBezTo>
                  <a:pt x="181" y="1019"/>
                  <a:pt x="165" y="1041"/>
                  <a:pt x="148" y="1063"/>
                </a:cubicBezTo>
                <a:cubicBezTo>
                  <a:pt x="128" y="1089"/>
                  <a:pt x="110" y="1117"/>
                  <a:pt x="93" y="1145"/>
                </a:cubicBezTo>
                <a:cubicBezTo>
                  <a:pt x="82" y="1164"/>
                  <a:pt x="68" y="1185"/>
                  <a:pt x="64" y="1207"/>
                </a:cubicBezTo>
                <a:cubicBezTo>
                  <a:pt x="55" y="1197"/>
                  <a:pt x="42" y="1191"/>
                  <a:pt x="28" y="1189"/>
                </a:cubicBezTo>
                <a:cubicBezTo>
                  <a:pt x="17" y="1187"/>
                  <a:pt x="3" y="1192"/>
                  <a:pt x="4" y="1204"/>
                </a:cubicBezTo>
                <a:cubicBezTo>
                  <a:pt x="5" y="1219"/>
                  <a:pt x="16" y="1232"/>
                  <a:pt x="25" y="1243"/>
                </a:cubicBezTo>
                <a:cubicBezTo>
                  <a:pt x="36" y="1257"/>
                  <a:pt x="47" y="1271"/>
                  <a:pt x="58" y="1285"/>
                </a:cubicBezTo>
                <a:cubicBezTo>
                  <a:pt x="63" y="1290"/>
                  <a:pt x="63" y="1290"/>
                  <a:pt x="63" y="1290"/>
                </a:cubicBezTo>
                <a:cubicBezTo>
                  <a:pt x="72" y="1288"/>
                  <a:pt x="72" y="1288"/>
                  <a:pt x="72" y="1288"/>
                </a:cubicBezTo>
                <a:cubicBezTo>
                  <a:pt x="80" y="1285"/>
                  <a:pt x="88" y="1280"/>
                  <a:pt x="95" y="1270"/>
                </a:cubicBezTo>
                <a:cubicBezTo>
                  <a:pt x="96" y="1269"/>
                  <a:pt x="97" y="1267"/>
                  <a:pt x="98" y="1265"/>
                </a:cubicBezTo>
                <a:cubicBezTo>
                  <a:pt x="99" y="1265"/>
                  <a:pt x="99" y="1264"/>
                  <a:pt x="99" y="1263"/>
                </a:cubicBezTo>
                <a:cubicBezTo>
                  <a:pt x="119" y="1234"/>
                  <a:pt x="133" y="1201"/>
                  <a:pt x="154" y="1171"/>
                </a:cubicBezTo>
                <a:cubicBezTo>
                  <a:pt x="179" y="1135"/>
                  <a:pt x="213" y="1106"/>
                  <a:pt x="248" y="1080"/>
                </a:cubicBezTo>
                <a:cubicBezTo>
                  <a:pt x="269" y="1063"/>
                  <a:pt x="291" y="1050"/>
                  <a:pt x="314" y="1037"/>
                </a:cubicBezTo>
                <a:cubicBezTo>
                  <a:pt x="339" y="1033"/>
                  <a:pt x="364" y="1030"/>
                  <a:pt x="389" y="1029"/>
                </a:cubicBezTo>
                <a:cubicBezTo>
                  <a:pt x="413" y="1028"/>
                  <a:pt x="438" y="1028"/>
                  <a:pt x="463" y="1030"/>
                </a:cubicBezTo>
                <a:cubicBezTo>
                  <a:pt x="477" y="1031"/>
                  <a:pt x="492" y="1034"/>
                  <a:pt x="506" y="1036"/>
                </a:cubicBezTo>
                <a:cubicBezTo>
                  <a:pt x="519" y="1052"/>
                  <a:pt x="535" y="1066"/>
                  <a:pt x="552" y="1080"/>
                </a:cubicBezTo>
                <a:cubicBezTo>
                  <a:pt x="572" y="1096"/>
                  <a:pt x="594" y="1113"/>
                  <a:pt x="620" y="1120"/>
                </a:cubicBezTo>
                <a:cubicBezTo>
                  <a:pt x="643" y="1127"/>
                  <a:pt x="666" y="1117"/>
                  <a:pt x="684" y="1103"/>
                </a:cubicBezTo>
                <a:cubicBezTo>
                  <a:pt x="702" y="1089"/>
                  <a:pt x="720" y="1072"/>
                  <a:pt x="735" y="1053"/>
                </a:cubicBezTo>
                <a:cubicBezTo>
                  <a:pt x="742" y="1064"/>
                  <a:pt x="753" y="1073"/>
                  <a:pt x="765" y="1076"/>
                </a:cubicBezTo>
                <a:cubicBezTo>
                  <a:pt x="775" y="1079"/>
                  <a:pt x="783" y="1073"/>
                  <a:pt x="784" y="1063"/>
                </a:cubicBezTo>
                <a:cubicBezTo>
                  <a:pt x="785" y="1049"/>
                  <a:pt x="776" y="1033"/>
                  <a:pt x="770" y="1021"/>
                </a:cubicBezTo>
                <a:close/>
                <a:moveTo>
                  <a:pt x="658" y="873"/>
                </a:moveTo>
                <a:cubicBezTo>
                  <a:pt x="656" y="893"/>
                  <a:pt x="648" y="911"/>
                  <a:pt x="634" y="925"/>
                </a:cubicBezTo>
                <a:cubicBezTo>
                  <a:pt x="618" y="941"/>
                  <a:pt x="596" y="941"/>
                  <a:pt x="577" y="952"/>
                </a:cubicBezTo>
                <a:cubicBezTo>
                  <a:pt x="576" y="949"/>
                  <a:pt x="574" y="946"/>
                  <a:pt x="573" y="943"/>
                </a:cubicBezTo>
                <a:cubicBezTo>
                  <a:pt x="580" y="940"/>
                  <a:pt x="585" y="936"/>
                  <a:pt x="589" y="930"/>
                </a:cubicBezTo>
                <a:cubicBezTo>
                  <a:pt x="590" y="930"/>
                  <a:pt x="590" y="929"/>
                  <a:pt x="590" y="929"/>
                </a:cubicBezTo>
                <a:cubicBezTo>
                  <a:pt x="590" y="929"/>
                  <a:pt x="590" y="929"/>
                  <a:pt x="590" y="928"/>
                </a:cubicBezTo>
                <a:cubicBezTo>
                  <a:pt x="591" y="928"/>
                  <a:pt x="591" y="928"/>
                  <a:pt x="591" y="927"/>
                </a:cubicBezTo>
                <a:cubicBezTo>
                  <a:pt x="591" y="926"/>
                  <a:pt x="592" y="926"/>
                  <a:pt x="591" y="925"/>
                </a:cubicBezTo>
                <a:cubicBezTo>
                  <a:pt x="592" y="918"/>
                  <a:pt x="589" y="912"/>
                  <a:pt x="586" y="905"/>
                </a:cubicBezTo>
                <a:cubicBezTo>
                  <a:pt x="579" y="891"/>
                  <a:pt x="576" y="876"/>
                  <a:pt x="574" y="861"/>
                </a:cubicBezTo>
                <a:cubicBezTo>
                  <a:pt x="575" y="862"/>
                  <a:pt x="576" y="862"/>
                  <a:pt x="577" y="863"/>
                </a:cubicBezTo>
                <a:cubicBezTo>
                  <a:pt x="584" y="866"/>
                  <a:pt x="584" y="866"/>
                  <a:pt x="584" y="866"/>
                </a:cubicBezTo>
                <a:cubicBezTo>
                  <a:pt x="591" y="862"/>
                  <a:pt x="591" y="862"/>
                  <a:pt x="591" y="862"/>
                </a:cubicBezTo>
                <a:cubicBezTo>
                  <a:pt x="597" y="858"/>
                  <a:pt x="602" y="853"/>
                  <a:pt x="605" y="848"/>
                </a:cubicBezTo>
                <a:cubicBezTo>
                  <a:pt x="608" y="842"/>
                  <a:pt x="608" y="842"/>
                  <a:pt x="608" y="842"/>
                </a:cubicBezTo>
                <a:cubicBezTo>
                  <a:pt x="601" y="839"/>
                  <a:pt x="601" y="839"/>
                  <a:pt x="601" y="839"/>
                </a:cubicBezTo>
                <a:cubicBezTo>
                  <a:pt x="591" y="834"/>
                  <a:pt x="580" y="829"/>
                  <a:pt x="570" y="823"/>
                </a:cubicBezTo>
                <a:cubicBezTo>
                  <a:pt x="569" y="818"/>
                  <a:pt x="567" y="813"/>
                  <a:pt x="566" y="808"/>
                </a:cubicBezTo>
                <a:cubicBezTo>
                  <a:pt x="565" y="799"/>
                  <a:pt x="564" y="791"/>
                  <a:pt x="563" y="782"/>
                </a:cubicBezTo>
                <a:cubicBezTo>
                  <a:pt x="580" y="783"/>
                  <a:pt x="597" y="780"/>
                  <a:pt x="611" y="774"/>
                </a:cubicBezTo>
                <a:cubicBezTo>
                  <a:pt x="624" y="769"/>
                  <a:pt x="634" y="760"/>
                  <a:pt x="640" y="749"/>
                </a:cubicBezTo>
                <a:cubicBezTo>
                  <a:pt x="642" y="768"/>
                  <a:pt x="648" y="786"/>
                  <a:pt x="652" y="804"/>
                </a:cubicBezTo>
                <a:cubicBezTo>
                  <a:pt x="657" y="827"/>
                  <a:pt x="660" y="850"/>
                  <a:pt x="658" y="873"/>
                </a:cubicBezTo>
                <a:close/>
                <a:moveTo>
                  <a:pt x="147" y="940"/>
                </a:moveTo>
                <a:cubicBezTo>
                  <a:pt x="148" y="935"/>
                  <a:pt x="150" y="929"/>
                  <a:pt x="152" y="924"/>
                </a:cubicBezTo>
                <a:cubicBezTo>
                  <a:pt x="152" y="922"/>
                  <a:pt x="151" y="921"/>
                  <a:pt x="149" y="921"/>
                </a:cubicBezTo>
                <a:cubicBezTo>
                  <a:pt x="143" y="922"/>
                  <a:pt x="137" y="924"/>
                  <a:pt x="132" y="927"/>
                </a:cubicBezTo>
                <a:cubicBezTo>
                  <a:pt x="132" y="923"/>
                  <a:pt x="133" y="919"/>
                  <a:pt x="133" y="916"/>
                </a:cubicBezTo>
                <a:cubicBezTo>
                  <a:pt x="146" y="917"/>
                  <a:pt x="161" y="915"/>
                  <a:pt x="174" y="912"/>
                </a:cubicBezTo>
                <a:cubicBezTo>
                  <a:pt x="167" y="924"/>
                  <a:pt x="161" y="936"/>
                  <a:pt x="155" y="948"/>
                </a:cubicBezTo>
                <a:cubicBezTo>
                  <a:pt x="154" y="950"/>
                  <a:pt x="156" y="952"/>
                  <a:pt x="157" y="950"/>
                </a:cubicBezTo>
                <a:cubicBezTo>
                  <a:pt x="168" y="939"/>
                  <a:pt x="174" y="923"/>
                  <a:pt x="181" y="909"/>
                </a:cubicBezTo>
                <a:cubicBezTo>
                  <a:pt x="182" y="907"/>
                  <a:pt x="180" y="905"/>
                  <a:pt x="178" y="906"/>
                </a:cubicBezTo>
                <a:cubicBezTo>
                  <a:pt x="163" y="909"/>
                  <a:pt x="148" y="910"/>
                  <a:pt x="133" y="912"/>
                </a:cubicBezTo>
                <a:cubicBezTo>
                  <a:pt x="136" y="877"/>
                  <a:pt x="138" y="841"/>
                  <a:pt x="135" y="806"/>
                </a:cubicBezTo>
                <a:cubicBezTo>
                  <a:pt x="143" y="807"/>
                  <a:pt x="151" y="807"/>
                  <a:pt x="160" y="807"/>
                </a:cubicBezTo>
                <a:cubicBezTo>
                  <a:pt x="159" y="812"/>
                  <a:pt x="158" y="816"/>
                  <a:pt x="155" y="821"/>
                </a:cubicBezTo>
                <a:cubicBezTo>
                  <a:pt x="152" y="826"/>
                  <a:pt x="148" y="829"/>
                  <a:pt x="144" y="833"/>
                </a:cubicBezTo>
                <a:cubicBezTo>
                  <a:pt x="143" y="834"/>
                  <a:pt x="144" y="836"/>
                  <a:pt x="145" y="835"/>
                </a:cubicBezTo>
                <a:cubicBezTo>
                  <a:pt x="156" y="832"/>
                  <a:pt x="164" y="818"/>
                  <a:pt x="163" y="807"/>
                </a:cubicBezTo>
                <a:cubicBezTo>
                  <a:pt x="170" y="807"/>
                  <a:pt x="176" y="807"/>
                  <a:pt x="183" y="806"/>
                </a:cubicBezTo>
                <a:cubicBezTo>
                  <a:pt x="186" y="806"/>
                  <a:pt x="189" y="806"/>
                  <a:pt x="192" y="806"/>
                </a:cubicBezTo>
                <a:cubicBezTo>
                  <a:pt x="191" y="812"/>
                  <a:pt x="192" y="818"/>
                  <a:pt x="191" y="824"/>
                </a:cubicBezTo>
                <a:cubicBezTo>
                  <a:pt x="191" y="825"/>
                  <a:pt x="193" y="827"/>
                  <a:pt x="194" y="826"/>
                </a:cubicBezTo>
                <a:cubicBezTo>
                  <a:pt x="198" y="826"/>
                  <a:pt x="203" y="827"/>
                  <a:pt x="208" y="825"/>
                </a:cubicBezTo>
                <a:cubicBezTo>
                  <a:pt x="209" y="824"/>
                  <a:pt x="208" y="821"/>
                  <a:pt x="206" y="821"/>
                </a:cubicBezTo>
                <a:cubicBezTo>
                  <a:pt x="205" y="821"/>
                  <a:pt x="204" y="821"/>
                  <a:pt x="203" y="821"/>
                </a:cubicBezTo>
                <a:cubicBezTo>
                  <a:pt x="203" y="820"/>
                  <a:pt x="202" y="818"/>
                  <a:pt x="201" y="817"/>
                </a:cubicBezTo>
                <a:cubicBezTo>
                  <a:pt x="200" y="815"/>
                  <a:pt x="198" y="814"/>
                  <a:pt x="196" y="814"/>
                </a:cubicBezTo>
                <a:cubicBezTo>
                  <a:pt x="195" y="812"/>
                  <a:pt x="195" y="809"/>
                  <a:pt x="195" y="806"/>
                </a:cubicBezTo>
                <a:cubicBezTo>
                  <a:pt x="205" y="807"/>
                  <a:pt x="215" y="807"/>
                  <a:pt x="224" y="805"/>
                </a:cubicBezTo>
                <a:cubicBezTo>
                  <a:pt x="226" y="810"/>
                  <a:pt x="228" y="816"/>
                  <a:pt x="230" y="821"/>
                </a:cubicBezTo>
                <a:cubicBezTo>
                  <a:pt x="231" y="821"/>
                  <a:pt x="231" y="822"/>
                  <a:pt x="232" y="822"/>
                </a:cubicBezTo>
                <a:cubicBezTo>
                  <a:pt x="232" y="830"/>
                  <a:pt x="232" y="838"/>
                  <a:pt x="233" y="847"/>
                </a:cubicBezTo>
                <a:cubicBezTo>
                  <a:pt x="234" y="858"/>
                  <a:pt x="234" y="870"/>
                  <a:pt x="235" y="883"/>
                </a:cubicBezTo>
                <a:cubicBezTo>
                  <a:pt x="234" y="882"/>
                  <a:pt x="234" y="882"/>
                  <a:pt x="233" y="882"/>
                </a:cubicBezTo>
                <a:cubicBezTo>
                  <a:pt x="218" y="877"/>
                  <a:pt x="203" y="874"/>
                  <a:pt x="187" y="873"/>
                </a:cubicBezTo>
                <a:cubicBezTo>
                  <a:pt x="201" y="856"/>
                  <a:pt x="212" y="837"/>
                  <a:pt x="223" y="819"/>
                </a:cubicBezTo>
                <a:cubicBezTo>
                  <a:pt x="224" y="818"/>
                  <a:pt x="222" y="817"/>
                  <a:pt x="221" y="818"/>
                </a:cubicBezTo>
                <a:cubicBezTo>
                  <a:pt x="206" y="835"/>
                  <a:pt x="196" y="855"/>
                  <a:pt x="182" y="873"/>
                </a:cubicBezTo>
                <a:cubicBezTo>
                  <a:pt x="180" y="875"/>
                  <a:pt x="181" y="877"/>
                  <a:pt x="183" y="877"/>
                </a:cubicBezTo>
                <a:cubicBezTo>
                  <a:pt x="200" y="878"/>
                  <a:pt x="216" y="882"/>
                  <a:pt x="232" y="886"/>
                </a:cubicBezTo>
                <a:cubicBezTo>
                  <a:pt x="233" y="886"/>
                  <a:pt x="234" y="885"/>
                  <a:pt x="235" y="884"/>
                </a:cubicBezTo>
                <a:cubicBezTo>
                  <a:pt x="235" y="893"/>
                  <a:pt x="236" y="901"/>
                  <a:pt x="238" y="909"/>
                </a:cubicBezTo>
                <a:cubicBezTo>
                  <a:pt x="223" y="918"/>
                  <a:pt x="211" y="932"/>
                  <a:pt x="225" y="946"/>
                </a:cubicBezTo>
                <a:cubicBezTo>
                  <a:pt x="227" y="948"/>
                  <a:pt x="230" y="950"/>
                  <a:pt x="232" y="952"/>
                </a:cubicBezTo>
                <a:cubicBezTo>
                  <a:pt x="203" y="955"/>
                  <a:pt x="173" y="951"/>
                  <a:pt x="143" y="952"/>
                </a:cubicBezTo>
                <a:cubicBezTo>
                  <a:pt x="145" y="948"/>
                  <a:pt x="146" y="944"/>
                  <a:pt x="147" y="940"/>
                </a:cubicBezTo>
                <a:close/>
                <a:moveTo>
                  <a:pt x="140" y="952"/>
                </a:moveTo>
                <a:cubicBezTo>
                  <a:pt x="136" y="952"/>
                  <a:pt x="133" y="953"/>
                  <a:pt x="130" y="953"/>
                </a:cubicBezTo>
                <a:cubicBezTo>
                  <a:pt x="130" y="946"/>
                  <a:pt x="131" y="938"/>
                  <a:pt x="132" y="930"/>
                </a:cubicBezTo>
                <a:cubicBezTo>
                  <a:pt x="137" y="929"/>
                  <a:pt x="141" y="927"/>
                  <a:pt x="146" y="926"/>
                </a:cubicBezTo>
                <a:cubicBezTo>
                  <a:pt x="144" y="934"/>
                  <a:pt x="140" y="944"/>
                  <a:pt x="140" y="952"/>
                </a:cubicBezTo>
                <a:close/>
                <a:moveTo>
                  <a:pt x="196" y="818"/>
                </a:moveTo>
                <a:cubicBezTo>
                  <a:pt x="197" y="818"/>
                  <a:pt x="197" y="818"/>
                  <a:pt x="198" y="819"/>
                </a:cubicBezTo>
                <a:cubicBezTo>
                  <a:pt x="198" y="820"/>
                  <a:pt x="198" y="821"/>
                  <a:pt x="198" y="822"/>
                </a:cubicBezTo>
                <a:cubicBezTo>
                  <a:pt x="197" y="822"/>
                  <a:pt x="197" y="822"/>
                  <a:pt x="196" y="822"/>
                </a:cubicBezTo>
                <a:cubicBezTo>
                  <a:pt x="196" y="820"/>
                  <a:pt x="196" y="819"/>
                  <a:pt x="196" y="818"/>
                </a:cubicBezTo>
                <a:close/>
                <a:moveTo>
                  <a:pt x="226" y="935"/>
                </a:moveTo>
                <a:cubicBezTo>
                  <a:pt x="224" y="928"/>
                  <a:pt x="231" y="921"/>
                  <a:pt x="239" y="916"/>
                </a:cubicBezTo>
                <a:cubicBezTo>
                  <a:pt x="246" y="911"/>
                  <a:pt x="246" y="911"/>
                  <a:pt x="246" y="911"/>
                </a:cubicBezTo>
                <a:cubicBezTo>
                  <a:pt x="245" y="905"/>
                  <a:pt x="245" y="905"/>
                  <a:pt x="245" y="905"/>
                </a:cubicBezTo>
                <a:cubicBezTo>
                  <a:pt x="244" y="888"/>
                  <a:pt x="242" y="870"/>
                  <a:pt x="241" y="853"/>
                </a:cubicBezTo>
                <a:cubicBezTo>
                  <a:pt x="239" y="822"/>
                  <a:pt x="239" y="791"/>
                  <a:pt x="241" y="760"/>
                </a:cubicBezTo>
                <a:cubicBezTo>
                  <a:pt x="242" y="731"/>
                  <a:pt x="245" y="702"/>
                  <a:pt x="247" y="674"/>
                </a:cubicBezTo>
                <a:cubicBezTo>
                  <a:pt x="248" y="654"/>
                  <a:pt x="250" y="635"/>
                  <a:pt x="255" y="616"/>
                </a:cubicBezTo>
                <a:cubicBezTo>
                  <a:pt x="274" y="619"/>
                  <a:pt x="293" y="619"/>
                  <a:pt x="312" y="617"/>
                </a:cubicBezTo>
                <a:cubicBezTo>
                  <a:pt x="309" y="639"/>
                  <a:pt x="340" y="646"/>
                  <a:pt x="357" y="643"/>
                </a:cubicBezTo>
                <a:cubicBezTo>
                  <a:pt x="385" y="637"/>
                  <a:pt x="412" y="602"/>
                  <a:pt x="422" y="577"/>
                </a:cubicBezTo>
                <a:cubicBezTo>
                  <a:pt x="437" y="567"/>
                  <a:pt x="451" y="554"/>
                  <a:pt x="463" y="541"/>
                </a:cubicBezTo>
                <a:cubicBezTo>
                  <a:pt x="465" y="541"/>
                  <a:pt x="467" y="541"/>
                  <a:pt x="469" y="542"/>
                </a:cubicBezTo>
                <a:cubicBezTo>
                  <a:pt x="470" y="542"/>
                  <a:pt x="471" y="542"/>
                  <a:pt x="472" y="543"/>
                </a:cubicBezTo>
                <a:cubicBezTo>
                  <a:pt x="472" y="543"/>
                  <a:pt x="472" y="543"/>
                  <a:pt x="472" y="543"/>
                </a:cubicBezTo>
                <a:cubicBezTo>
                  <a:pt x="446" y="575"/>
                  <a:pt x="446" y="632"/>
                  <a:pt x="452" y="668"/>
                </a:cubicBezTo>
                <a:cubicBezTo>
                  <a:pt x="447" y="673"/>
                  <a:pt x="445" y="680"/>
                  <a:pt x="451" y="688"/>
                </a:cubicBezTo>
                <a:cubicBezTo>
                  <a:pt x="447" y="691"/>
                  <a:pt x="443" y="694"/>
                  <a:pt x="442" y="698"/>
                </a:cubicBezTo>
                <a:cubicBezTo>
                  <a:pt x="440" y="704"/>
                  <a:pt x="446" y="709"/>
                  <a:pt x="451" y="710"/>
                </a:cubicBezTo>
                <a:cubicBezTo>
                  <a:pt x="447" y="712"/>
                  <a:pt x="444" y="715"/>
                  <a:pt x="444" y="720"/>
                </a:cubicBezTo>
                <a:cubicBezTo>
                  <a:pt x="443" y="723"/>
                  <a:pt x="447" y="727"/>
                  <a:pt x="451" y="728"/>
                </a:cubicBezTo>
                <a:cubicBezTo>
                  <a:pt x="449" y="734"/>
                  <a:pt x="452" y="740"/>
                  <a:pt x="458" y="743"/>
                </a:cubicBezTo>
                <a:cubicBezTo>
                  <a:pt x="460" y="744"/>
                  <a:pt x="462" y="745"/>
                  <a:pt x="464" y="745"/>
                </a:cubicBezTo>
                <a:cubicBezTo>
                  <a:pt x="469" y="761"/>
                  <a:pt x="479" y="777"/>
                  <a:pt x="489" y="790"/>
                </a:cubicBezTo>
                <a:cubicBezTo>
                  <a:pt x="494" y="796"/>
                  <a:pt x="500" y="803"/>
                  <a:pt x="506" y="809"/>
                </a:cubicBezTo>
                <a:cubicBezTo>
                  <a:pt x="506" y="810"/>
                  <a:pt x="506" y="810"/>
                  <a:pt x="506" y="810"/>
                </a:cubicBezTo>
                <a:cubicBezTo>
                  <a:pt x="518" y="824"/>
                  <a:pt x="533" y="835"/>
                  <a:pt x="548" y="845"/>
                </a:cubicBezTo>
                <a:cubicBezTo>
                  <a:pt x="555" y="850"/>
                  <a:pt x="562" y="854"/>
                  <a:pt x="569" y="858"/>
                </a:cubicBezTo>
                <a:cubicBezTo>
                  <a:pt x="568" y="869"/>
                  <a:pt x="569" y="879"/>
                  <a:pt x="572" y="890"/>
                </a:cubicBezTo>
                <a:cubicBezTo>
                  <a:pt x="574" y="902"/>
                  <a:pt x="582" y="911"/>
                  <a:pt x="585" y="923"/>
                </a:cubicBezTo>
                <a:cubicBezTo>
                  <a:pt x="585" y="923"/>
                  <a:pt x="585" y="923"/>
                  <a:pt x="584" y="924"/>
                </a:cubicBezTo>
                <a:cubicBezTo>
                  <a:pt x="581" y="929"/>
                  <a:pt x="576" y="933"/>
                  <a:pt x="570" y="936"/>
                </a:cubicBezTo>
                <a:cubicBezTo>
                  <a:pt x="566" y="937"/>
                  <a:pt x="566" y="937"/>
                  <a:pt x="566" y="937"/>
                </a:cubicBezTo>
                <a:cubicBezTo>
                  <a:pt x="556" y="941"/>
                  <a:pt x="545" y="942"/>
                  <a:pt x="535" y="943"/>
                </a:cubicBezTo>
                <a:cubicBezTo>
                  <a:pt x="510" y="947"/>
                  <a:pt x="485" y="952"/>
                  <a:pt x="460" y="957"/>
                </a:cubicBezTo>
                <a:cubicBezTo>
                  <a:pt x="414" y="965"/>
                  <a:pt x="368" y="968"/>
                  <a:pt x="321" y="963"/>
                </a:cubicBezTo>
                <a:cubicBezTo>
                  <a:pt x="297" y="961"/>
                  <a:pt x="272" y="958"/>
                  <a:pt x="249" y="950"/>
                </a:cubicBezTo>
                <a:cubicBezTo>
                  <a:pt x="241" y="947"/>
                  <a:pt x="229" y="943"/>
                  <a:pt x="226" y="935"/>
                </a:cubicBezTo>
                <a:close/>
                <a:moveTo>
                  <a:pt x="496" y="531"/>
                </a:moveTo>
                <a:cubicBezTo>
                  <a:pt x="491" y="530"/>
                  <a:pt x="487" y="531"/>
                  <a:pt x="483" y="533"/>
                </a:cubicBezTo>
                <a:cubicBezTo>
                  <a:pt x="483" y="533"/>
                  <a:pt x="482" y="533"/>
                  <a:pt x="482" y="533"/>
                </a:cubicBezTo>
                <a:cubicBezTo>
                  <a:pt x="481" y="534"/>
                  <a:pt x="481" y="534"/>
                  <a:pt x="481" y="534"/>
                </a:cubicBezTo>
                <a:cubicBezTo>
                  <a:pt x="479" y="535"/>
                  <a:pt x="477" y="537"/>
                  <a:pt x="476" y="538"/>
                </a:cubicBezTo>
                <a:cubicBezTo>
                  <a:pt x="473" y="537"/>
                  <a:pt x="471" y="536"/>
                  <a:pt x="468" y="536"/>
                </a:cubicBezTo>
                <a:cubicBezTo>
                  <a:pt x="471" y="532"/>
                  <a:pt x="474" y="529"/>
                  <a:pt x="476" y="525"/>
                </a:cubicBezTo>
                <a:cubicBezTo>
                  <a:pt x="509" y="526"/>
                  <a:pt x="534" y="537"/>
                  <a:pt x="559" y="559"/>
                </a:cubicBezTo>
                <a:cubicBezTo>
                  <a:pt x="571" y="570"/>
                  <a:pt x="582" y="582"/>
                  <a:pt x="591" y="595"/>
                </a:cubicBezTo>
                <a:cubicBezTo>
                  <a:pt x="596" y="603"/>
                  <a:pt x="600" y="612"/>
                  <a:pt x="603" y="621"/>
                </a:cubicBezTo>
                <a:cubicBezTo>
                  <a:pt x="599" y="617"/>
                  <a:pt x="594" y="612"/>
                  <a:pt x="590" y="608"/>
                </a:cubicBezTo>
                <a:cubicBezTo>
                  <a:pt x="570" y="588"/>
                  <a:pt x="540" y="561"/>
                  <a:pt x="509" y="552"/>
                </a:cubicBezTo>
                <a:cubicBezTo>
                  <a:pt x="511" y="543"/>
                  <a:pt x="505" y="532"/>
                  <a:pt x="496" y="531"/>
                </a:cubicBezTo>
                <a:close/>
                <a:moveTo>
                  <a:pt x="553" y="728"/>
                </a:moveTo>
                <a:cubicBezTo>
                  <a:pt x="552" y="735"/>
                  <a:pt x="552" y="742"/>
                  <a:pt x="550" y="748"/>
                </a:cubicBezTo>
                <a:cubicBezTo>
                  <a:pt x="550" y="749"/>
                  <a:pt x="549" y="749"/>
                  <a:pt x="549" y="750"/>
                </a:cubicBezTo>
                <a:cubicBezTo>
                  <a:pt x="549" y="750"/>
                  <a:pt x="549" y="750"/>
                  <a:pt x="549" y="750"/>
                </a:cubicBezTo>
                <a:cubicBezTo>
                  <a:pt x="545" y="748"/>
                  <a:pt x="541" y="747"/>
                  <a:pt x="537" y="746"/>
                </a:cubicBezTo>
                <a:cubicBezTo>
                  <a:pt x="533" y="745"/>
                  <a:pt x="529" y="744"/>
                  <a:pt x="525" y="744"/>
                </a:cubicBezTo>
                <a:cubicBezTo>
                  <a:pt x="523" y="744"/>
                  <a:pt x="522" y="746"/>
                  <a:pt x="524" y="747"/>
                </a:cubicBezTo>
                <a:cubicBezTo>
                  <a:pt x="527" y="749"/>
                  <a:pt x="532" y="750"/>
                  <a:pt x="535" y="751"/>
                </a:cubicBezTo>
                <a:cubicBezTo>
                  <a:pt x="539" y="752"/>
                  <a:pt x="543" y="753"/>
                  <a:pt x="548" y="753"/>
                </a:cubicBezTo>
                <a:cubicBezTo>
                  <a:pt x="546" y="756"/>
                  <a:pt x="545" y="758"/>
                  <a:pt x="543" y="761"/>
                </a:cubicBezTo>
                <a:cubicBezTo>
                  <a:pt x="539" y="758"/>
                  <a:pt x="535" y="756"/>
                  <a:pt x="531" y="755"/>
                </a:cubicBezTo>
                <a:cubicBezTo>
                  <a:pt x="527" y="753"/>
                  <a:pt x="523" y="752"/>
                  <a:pt x="519" y="751"/>
                </a:cubicBezTo>
                <a:cubicBezTo>
                  <a:pt x="525" y="742"/>
                  <a:pt x="528" y="732"/>
                  <a:pt x="530" y="721"/>
                </a:cubicBezTo>
                <a:cubicBezTo>
                  <a:pt x="537" y="724"/>
                  <a:pt x="545" y="727"/>
                  <a:pt x="553" y="728"/>
                </a:cubicBezTo>
                <a:close/>
                <a:moveTo>
                  <a:pt x="547" y="664"/>
                </a:moveTo>
                <a:cubicBezTo>
                  <a:pt x="550" y="666"/>
                  <a:pt x="554" y="669"/>
                  <a:pt x="558" y="672"/>
                </a:cubicBezTo>
                <a:cubicBezTo>
                  <a:pt x="572" y="685"/>
                  <a:pt x="586" y="704"/>
                  <a:pt x="584" y="724"/>
                </a:cubicBezTo>
                <a:cubicBezTo>
                  <a:pt x="573" y="724"/>
                  <a:pt x="562" y="724"/>
                  <a:pt x="551" y="722"/>
                </a:cubicBezTo>
                <a:cubicBezTo>
                  <a:pt x="548" y="702"/>
                  <a:pt x="549" y="683"/>
                  <a:pt x="547" y="664"/>
                </a:cubicBezTo>
                <a:close/>
                <a:moveTo>
                  <a:pt x="488" y="758"/>
                </a:moveTo>
                <a:cubicBezTo>
                  <a:pt x="492" y="759"/>
                  <a:pt x="496" y="760"/>
                  <a:pt x="500" y="760"/>
                </a:cubicBezTo>
                <a:cubicBezTo>
                  <a:pt x="506" y="771"/>
                  <a:pt x="514" y="781"/>
                  <a:pt x="522" y="790"/>
                </a:cubicBezTo>
                <a:cubicBezTo>
                  <a:pt x="524" y="792"/>
                  <a:pt x="526" y="794"/>
                  <a:pt x="528" y="796"/>
                </a:cubicBezTo>
                <a:cubicBezTo>
                  <a:pt x="528" y="797"/>
                  <a:pt x="528" y="797"/>
                  <a:pt x="528" y="798"/>
                </a:cubicBezTo>
                <a:cubicBezTo>
                  <a:pt x="526" y="799"/>
                  <a:pt x="525" y="800"/>
                  <a:pt x="523" y="801"/>
                </a:cubicBezTo>
                <a:cubicBezTo>
                  <a:pt x="520" y="803"/>
                  <a:pt x="517" y="804"/>
                  <a:pt x="514" y="806"/>
                </a:cubicBezTo>
                <a:cubicBezTo>
                  <a:pt x="508" y="801"/>
                  <a:pt x="502" y="795"/>
                  <a:pt x="497" y="789"/>
                </a:cubicBezTo>
                <a:cubicBezTo>
                  <a:pt x="486" y="776"/>
                  <a:pt x="478" y="761"/>
                  <a:pt x="470" y="746"/>
                </a:cubicBezTo>
                <a:cubicBezTo>
                  <a:pt x="473" y="747"/>
                  <a:pt x="476" y="746"/>
                  <a:pt x="479" y="746"/>
                </a:cubicBezTo>
                <a:cubicBezTo>
                  <a:pt x="478" y="751"/>
                  <a:pt x="482" y="756"/>
                  <a:pt x="488" y="758"/>
                </a:cubicBezTo>
                <a:close/>
                <a:moveTo>
                  <a:pt x="518" y="810"/>
                </a:moveTo>
                <a:cubicBezTo>
                  <a:pt x="520" y="809"/>
                  <a:pt x="522" y="808"/>
                  <a:pt x="523" y="807"/>
                </a:cubicBezTo>
                <a:cubicBezTo>
                  <a:pt x="526" y="806"/>
                  <a:pt x="529" y="804"/>
                  <a:pt x="532" y="803"/>
                </a:cubicBezTo>
                <a:cubicBezTo>
                  <a:pt x="541" y="812"/>
                  <a:pt x="552" y="820"/>
                  <a:pt x="563" y="827"/>
                </a:cubicBezTo>
                <a:cubicBezTo>
                  <a:pt x="573" y="833"/>
                  <a:pt x="573" y="833"/>
                  <a:pt x="573" y="833"/>
                </a:cubicBezTo>
                <a:cubicBezTo>
                  <a:pt x="581" y="837"/>
                  <a:pt x="589" y="841"/>
                  <a:pt x="598" y="845"/>
                </a:cubicBezTo>
                <a:cubicBezTo>
                  <a:pt x="594" y="850"/>
                  <a:pt x="590" y="855"/>
                  <a:pt x="585" y="858"/>
                </a:cubicBezTo>
                <a:cubicBezTo>
                  <a:pt x="576" y="854"/>
                  <a:pt x="568" y="850"/>
                  <a:pt x="560" y="845"/>
                </a:cubicBezTo>
                <a:cubicBezTo>
                  <a:pt x="544" y="835"/>
                  <a:pt x="529" y="824"/>
                  <a:pt x="515" y="811"/>
                </a:cubicBezTo>
                <a:lnTo>
                  <a:pt x="518" y="810"/>
                </a:lnTo>
                <a:close/>
                <a:moveTo>
                  <a:pt x="537" y="800"/>
                </a:moveTo>
                <a:cubicBezTo>
                  <a:pt x="541" y="797"/>
                  <a:pt x="541" y="797"/>
                  <a:pt x="541" y="797"/>
                </a:cubicBezTo>
                <a:cubicBezTo>
                  <a:pt x="536" y="793"/>
                  <a:pt x="536" y="793"/>
                  <a:pt x="536" y="793"/>
                </a:cubicBezTo>
                <a:cubicBezTo>
                  <a:pt x="534" y="791"/>
                  <a:pt x="532" y="789"/>
                  <a:pt x="530" y="788"/>
                </a:cubicBezTo>
                <a:cubicBezTo>
                  <a:pt x="521" y="779"/>
                  <a:pt x="513" y="770"/>
                  <a:pt x="507" y="761"/>
                </a:cubicBezTo>
                <a:cubicBezTo>
                  <a:pt x="507" y="761"/>
                  <a:pt x="507" y="761"/>
                  <a:pt x="508" y="761"/>
                </a:cubicBezTo>
                <a:cubicBezTo>
                  <a:pt x="520" y="773"/>
                  <a:pt x="538" y="780"/>
                  <a:pt x="556" y="782"/>
                </a:cubicBezTo>
                <a:cubicBezTo>
                  <a:pt x="557" y="788"/>
                  <a:pt x="557" y="794"/>
                  <a:pt x="558" y="800"/>
                </a:cubicBezTo>
                <a:cubicBezTo>
                  <a:pt x="559" y="806"/>
                  <a:pt x="560" y="812"/>
                  <a:pt x="561" y="818"/>
                </a:cubicBezTo>
                <a:cubicBezTo>
                  <a:pt x="553" y="813"/>
                  <a:pt x="545" y="807"/>
                  <a:pt x="537" y="800"/>
                </a:cubicBezTo>
                <a:close/>
                <a:moveTo>
                  <a:pt x="535" y="769"/>
                </a:moveTo>
                <a:cubicBezTo>
                  <a:pt x="527" y="766"/>
                  <a:pt x="521" y="762"/>
                  <a:pt x="515" y="758"/>
                </a:cubicBezTo>
                <a:cubicBezTo>
                  <a:pt x="515" y="758"/>
                  <a:pt x="515" y="757"/>
                  <a:pt x="515" y="757"/>
                </a:cubicBezTo>
                <a:cubicBezTo>
                  <a:pt x="516" y="756"/>
                  <a:pt x="516" y="755"/>
                  <a:pt x="517" y="755"/>
                </a:cubicBezTo>
                <a:cubicBezTo>
                  <a:pt x="521" y="757"/>
                  <a:pt x="525" y="758"/>
                  <a:pt x="529" y="760"/>
                </a:cubicBezTo>
                <a:cubicBezTo>
                  <a:pt x="532" y="761"/>
                  <a:pt x="536" y="763"/>
                  <a:pt x="540" y="764"/>
                </a:cubicBezTo>
                <a:cubicBezTo>
                  <a:pt x="538" y="766"/>
                  <a:pt x="536" y="767"/>
                  <a:pt x="535" y="769"/>
                </a:cubicBezTo>
                <a:close/>
                <a:moveTo>
                  <a:pt x="525" y="719"/>
                </a:moveTo>
                <a:cubicBezTo>
                  <a:pt x="524" y="731"/>
                  <a:pt x="519" y="744"/>
                  <a:pt x="513" y="754"/>
                </a:cubicBezTo>
                <a:cubicBezTo>
                  <a:pt x="511" y="753"/>
                  <a:pt x="510" y="753"/>
                  <a:pt x="509" y="754"/>
                </a:cubicBezTo>
                <a:cubicBezTo>
                  <a:pt x="508" y="753"/>
                  <a:pt x="508" y="753"/>
                  <a:pt x="507" y="754"/>
                </a:cubicBezTo>
                <a:cubicBezTo>
                  <a:pt x="506" y="754"/>
                  <a:pt x="506" y="754"/>
                  <a:pt x="505" y="754"/>
                </a:cubicBezTo>
                <a:cubicBezTo>
                  <a:pt x="502" y="754"/>
                  <a:pt x="498" y="754"/>
                  <a:pt x="495" y="753"/>
                </a:cubicBezTo>
                <a:cubicBezTo>
                  <a:pt x="489" y="752"/>
                  <a:pt x="484" y="750"/>
                  <a:pt x="484" y="744"/>
                </a:cubicBezTo>
                <a:cubicBezTo>
                  <a:pt x="485" y="742"/>
                  <a:pt x="485" y="740"/>
                  <a:pt x="483" y="740"/>
                </a:cubicBezTo>
                <a:cubicBezTo>
                  <a:pt x="480" y="739"/>
                  <a:pt x="477" y="740"/>
                  <a:pt x="474" y="740"/>
                </a:cubicBezTo>
                <a:cubicBezTo>
                  <a:pt x="470" y="740"/>
                  <a:pt x="467" y="740"/>
                  <a:pt x="464" y="739"/>
                </a:cubicBezTo>
                <a:cubicBezTo>
                  <a:pt x="457" y="738"/>
                  <a:pt x="456" y="734"/>
                  <a:pt x="456" y="729"/>
                </a:cubicBezTo>
                <a:cubicBezTo>
                  <a:pt x="463" y="728"/>
                  <a:pt x="472" y="728"/>
                  <a:pt x="479" y="725"/>
                </a:cubicBezTo>
                <a:cubicBezTo>
                  <a:pt x="480" y="725"/>
                  <a:pt x="480" y="723"/>
                  <a:pt x="479" y="723"/>
                </a:cubicBezTo>
                <a:cubicBezTo>
                  <a:pt x="471" y="721"/>
                  <a:pt x="462" y="722"/>
                  <a:pt x="453" y="723"/>
                </a:cubicBezTo>
                <a:cubicBezTo>
                  <a:pt x="453" y="723"/>
                  <a:pt x="453" y="723"/>
                  <a:pt x="452" y="723"/>
                </a:cubicBezTo>
                <a:cubicBezTo>
                  <a:pt x="451" y="722"/>
                  <a:pt x="449" y="720"/>
                  <a:pt x="451" y="718"/>
                </a:cubicBezTo>
                <a:cubicBezTo>
                  <a:pt x="453" y="716"/>
                  <a:pt x="457" y="714"/>
                  <a:pt x="461" y="713"/>
                </a:cubicBezTo>
                <a:cubicBezTo>
                  <a:pt x="468" y="710"/>
                  <a:pt x="475" y="708"/>
                  <a:pt x="483" y="706"/>
                </a:cubicBezTo>
                <a:cubicBezTo>
                  <a:pt x="484" y="705"/>
                  <a:pt x="484" y="703"/>
                  <a:pt x="483" y="703"/>
                </a:cubicBezTo>
                <a:cubicBezTo>
                  <a:pt x="473" y="702"/>
                  <a:pt x="463" y="705"/>
                  <a:pt x="454" y="709"/>
                </a:cubicBezTo>
                <a:cubicBezTo>
                  <a:pt x="454" y="708"/>
                  <a:pt x="454" y="708"/>
                  <a:pt x="454" y="707"/>
                </a:cubicBezTo>
                <a:cubicBezTo>
                  <a:pt x="448" y="702"/>
                  <a:pt x="446" y="699"/>
                  <a:pt x="453" y="695"/>
                </a:cubicBezTo>
                <a:cubicBezTo>
                  <a:pt x="457" y="692"/>
                  <a:pt x="463" y="690"/>
                  <a:pt x="468" y="688"/>
                </a:cubicBezTo>
                <a:cubicBezTo>
                  <a:pt x="477" y="685"/>
                  <a:pt x="487" y="682"/>
                  <a:pt x="496" y="682"/>
                </a:cubicBezTo>
                <a:cubicBezTo>
                  <a:pt x="499" y="682"/>
                  <a:pt x="499" y="678"/>
                  <a:pt x="496" y="678"/>
                </a:cubicBezTo>
                <a:cubicBezTo>
                  <a:pt x="482" y="677"/>
                  <a:pt x="467" y="681"/>
                  <a:pt x="455" y="686"/>
                </a:cubicBezTo>
                <a:cubicBezTo>
                  <a:pt x="442" y="664"/>
                  <a:pt x="484" y="668"/>
                  <a:pt x="494" y="670"/>
                </a:cubicBezTo>
                <a:cubicBezTo>
                  <a:pt x="499" y="671"/>
                  <a:pt x="504" y="672"/>
                  <a:pt x="510" y="674"/>
                </a:cubicBezTo>
                <a:cubicBezTo>
                  <a:pt x="519" y="683"/>
                  <a:pt x="524" y="694"/>
                  <a:pt x="525" y="709"/>
                </a:cubicBezTo>
                <a:cubicBezTo>
                  <a:pt x="525" y="710"/>
                  <a:pt x="525" y="712"/>
                  <a:pt x="525" y="714"/>
                </a:cubicBezTo>
                <a:lnTo>
                  <a:pt x="525" y="719"/>
                </a:lnTo>
                <a:close/>
                <a:moveTo>
                  <a:pt x="474" y="661"/>
                </a:moveTo>
                <a:cubicBezTo>
                  <a:pt x="468" y="661"/>
                  <a:pt x="463" y="662"/>
                  <a:pt x="458" y="665"/>
                </a:cubicBezTo>
                <a:cubicBezTo>
                  <a:pt x="452" y="623"/>
                  <a:pt x="456" y="577"/>
                  <a:pt x="480" y="542"/>
                </a:cubicBezTo>
                <a:cubicBezTo>
                  <a:pt x="483" y="540"/>
                  <a:pt x="487" y="538"/>
                  <a:pt x="491" y="538"/>
                </a:cubicBezTo>
                <a:cubicBezTo>
                  <a:pt x="494" y="537"/>
                  <a:pt x="498" y="539"/>
                  <a:pt x="500" y="542"/>
                </a:cubicBezTo>
                <a:cubicBezTo>
                  <a:pt x="502" y="545"/>
                  <a:pt x="502" y="548"/>
                  <a:pt x="502" y="551"/>
                </a:cubicBezTo>
                <a:cubicBezTo>
                  <a:pt x="501" y="558"/>
                  <a:pt x="501" y="558"/>
                  <a:pt x="501" y="558"/>
                </a:cubicBezTo>
                <a:cubicBezTo>
                  <a:pt x="480" y="585"/>
                  <a:pt x="479" y="628"/>
                  <a:pt x="478" y="661"/>
                </a:cubicBezTo>
                <a:cubicBezTo>
                  <a:pt x="476" y="661"/>
                  <a:pt x="475" y="661"/>
                  <a:pt x="474" y="661"/>
                </a:cubicBezTo>
                <a:close/>
                <a:moveTo>
                  <a:pt x="649" y="728"/>
                </a:moveTo>
                <a:cubicBezTo>
                  <a:pt x="662" y="772"/>
                  <a:pt x="709" y="834"/>
                  <a:pt x="666" y="871"/>
                </a:cubicBezTo>
                <a:cubicBezTo>
                  <a:pt x="668" y="856"/>
                  <a:pt x="666" y="840"/>
                  <a:pt x="664" y="825"/>
                </a:cubicBezTo>
                <a:cubicBezTo>
                  <a:pt x="660" y="797"/>
                  <a:pt x="654" y="767"/>
                  <a:pt x="645" y="740"/>
                </a:cubicBezTo>
                <a:cubicBezTo>
                  <a:pt x="647" y="736"/>
                  <a:pt x="648" y="732"/>
                  <a:pt x="649" y="728"/>
                </a:cubicBezTo>
                <a:close/>
                <a:moveTo>
                  <a:pt x="637" y="686"/>
                </a:moveTo>
                <a:cubicBezTo>
                  <a:pt x="648" y="714"/>
                  <a:pt x="643" y="745"/>
                  <a:pt x="618" y="762"/>
                </a:cubicBezTo>
                <a:cubicBezTo>
                  <a:pt x="602" y="772"/>
                  <a:pt x="582" y="776"/>
                  <a:pt x="562" y="775"/>
                </a:cubicBezTo>
                <a:cubicBezTo>
                  <a:pt x="556" y="774"/>
                  <a:pt x="556" y="774"/>
                  <a:pt x="556" y="774"/>
                </a:cubicBezTo>
                <a:cubicBezTo>
                  <a:pt x="551" y="773"/>
                  <a:pt x="546" y="772"/>
                  <a:pt x="541" y="771"/>
                </a:cubicBezTo>
                <a:cubicBezTo>
                  <a:pt x="554" y="765"/>
                  <a:pt x="562" y="741"/>
                  <a:pt x="558" y="729"/>
                </a:cubicBezTo>
                <a:cubicBezTo>
                  <a:pt x="566" y="730"/>
                  <a:pt x="574" y="731"/>
                  <a:pt x="582" y="730"/>
                </a:cubicBezTo>
                <a:cubicBezTo>
                  <a:pt x="588" y="730"/>
                  <a:pt x="588" y="730"/>
                  <a:pt x="588" y="730"/>
                </a:cubicBezTo>
                <a:cubicBezTo>
                  <a:pt x="590" y="724"/>
                  <a:pt x="590" y="724"/>
                  <a:pt x="590" y="724"/>
                </a:cubicBezTo>
                <a:cubicBezTo>
                  <a:pt x="594" y="708"/>
                  <a:pt x="581" y="689"/>
                  <a:pt x="572" y="678"/>
                </a:cubicBezTo>
                <a:cubicBezTo>
                  <a:pt x="556" y="659"/>
                  <a:pt x="531" y="643"/>
                  <a:pt x="506" y="641"/>
                </a:cubicBezTo>
                <a:cubicBezTo>
                  <a:pt x="504" y="641"/>
                  <a:pt x="504" y="644"/>
                  <a:pt x="505" y="644"/>
                </a:cubicBezTo>
                <a:cubicBezTo>
                  <a:pt x="518" y="649"/>
                  <a:pt x="530" y="654"/>
                  <a:pt x="542" y="660"/>
                </a:cubicBezTo>
                <a:cubicBezTo>
                  <a:pt x="539" y="680"/>
                  <a:pt x="540" y="702"/>
                  <a:pt x="545" y="721"/>
                </a:cubicBezTo>
                <a:cubicBezTo>
                  <a:pt x="540" y="719"/>
                  <a:pt x="535" y="718"/>
                  <a:pt x="531" y="716"/>
                </a:cubicBezTo>
                <a:cubicBezTo>
                  <a:pt x="532" y="703"/>
                  <a:pt x="529" y="689"/>
                  <a:pt x="523" y="678"/>
                </a:cubicBezTo>
                <a:cubicBezTo>
                  <a:pt x="514" y="668"/>
                  <a:pt x="514" y="668"/>
                  <a:pt x="514" y="668"/>
                </a:cubicBezTo>
                <a:cubicBezTo>
                  <a:pt x="497" y="663"/>
                  <a:pt x="497" y="663"/>
                  <a:pt x="497" y="663"/>
                </a:cubicBezTo>
                <a:cubicBezTo>
                  <a:pt x="493" y="662"/>
                  <a:pt x="488" y="662"/>
                  <a:pt x="484" y="661"/>
                </a:cubicBezTo>
                <a:cubicBezTo>
                  <a:pt x="486" y="642"/>
                  <a:pt x="486" y="623"/>
                  <a:pt x="490" y="605"/>
                </a:cubicBezTo>
                <a:cubicBezTo>
                  <a:pt x="492" y="589"/>
                  <a:pt x="498" y="575"/>
                  <a:pt x="504" y="561"/>
                </a:cubicBezTo>
                <a:cubicBezTo>
                  <a:pt x="505" y="561"/>
                  <a:pt x="505" y="560"/>
                  <a:pt x="505" y="560"/>
                </a:cubicBezTo>
                <a:cubicBezTo>
                  <a:pt x="506" y="560"/>
                  <a:pt x="506" y="560"/>
                  <a:pt x="506" y="560"/>
                </a:cubicBezTo>
                <a:cubicBezTo>
                  <a:pt x="513" y="562"/>
                  <a:pt x="521" y="565"/>
                  <a:pt x="528" y="569"/>
                </a:cubicBezTo>
                <a:cubicBezTo>
                  <a:pt x="545" y="578"/>
                  <a:pt x="560" y="590"/>
                  <a:pt x="574" y="603"/>
                </a:cubicBezTo>
                <a:cubicBezTo>
                  <a:pt x="600" y="625"/>
                  <a:pt x="625" y="654"/>
                  <a:pt x="637" y="686"/>
                </a:cubicBezTo>
                <a:close/>
                <a:moveTo>
                  <a:pt x="567" y="545"/>
                </a:moveTo>
                <a:cubicBezTo>
                  <a:pt x="578" y="554"/>
                  <a:pt x="633" y="597"/>
                  <a:pt x="609" y="614"/>
                </a:cubicBezTo>
                <a:cubicBezTo>
                  <a:pt x="600" y="589"/>
                  <a:pt x="580" y="568"/>
                  <a:pt x="561" y="551"/>
                </a:cubicBezTo>
                <a:cubicBezTo>
                  <a:pt x="541" y="534"/>
                  <a:pt x="509" y="514"/>
                  <a:pt x="481" y="520"/>
                </a:cubicBezTo>
                <a:cubicBezTo>
                  <a:pt x="482" y="518"/>
                  <a:pt x="484" y="516"/>
                  <a:pt x="485" y="514"/>
                </a:cubicBezTo>
                <a:cubicBezTo>
                  <a:pt x="486" y="513"/>
                  <a:pt x="486" y="512"/>
                  <a:pt x="487" y="511"/>
                </a:cubicBezTo>
                <a:cubicBezTo>
                  <a:pt x="517" y="509"/>
                  <a:pt x="544" y="527"/>
                  <a:pt x="567" y="545"/>
                </a:cubicBezTo>
                <a:close/>
                <a:moveTo>
                  <a:pt x="135" y="110"/>
                </a:moveTo>
                <a:cubicBezTo>
                  <a:pt x="144" y="62"/>
                  <a:pt x="189" y="33"/>
                  <a:pt x="233" y="19"/>
                </a:cubicBezTo>
                <a:cubicBezTo>
                  <a:pt x="227" y="31"/>
                  <a:pt x="221" y="44"/>
                  <a:pt x="218" y="57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226" y="57"/>
                  <a:pt x="226" y="57"/>
                  <a:pt x="226" y="57"/>
                </a:cubicBezTo>
                <a:cubicBezTo>
                  <a:pt x="258" y="34"/>
                  <a:pt x="296" y="20"/>
                  <a:pt x="336" y="11"/>
                </a:cubicBezTo>
                <a:cubicBezTo>
                  <a:pt x="329" y="20"/>
                  <a:pt x="324" y="29"/>
                  <a:pt x="320" y="39"/>
                </a:cubicBezTo>
                <a:cubicBezTo>
                  <a:pt x="315" y="49"/>
                  <a:pt x="310" y="60"/>
                  <a:pt x="307" y="71"/>
                </a:cubicBezTo>
                <a:cubicBezTo>
                  <a:pt x="305" y="79"/>
                  <a:pt x="305" y="79"/>
                  <a:pt x="305" y="79"/>
                </a:cubicBezTo>
                <a:cubicBezTo>
                  <a:pt x="315" y="71"/>
                  <a:pt x="315" y="71"/>
                  <a:pt x="315" y="71"/>
                </a:cubicBezTo>
                <a:cubicBezTo>
                  <a:pt x="326" y="64"/>
                  <a:pt x="338" y="57"/>
                  <a:pt x="350" y="51"/>
                </a:cubicBezTo>
                <a:cubicBezTo>
                  <a:pt x="356" y="48"/>
                  <a:pt x="361" y="46"/>
                  <a:pt x="367" y="44"/>
                </a:cubicBezTo>
                <a:cubicBezTo>
                  <a:pt x="356" y="65"/>
                  <a:pt x="350" y="89"/>
                  <a:pt x="346" y="113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53" y="118"/>
                  <a:pt x="353" y="118"/>
                  <a:pt x="353" y="118"/>
                </a:cubicBezTo>
                <a:cubicBezTo>
                  <a:pt x="408" y="114"/>
                  <a:pt x="472" y="116"/>
                  <a:pt x="514" y="151"/>
                </a:cubicBezTo>
                <a:cubicBezTo>
                  <a:pt x="535" y="169"/>
                  <a:pt x="546" y="193"/>
                  <a:pt x="550" y="220"/>
                </a:cubicBezTo>
                <a:cubicBezTo>
                  <a:pt x="551" y="227"/>
                  <a:pt x="551" y="227"/>
                  <a:pt x="551" y="227"/>
                </a:cubicBezTo>
                <a:cubicBezTo>
                  <a:pt x="557" y="219"/>
                  <a:pt x="557" y="219"/>
                  <a:pt x="557" y="219"/>
                </a:cubicBezTo>
                <a:cubicBezTo>
                  <a:pt x="562" y="213"/>
                  <a:pt x="569" y="207"/>
                  <a:pt x="575" y="203"/>
                </a:cubicBezTo>
                <a:cubicBezTo>
                  <a:pt x="580" y="215"/>
                  <a:pt x="584" y="227"/>
                  <a:pt x="587" y="240"/>
                </a:cubicBezTo>
                <a:cubicBezTo>
                  <a:pt x="578" y="241"/>
                  <a:pt x="569" y="245"/>
                  <a:pt x="560" y="248"/>
                </a:cubicBezTo>
                <a:cubicBezTo>
                  <a:pt x="552" y="252"/>
                  <a:pt x="552" y="252"/>
                  <a:pt x="552" y="252"/>
                </a:cubicBezTo>
                <a:cubicBezTo>
                  <a:pt x="552" y="258"/>
                  <a:pt x="552" y="258"/>
                  <a:pt x="552" y="258"/>
                </a:cubicBezTo>
                <a:cubicBezTo>
                  <a:pt x="551" y="275"/>
                  <a:pt x="549" y="292"/>
                  <a:pt x="547" y="307"/>
                </a:cubicBezTo>
                <a:cubicBezTo>
                  <a:pt x="542" y="307"/>
                  <a:pt x="537" y="308"/>
                  <a:pt x="531" y="311"/>
                </a:cubicBezTo>
                <a:cubicBezTo>
                  <a:pt x="517" y="319"/>
                  <a:pt x="505" y="336"/>
                  <a:pt x="498" y="354"/>
                </a:cubicBezTo>
                <a:cubicBezTo>
                  <a:pt x="475" y="308"/>
                  <a:pt x="460" y="248"/>
                  <a:pt x="478" y="201"/>
                </a:cubicBezTo>
                <a:cubicBezTo>
                  <a:pt x="481" y="193"/>
                  <a:pt x="481" y="193"/>
                  <a:pt x="481" y="193"/>
                </a:cubicBezTo>
                <a:cubicBezTo>
                  <a:pt x="477" y="193"/>
                  <a:pt x="477" y="193"/>
                  <a:pt x="477" y="193"/>
                </a:cubicBezTo>
                <a:cubicBezTo>
                  <a:pt x="452" y="189"/>
                  <a:pt x="427" y="187"/>
                  <a:pt x="403" y="186"/>
                </a:cubicBezTo>
                <a:cubicBezTo>
                  <a:pt x="372" y="184"/>
                  <a:pt x="341" y="185"/>
                  <a:pt x="310" y="187"/>
                </a:cubicBezTo>
                <a:cubicBezTo>
                  <a:pt x="291" y="188"/>
                  <a:pt x="270" y="190"/>
                  <a:pt x="252" y="197"/>
                </a:cubicBezTo>
                <a:cubicBezTo>
                  <a:pt x="254" y="187"/>
                  <a:pt x="256" y="177"/>
                  <a:pt x="259" y="167"/>
                </a:cubicBezTo>
                <a:cubicBezTo>
                  <a:pt x="262" y="157"/>
                  <a:pt x="262" y="157"/>
                  <a:pt x="262" y="157"/>
                </a:cubicBezTo>
                <a:cubicBezTo>
                  <a:pt x="255" y="162"/>
                  <a:pt x="255" y="162"/>
                  <a:pt x="255" y="162"/>
                </a:cubicBezTo>
                <a:cubicBezTo>
                  <a:pt x="242" y="171"/>
                  <a:pt x="230" y="183"/>
                  <a:pt x="222" y="196"/>
                </a:cubicBezTo>
                <a:cubicBezTo>
                  <a:pt x="221" y="191"/>
                  <a:pt x="221" y="185"/>
                  <a:pt x="221" y="179"/>
                </a:cubicBezTo>
                <a:cubicBezTo>
                  <a:pt x="221" y="172"/>
                  <a:pt x="221" y="166"/>
                  <a:pt x="222" y="159"/>
                </a:cubicBezTo>
                <a:cubicBezTo>
                  <a:pt x="223" y="144"/>
                  <a:pt x="223" y="144"/>
                  <a:pt x="223" y="144"/>
                </a:cubicBezTo>
                <a:cubicBezTo>
                  <a:pt x="216" y="155"/>
                  <a:pt x="216" y="155"/>
                  <a:pt x="216" y="155"/>
                </a:cubicBezTo>
                <a:cubicBezTo>
                  <a:pt x="212" y="164"/>
                  <a:pt x="208" y="172"/>
                  <a:pt x="205" y="180"/>
                </a:cubicBezTo>
                <a:cubicBezTo>
                  <a:pt x="203" y="187"/>
                  <a:pt x="201" y="194"/>
                  <a:pt x="199" y="201"/>
                </a:cubicBezTo>
                <a:cubicBezTo>
                  <a:pt x="194" y="190"/>
                  <a:pt x="191" y="179"/>
                  <a:pt x="188" y="167"/>
                </a:cubicBezTo>
                <a:cubicBezTo>
                  <a:pt x="186" y="156"/>
                  <a:pt x="186" y="156"/>
                  <a:pt x="186" y="156"/>
                </a:cubicBezTo>
                <a:cubicBezTo>
                  <a:pt x="185" y="148"/>
                  <a:pt x="184" y="140"/>
                  <a:pt x="183" y="131"/>
                </a:cubicBezTo>
                <a:cubicBezTo>
                  <a:pt x="183" y="128"/>
                  <a:pt x="180" y="129"/>
                  <a:pt x="180" y="131"/>
                </a:cubicBezTo>
                <a:cubicBezTo>
                  <a:pt x="179" y="143"/>
                  <a:pt x="180" y="156"/>
                  <a:pt x="182" y="169"/>
                </a:cubicBezTo>
                <a:cubicBezTo>
                  <a:pt x="177" y="184"/>
                  <a:pt x="175" y="199"/>
                  <a:pt x="176" y="215"/>
                </a:cubicBezTo>
                <a:cubicBezTo>
                  <a:pt x="172" y="213"/>
                  <a:pt x="169" y="210"/>
                  <a:pt x="166" y="207"/>
                </a:cubicBezTo>
                <a:cubicBezTo>
                  <a:pt x="161" y="202"/>
                  <a:pt x="161" y="202"/>
                  <a:pt x="161" y="202"/>
                </a:cubicBezTo>
                <a:cubicBezTo>
                  <a:pt x="138" y="178"/>
                  <a:pt x="129" y="145"/>
                  <a:pt x="135" y="110"/>
                </a:cubicBezTo>
                <a:close/>
                <a:moveTo>
                  <a:pt x="205" y="592"/>
                </a:moveTo>
                <a:cubicBezTo>
                  <a:pt x="163" y="573"/>
                  <a:pt x="131" y="541"/>
                  <a:pt x="110" y="501"/>
                </a:cubicBezTo>
                <a:cubicBezTo>
                  <a:pt x="85" y="454"/>
                  <a:pt x="77" y="401"/>
                  <a:pt x="90" y="349"/>
                </a:cubicBezTo>
                <a:cubicBezTo>
                  <a:pt x="102" y="297"/>
                  <a:pt x="132" y="256"/>
                  <a:pt x="162" y="213"/>
                </a:cubicBezTo>
                <a:cubicBezTo>
                  <a:pt x="166" y="217"/>
                  <a:pt x="171" y="220"/>
                  <a:pt x="176" y="222"/>
                </a:cubicBezTo>
                <a:cubicBezTo>
                  <a:pt x="182" y="224"/>
                  <a:pt x="182" y="224"/>
                  <a:pt x="182" y="224"/>
                </a:cubicBezTo>
                <a:cubicBezTo>
                  <a:pt x="182" y="219"/>
                  <a:pt x="182" y="219"/>
                  <a:pt x="182" y="219"/>
                </a:cubicBezTo>
                <a:cubicBezTo>
                  <a:pt x="182" y="207"/>
                  <a:pt x="183" y="196"/>
                  <a:pt x="185" y="184"/>
                </a:cubicBezTo>
                <a:cubicBezTo>
                  <a:pt x="187" y="194"/>
                  <a:pt x="191" y="204"/>
                  <a:pt x="195" y="214"/>
                </a:cubicBezTo>
                <a:cubicBezTo>
                  <a:pt x="200" y="224"/>
                  <a:pt x="200" y="224"/>
                  <a:pt x="200" y="224"/>
                </a:cubicBezTo>
                <a:cubicBezTo>
                  <a:pt x="203" y="211"/>
                  <a:pt x="203" y="211"/>
                  <a:pt x="203" y="211"/>
                </a:cubicBezTo>
                <a:cubicBezTo>
                  <a:pt x="204" y="206"/>
                  <a:pt x="205" y="200"/>
                  <a:pt x="207" y="194"/>
                </a:cubicBezTo>
                <a:cubicBezTo>
                  <a:pt x="209" y="187"/>
                  <a:pt x="212" y="180"/>
                  <a:pt x="214" y="174"/>
                </a:cubicBezTo>
                <a:cubicBezTo>
                  <a:pt x="214" y="185"/>
                  <a:pt x="214" y="197"/>
                  <a:pt x="217" y="208"/>
                </a:cubicBezTo>
                <a:cubicBezTo>
                  <a:pt x="219" y="216"/>
                  <a:pt x="219" y="216"/>
                  <a:pt x="219" y="216"/>
                </a:cubicBezTo>
                <a:cubicBezTo>
                  <a:pt x="223" y="205"/>
                  <a:pt x="223" y="205"/>
                  <a:pt x="223" y="205"/>
                </a:cubicBezTo>
                <a:cubicBezTo>
                  <a:pt x="229" y="193"/>
                  <a:pt x="239" y="184"/>
                  <a:pt x="250" y="175"/>
                </a:cubicBezTo>
                <a:cubicBezTo>
                  <a:pt x="248" y="183"/>
                  <a:pt x="246" y="191"/>
                  <a:pt x="244" y="199"/>
                </a:cubicBezTo>
                <a:cubicBezTo>
                  <a:pt x="244" y="204"/>
                  <a:pt x="244" y="204"/>
                  <a:pt x="244" y="204"/>
                </a:cubicBezTo>
                <a:cubicBezTo>
                  <a:pt x="250" y="203"/>
                  <a:pt x="250" y="203"/>
                  <a:pt x="250" y="203"/>
                </a:cubicBezTo>
                <a:cubicBezTo>
                  <a:pt x="300" y="190"/>
                  <a:pt x="352" y="190"/>
                  <a:pt x="403" y="192"/>
                </a:cubicBezTo>
                <a:cubicBezTo>
                  <a:pt x="426" y="193"/>
                  <a:pt x="450" y="196"/>
                  <a:pt x="473" y="200"/>
                </a:cubicBezTo>
                <a:cubicBezTo>
                  <a:pt x="462" y="226"/>
                  <a:pt x="464" y="257"/>
                  <a:pt x="469" y="284"/>
                </a:cubicBezTo>
                <a:cubicBezTo>
                  <a:pt x="473" y="310"/>
                  <a:pt x="481" y="339"/>
                  <a:pt x="495" y="363"/>
                </a:cubicBezTo>
                <a:cubicBezTo>
                  <a:pt x="499" y="368"/>
                  <a:pt x="499" y="368"/>
                  <a:pt x="499" y="368"/>
                </a:cubicBezTo>
                <a:cubicBezTo>
                  <a:pt x="502" y="360"/>
                  <a:pt x="502" y="360"/>
                  <a:pt x="502" y="360"/>
                </a:cubicBezTo>
                <a:cubicBezTo>
                  <a:pt x="508" y="347"/>
                  <a:pt x="517" y="334"/>
                  <a:pt x="528" y="324"/>
                </a:cubicBezTo>
                <a:cubicBezTo>
                  <a:pt x="534" y="317"/>
                  <a:pt x="540" y="315"/>
                  <a:pt x="546" y="315"/>
                </a:cubicBezTo>
                <a:cubicBezTo>
                  <a:pt x="552" y="316"/>
                  <a:pt x="552" y="316"/>
                  <a:pt x="552" y="316"/>
                </a:cubicBezTo>
                <a:cubicBezTo>
                  <a:pt x="562" y="320"/>
                  <a:pt x="570" y="333"/>
                  <a:pt x="571" y="347"/>
                </a:cubicBezTo>
                <a:cubicBezTo>
                  <a:pt x="574" y="364"/>
                  <a:pt x="572" y="384"/>
                  <a:pt x="563" y="400"/>
                </a:cubicBezTo>
                <a:cubicBezTo>
                  <a:pt x="555" y="416"/>
                  <a:pt x="539" y="420"/>
                  <a:pt x="522" y="420"/>
                </a:cubicBezTo>
                <a:cubicBezTo>
                  <a:pt x="517" y="421"/>
                  <a:pt x="517" y="421"/>
                  <a:pt x="517" y="421"/>
                </a:cubicBezTo>
                <a:cubicBezTo>
                  <a:pt x="516" y="429"/>
                  <a:pt x="516" y="429"/>
                  <a:pt x="516" y="429"/>
                </a:cubicBezTo>
                <a:cubicBezTo>
                  <a:pt x="501" y="497"/>
                  <a:pt x="450" y="553"/>
                  <a:pt x="390" y="587"/>
                </a:cubicBezTo>
                <a:cubicBezTo>
                  <a:pt x="388" y="588"/>
                  <a:pt x="389" y="591"/>
                  <a:pt x="391" y="590"/>
                </a:cubicBezTo>
                <a:cubicBezTo>
                  <a:pt x="398" y="589"/>
                  <a:pt x="405" y="586"/>
                  <a:pt x="412" y="583"/>
                </a:cubicBezTo>
                <a:cubicBezTo>
                  <a:pt x="403" y="598"/>
                  <a:pt x="390" y="613"/>
                  <a:pt x="377" y="624"/>
                </a:cubicBezTo>
                <a:cubicBezTo>
                  <a:pt x="360" y="638"/>
                  <a:pt x="321" y="646"/>
                  <a:pt x="317" y="617"/>
                </a:cubicBezTo>
                <a:cubicBezTo>
                  <a:pt x="322" y="616"/>
                  <a:pt x="327" y="616"/>
                  <a:pt x="332" y="615"/>
                </a:cubicBezTo>
                <a:cubicBezTo>
                  <a:pt x="341" y="612"/>
                  <a:pt x="351" y="608"/>
                  <a:pt x="359" y="603"/>
                </a:cubicBezTo>
                <a:cubicBezTo>
                  <a:pt x="335" y="608"/>
                  <a:pt x="312" y="612"/>
                  <a:pt x="287" y="611"/>
                </a:cubicBezTo>
                <a:cubicBezTo>
                  <a:pt x="277" y="611"/>
                  <a:pt x="267" y="610"/>
                  <a:pt x="257" y="608"/>
                </a:cubicBezTo>
                <a:cubicBezTo>
                  <a:pt x="252" y="607"/>
                  <a:pt x="252" y="607"/>
                  <a:pt x="252" y="607"/>
                </a:cubicBezTo>
                <a:cubicBezTo>
                  <a:pt x="244" y="606"/>
                  <a:pt x="236" y="603"/>
                  <a:pt x="228" y="601"/>
                </a:cubicBezTo>
                <a:cubicBezTo>
                  <a:pt x="222" y="599"/>
                  <a:pt x="222" y="599"/>
                  <a:pt x="222" y="599"/>
                </a:cubicBezTo>
                <a:cubicBezTo>
                  <a:pt x="216" y="596"/>
                  <a:pt x="210" y="594"/>
                  <a:pt x="205" y="592"/>
                </a:cubicBezTo>
                <a:close/>
                <a:moveTo>
                  <a:pt x="227" y="609"/>
                </a:moveTo>
                <a:cubicBezTo>
                  <a:pt x="235" y="611"/>
                  <a:pt x="242" y="613"/>
                  <a:pt x="249" y="615"/>
                </a:cubicBezTo>
                <a:cubicBezTo>
                  <a:pt x="245" y="628"/>
                  <a:pt x="243" y="643"/>
                  <a:pt x="241" y="658"/>
                </a:cubicBezTo>
                <a:cubicBezTo>
                  <a:pt x="238" y="688"/>
                  <a:pt x="236" y="718"/>
                  <a:pt x="234" y="748"/>
                </a:cubicBezTo>
                <a:cubicBezTo>
                  <a:pt x="233" y="766"/>
                  <a:pt x="232" y="784"/>
                  <a:pt x="232" y="803"/>
                </a:cubicBezTo>
                <a:cubicBezTo>
                  <a:pt x="229" y="791"/>
                  <a:pt x="226" y="779"/>
                  <a:pt x="224" y="768"/>
                </a:cubicBezTo>
                <a:cubicBezTo>
                  <a:pt x="220" y="747"/>
                  <a:pt x="218" y="727"/>
                  <a:pt x="218" y="706"/>
                </a:cubicBezTo>
                <a:cubicBezTo>
                  <a:pt x="217" y="673"/>
                  <a:pt x="223" y="641"/>
                  <a:pt x="227" y="609"/>
                </a:cubicBezTo>
                <a:close/>
                <a:moveTo>
                  <a:pt x="189" y="689"/>
                </a:moveTo>
                <a:cubicBezTo>
                  <a:pt x="197" y="675"/>
                  <a:pt x="206" y="660"/>
                  <a:pt x="213" y="645"/>
                </a:cubicBezTo>
                <a:cubicBezTo>
                  <a:pt x="210" y="666"/>
                  <a:pt x="210" y="687"/>
                  <a:pt x="210" y="706"/>
                </a:cubicBezTo>
                <a:cubicBezTo>
                  <a:pt x="210" y="725"/>
                  <a:pt x="212" y="743"/>
                  <a:pt x="215" y="762"/>
                </a:cubicBezTo>
                <a:cubicBezTo>
                  <a:pt x="196" y="760"/>
                  <a:pt x="177" y="760"/>
                  <a:pt x="158" y="761"/>
                </a:cubicBezTo>
                <a:cubicBezTo>
                  <a:pt x="166" y="736"/>
                  <a:pt x="177" y="712"/>
                  <a:pt x="189" y="689"/>
                </a:cubicBezTo>
                <a:close/>
                <a:moveTo>
                  <a:pt x="216" y="767"/>
                </a:moveTo>
                <a:cubicBezTo>
                  <a:pt x="217" y="770"/>
                  <a:pt x="217" y="772"/>
                  <a:pt x="217" y="775"/>
                </a:cubicBezTo>
                <a:cubicBezTo>
                  <a:pt x="189" y="771"/>
                  <a:pt x="161" y="771"/>
                  <a:pt x="132" y="768"/>
                </a:cubicBezTo>
                <a:cubicBezTo>
                  <a:pt x="128" y="768"/>
                  <a:pt x="124" y="767"/>
                  <a:pt x="120" y="767"/>
                </a:cubicBezTo>
                <a:cubicBezTo>
                  <a:pt x="152" y="767"/>
                  <a:pt x="184" y="766"/>
                  <a:pt x="216" y="767"/>
                </a:cubicBezTo>
                <a:close/>
                <a:moveTo>
                  <a:pt x="33" y="883"/>
                </a:moveTo>
                <a:cubicBezTo>
                  <a:pt x="30" y="916"/>
                  <a:pt x="28" y="950"/>
                  <a:pt x="29" y="983"/>
                </a:cubicBezTo>
                <a:cubicBezTo>
                  <a:pt x="22" y="981"/>
                  <a:pt x="16" y="978"/>
                  <a:pt x="9" y="974"/>
                </a:cubicBezTo>
                <a:cubicBezTo>
                  <a:pt x="9" y="904"/>
                  <a:pt x="15" y="833"/>
                  <a:pt x="24" y="763"/>
                </a:cubicBezTo>
                <a:cubicBezTo>
                  <a:pt x="33" y="764"/>
                  <a:pt x="43" y="765"/>
                  <a:pt x="52" y="765"/>
                </a:cubicBezTo>
                <a:cubicBezTo>
                  <a:pt x="52" y="767"/>
                  <a:pt x="52" y="767"/>
                  <a:pt x="52" y="767"/>
                </a:cubicBezTo>
                <a:cubicBezTo>
                  <a:pt x="40" y="804"/>
                  <a:pt x="36" y="844"/>
                  <a:pt x="33" y="883"/>
                </a:cubicBezTo>
                <a:close/>
                <a:moveTo>
                  <a:pt x="106" y="1008"/>
                </a:moveTo>
                <a:cubicBezTo>
                  <a:pt x="97" y="1013"/>
                  <a:pt x="95" y="1000"/>
                  <a:pt x="97" y="994"/>
                </a:cubicBezTo>
                <a:cubicBezTo>
                  <a:pt x="97" y="994"/>
                  <a:pt x="97" y="994"/>
                  <a:pt x="97" y="993"/>
                </a:cubicBezTo>
                <a:cubicBezTo>
                  <a:pt x="98" y="987"/>
                  <a:pt x="98" y="987"/>
                  <a:pt x="98" y="987"/>
                </a:cubicBezTo>
                <a:cubicBezTo>
                  <a:pt x="100" y="983"/>
                  <a:pt x="102" y="980"/>
                  <a:pt x="104" y="976"/>
                </a:cubicBezTo>
                <a:cubicBezTo>
                  <a:pt x="109" y="970"/>
                  <a:pt x="125" y="957"/>
                  <a:pt x="125" y="973"/>
                </a:cubicBezTo>
                <a:cubicBezTo>
                  <a:pt x="126" y="982"/>
                  <a:pt x="121" y="991"/>
                  <a:pt x="116" y="998"/>
                </a:cubicBezTo>
                <a:cubicBezTo>
                  <a:pt x="113" y="1002"/>
                  <a:pt x="110" y="1005"/>
                  <a:pt x="106" y="1008"/>
                </a:cubicBezTo>
                <a:close/>
                <a:moveTo>
                  <a:pt x="141" y="986"/>
                </a:moveTo>
                <a:cubicBezTo>
                  <a:pt x="141" y="992"/>
                  <a:pt x="139" y="997"/>
                  <a:pt x="136" y="1002"/>
                </a:cubicBezTo>
                <a:cubicBezTo>
                  <a:pt x="134" y="1005"/>
                  <a:pt x="131" y="1007"/>
                  <a:pt x="128" y="1008"/>
                </a:cubicBezTo>
                <a:cubicBezTo>
                  <a:pt x="124" y="1010"/>
                  <a:pt x="121" y="1009"/>
                  <a:pt x="118" y="1007"/>
                </a:cubicBezTo>
                <a:cubicBezTo>
                  <a:pt x="125" y="999"/>
                  <a:pt x="130" y="987"/>
                  <a:pt x="131" y="979"/>
                </a:cubicBezTo>
                <a:cubicBezTo>
                  <a:pt x="132" y="975"/>
                  <a:pt x="132" y="971"/>
                  <a:pt x="131" y="968"/>
                </a:cubicBezTo>
                <a:cubicBezTo>
                  <a:pt x="131" y="968"/>
                  <a:pt x="131" y="968"/>
                  <a:pt x="132" y="967"/>
                </a:cubicBezTo>
                <a:cubicBezTo>
                  <a:pt x="141" y="959"/>
                  <a:pt x="142" y="981"/>
                  <a:pt x="141" y="986"/>
                </a:cubicBezTo>
                <a:close/>
                <a:moveTo>
                  <a:pt x="142" y="1006"/>
                </a:moveTo>
                <a:cubicBezTo>
                  <a:pt x="146" y="1000"/>
                  <a:pt x="147" y="994"/>
                  <a:pt x="148" y="988"/>
                </a:cubicBezTo>
                <a:cubicBezTo>
                  <a:pt x="149" y="982"/>
                  <a:pt x="149" y="975"/>
                  <a:pt x="147" y="969"/>
                </a:cubicBezTo>
                <a:cubicBezTo>
                  <a:pt x="154" y="962"/>
                  <a:pt x="158" y="979"/>
                  <a:pt x="159" y="984"/>
                </a:cubicBezTo>
                <a:cubicBezTo>
                  <a:pt x="161" y="994"/>
                  <a:pt x="155" y="1013"/>
                  <a:pt x="142" y="1006"/>
                </a:cubicBezTo>
                <a:close/>
                <a:moveTo>
                  <a:pt x="177" y="994"/>
                </a:moveTo>
                <a:cubicBezTo>
                  <a:pt x="175" y="1000"/>
                  <a:pt x="171" y="1001"/>
                  <a:pt x="165" y="1001"/>
                </a:cubicBezTo>
                <a:cubicBezTo>
                  <a:pt x="167" y="996"/>
                  <a:pt x="167" y="989"/>
                  <a:pt x="167" y="983"/>
                </a:cubicBezTo>
                <a:cubicBezTo>
                  <a:pt x="166" y="980"/>
                  <a:pt x="165" y="977"/>
                  <a:pt x="164" y="974"/>
                </a:cubicBezTo>
                <a:cubicBezTo>
                  <a:pt x="166" y="972"/>
                  <a:pt x="169" y="970"/>
                  <a:pt x="172" y="971"/>
                </a:cubicBezTo>
                <a:cubicBezTo>
                  <a:pt x="175" y="972"/>
                  <a:pt x="177" y="978"/>
                  <a:pt x="178" y="980"/>
                </a:cubicBezTo>
                <a:cubicBezTo>
                  <a:pt x="178" y="981"/>
                  <a:pt x="178" y="981"/>
                  <a:pt x="178" y="982"/>
                </a:cubicBezTo>
                <a:cubicBezTo>
                  <a:pt x="178" y="988"/>
                  <a:pt x="178" y="988"/>
                  <a:pt x="178" y="988"/>
                </a:cubicBezTo>
                <a:cubicBezTo>
                  <a:pt x="178" y="990"/>
                  <a:pt x="178" y="992"/>
                  <a:pt x="177" y="994"/>
                </a:cubicBezTo>
                <a:close/>
                <a:moveTo>
                  <a:pt x="185" y="981"/>
                </a:moveTo>
                <a:cubicBezTo>
                  <a:pt x="185" y="980"/>
                  <a:pt x="185" y="979"/>
                  <a:pt x="184" y="979"/>
                </a:cubicBezTo>
                <a:cubicBezTo>
                  <a:pt x="183" y="973"/>
                  <a:pt x="179" y="967"/>
                  <a:pt x="173" y="965"/>
                </a:cubicBezTo>
                <a:cubicBezTo>
                  <a:pt x="169" y="964"/>
                  <a:pt x="165" y="966"/>
                  <a:pt x="162" y="970"/>
                </a:cubicBezTo>
                <a:cubicBezTo>
                  <a:pt x="161" y="967"/>
                  <a:pt x="159" y="964"/>
                  <a:pt x="156" y="962"/>
                </a:cubicBezTo>
                <a:cubicBezTo>
                  <a:pt x="151" y="959"/>
                  <a:pt x="147" y="961"/>
                  <a:pt x="145" y="965"/>
                </a:cubicBezTo>
                <a:cubicBezTo>
                  <a:pt x="144" y="964"/>
                  <a:pt x="144" y="964"/>
                  <a:pt x="144" y="963"/>
                </a:cubicBezTo>
                <a:cubicBezTo>
                  <a:pt x="139" y="957"/>
                  <a:pt x="133" y="960"/>
                  <a:pt x="129" y="965"/>
                </a:cubicBezTo>
                <a:cubicBezTo>
                  <a:pt x="129" y="965"/>
                  <a:pt x="129" y="965"/>
                  <a:pt x="129" y="965"/>
                </a:cubicBezTo>
                <a:cubicBezTo>
                  <a:pt x="126" y="960"/>
                  <a:pt x="121" y="957"/>
                  <a:pt x="113" y="960"/>
                </a:cubicBezTo>
                <a:cubicBezTo>
                  <a:pt x="103" y="965"/>
                  <a:pt x="97" y="976"/>
                  <a:pt x="93" y="987"/>
                </a:cubicBezTo>
                <a:cubicBezTo>
                  <a:pt x="74" y="988"/>
                  <a:pt x="54" y="986"/>
                  <a:pt x="36" y="988"/>
                </a:cubicBezTo>
                <a:cubicBezTo>
                  <a:pt x="36" y="986"/>
                  <a:pt x="36" y="986"/>
                  <a:pt x="36" y="986"/>
                </a:cubicBezTo>
                <a:cubicBezTo>
                  <a:pt x="37" y="954"/>
                  <a:pt x="36" y="921"/>
                  <a:pt x="39" y="889"/>
                </a:cubicBezTo>
                <a:cubicBezTo>
                  <a:pt x="42" y="848"/>
                  <a:pt x="49" y="808"/>
                  <a:pt x="56" y="767"/>
                </a:cubicBezTo>
                <a:cubicBezTo>
                  <a:pt x="79" y="770"/>
                  <a:pt x="103" y="771"/>
                  <a:pt x="126" y="774"/>
                </a:cubicBezTo>
                <a:cubicBezTo>
                  <a:pt x="157" y="777"/>
                  <a:pt x="188" y="777"/>
                  <a:pt x="219" y="781"/>
                </a:cubicBezTo>
                <a:cubicBezTo>
                  <a:pt x="220" y="787"/>
                  <a:pt x="221" y="793"/>
                  <a:pt x="223" y="799"/>
                </a:cubicBezTo>
                <a:cubicBezTo>
                  <a:pt x="209" y="799"/>
                  <a:pt x="196" y="800"/>
                  <a:pt x="183" y="800"/>
                </a:cubicBezTo>
                <a:cubicBezTo>
                  <a:pt x="167" y="801"/>
                  <a:pt x="150" y="800"/>
                  <a:pt x="134" y="802"/>
                </a:cubicBezTo>
                <a:cubicBezTo>
                  <a:pt x="134" y="802"/>
                  <a:pt x="134" y="802"/>
                  <a:pt x="134" y="802"/>
                </a:cubicBezTo>
                <a:cubicBezTo>
                  <a:pt x="133" y="802"/>
                  <a:pt x="132" y="802"/>
                  <a:pt x="132" y="803"/>
                </a:cubicBezTo>
                <a:cubicBezTo>
                  <a:pt x="129" y="828"/>
                  <a:pt x="130" y="852"/>
                  <a:pt x="129" y="877"/>
                </a:cubicBezTo>
                <a:cubicBezTo>
                  <a:pt x="129" y="903"/>
                  <a:pt x="126" y="928"/>
                  <a:pt x="124" y="954"/>
                </a:cubicBezTo>
                <a:cubicBezTo>
                  <a:pt x="124" y="957"/>
                  <a:pt x="126" y="957"/>
                  <a:pt x="128" y="957"/>
                </a:cubicBezTo>
                <a:cubicBezTo>
                  <a:pt x="147" y="958"/>
                  <a:pt x="167" y="958"/>
                  <a:pt x="187" y="959"/>
                </a:cubicBezTo>
                <a:cubicBezTo>
                  <a:pt x="205" y="959"/>
                  <a:pt x="223" y="960"/>
                  <a:pt x="240" y="957"/>
                </a:cubicBezTo>
                <a:cubicBezTo>
                  <a:pt x="241" y="957"/>
                  <a:pt x="241" y="957"/>
                  <a:pt x="241" y="956"/>
                </a:cubicBezTo>
                <a:cubicBezTo>
                  <a:pt x="242" y="957"/>
                  <a:pt x="242" y="957"/>
                  <a:pt x="243" y="957"/>
                </a:cubicBezTo>
                <a:cubicBezTo>
                  <a:pt x="232" y="963"/>
                  <a:pt x="223" y="971"/>
                  <a:pt x="215" y="980"/>
                </a:cubicBezTo>
                <a:cubicBezTo>
                  <a:pt x="205" y="980"/>
                  <a:pt x="195" y="981"/>
                  <a:pt x="185" y="981"/>
                </a:cubicBezTo>
                <a:close/>
                <a:moveTo>
                  <a:pt x="27" y="1195"/>
                </a:moveTo>
                <a:cubicBezTo>
                  <a:pt x="39" y="1195"/>
                  <a:pt x="52" y="1203"/>
                  <a:pt x="62" y="1211"/>
                </a:cubicBezTo>
                <a:cubicBezTo>
                  <a:pt x="62" y="1212"/>
                  <a:pt x="62" y="1212"/>
                  <a:pt x="62" y="1212"/>
                </a:cubicBezTo>
                <a:cubicBezTo>
                  <a:pt x="64" y="1217"/>
                  <a:pt x="64" y="1222"/>
                  <a:pt x="64" y="1228"/>
                </a:cubicBezTo>
                <a:cubicBezTo>
                  <a:pt x="64" y="1231"/>
                  <a:pt x="63" y="1234"/>
                  <a:pt x="61" y="1237"/>
                </a:cubicBezTo>
                <a:cubicBezTo>
                  <a:pt x="60" y="1239"/>
                  <a:pt x="59" y="1240"/>
                  <a:pt x="58" y="1241"/>
                </a:cubicBezTo>
                <a:cubicBezTo>
                  <a:pt x="53" y="1233"/>
                  <a:pt x="47" y="1226"/>
                  <a:pt x="43" y="1221"/>
                </a:cubicBezTo>
                <a:cubicBezTo>
                  <a:pt x="38" y="1215"/>
                  <a:pt x="23" y="1196"/>
                  <a:pt x="13" y="1200"/>
                </a:cubicBezTo>
                <a:cubicBezTo>
                  <a:pt x="16" y="1197"/>
                  <a:pt x="22" y="1195"/>
                  <a:pt x="27" y="1195"/>
                </a:cubicBezTo>
                <a:close/>
                <a:moveTo>
                  <a:pt x="23" y="1231"/>
                </a:moveTo>
                <a:cubicBezTo>
                  <a:pt x="19" y="1225"/>
                  <a:pt x="15" y="1220"/>
                  <a:pt x="12" y="1214"/>
                </a:cubicBezTo>
                <a:cubicBezTo>
                  <a:pt x="10" y="1211"/>
                  <a:pt x="10" y="1209"/>
                  <a:pt x="9" y="1207"/>
                </a:cubicBezTo>
                <a:cubicBezTo>
                  <a:pt x="18" y="1195"/>
                  <a:pt x="41" y="1229"/>
                  <a:pt x="45" y="1235"/>
                </a:cubicBezTo>
                <a:cubicBezTo>
                  <a:pt x="54" y="1248"/>
                  <a:pt x="66" y="1264"/>
                  <a:pt x="66" y="1281"/>
                </a:cubicBezTo>
                <a:cubicBezTo>
                  <a:pt x="52" y="1264"/>
                  <a:pt x="37" y="1248"/>
                  <a:pt x="23" y="1231"/>
                </a:cubicBezTo>
                <a:close/>
                <a:moveTo>
                  <a:pt x="80" y="1276"/>
                </a:moveTo>
                <a:cubicBezTo>
                  <a:pt x="78" y="1278"/>
                  <a:pt x="75" y="1280"/>
                  <a:pt x="72" y="1281"/>
                </a:cubicBezTo>
                <a:cubicBezTo>
                  <a:pt x="74" y="1270"/>
                  <a:pt x="68" y="1257"/>
                  <a:pt x="61" y="1245"/>
                </a:cubicBezTo>
                <a:cubicBezTo>
                  <a:pt x="67" y="1244"/>
                  <a:pt x="69" y="1235"/>
                  <a:pt x="70" y="1230"/>
                </a:cubicBezTo>
                <a:cubicBezTo>
                  <a:pt x="70" y="1227"/>
                  <a:pt x="70" y="1224"/>
                  <a:pt x="69" y="1221"/>
                </a:cubicBezTo>
                <a:cubicBezTo>
                  <a:pt x="73" y="1226"/>
                  <a:pt x="76" y="1230"/>
                  <a:pt x="79" y="1235"/>
                </a:cubicBezTo>
                <a:cubicBezTo>
                  <a:pt x="84" y="1243"/>
                  <a:pt x="88" y="1252"/>
                  <a:pt x="93" y="1260"/>
                </a:cubicBezTo>
                <a:cubicBezTo>
                  <a:pt x="89" y="1266"/>
                  <a:pt x="85" y="1271"/>
                  <a:pt x="80" y="1276"/>
                </a:cubicBezTo>
                <a:close/>
                <a:moveTo>
                  <a:pt x="617" y="1112"/>
                </a:moveTo>
                <a:cubicBezTo>
                  <a:pt x="593" y="1106"/>
                  <a:pt x="572" y="1086"/>
                  <a:pt x="552" y="1071"/>
                </a:cubicBezTo>
                <a:cubicBezTo>
                  <a:pt x="539" y="1061"/>
                  <a:pt x="525" y="1049"/>
                  <a:pt x="514" y="1036"/>
                </a:cubicBezTo>
                <a:cubicBezTo>
                  <a:pt x="507" y="1029"/>
                  <a:pt x="507" y="1029"/>
                  <a:pt x="507" y="1029"/>
                </a:cubicBezTo>
                <a:cubicBezTo>
                  <a:pt x="500" y="1028"/>
                  <a:pt x="500" y="1028"/>
                  <a:pt x="500" y="1028"/>
                </a:cubicBezTo>
                <a:cubicBezTo>
                  <a:pt x="463" y="1023"/>
                  <a:pt x="427" y="1020"/>
                  <a:pt x="389" y="1022"/>
                </a:cubicBezTo>
                <a:cubicBezTo>
                  <a:pt x="371" y="1023"/>
                  <a:pt x="353" y="1024"/>
                  <a:pt x="334" y="1026"/>
                </a:cubicBezTo>
                <a:cubicBezTo>
                  <a:pt x="315" y="1028"/>
                  <a:pt x="315" y="1028"/>
                  <a:pt x="315" y="1028"/>
                </a:cubicBezTo>
                <a:cubicBezTo>
                  <a:pt x="294" y="1040"/>
                  <a:pt x="294" y="1040"/>
                  <a:pt x="294" y="1040"/>
                </a:cubicBezTo>
                <a:cubicBezTo>
                  <a:pt x="280" y="1048"/>
                  <a:pt x="266" y="1058"/>
                  <a:pt x="253" y="1067"/>
                </a:cubicBezTo>
                <a:cubicBezTo>
                  <a:pt x="222" y="1089"/>
                  <a:pt x="192" y="1114"/>
                  <a:pt x="167" y="1143"/>
                </a:cubicBezTo>
                <a:cubicBezTo>
                  <a:pt x="143" y="1170"/>
                  <a:pt x="125" y="1201"/>
                  <a:pt x="108" y="1232"/>
                </a:cubicBezTo>
                <a:cubicBezTo>
                  <a:pt x="104" y="1239"/>
                  <a:pt x="101" y="1246"/>
                  <a:pt x="97" y="1253"/>
                </a:cubicBezTo>
                <a:cubicBezTo>
                  <a:pt x="94" y="1247"/>
                  <a:pt x="90" y="1240"/>
                  <a:pt x="87" y="1235"/>
                </a:cubicBezTo>
                <a:cubicBezTo>
                  <a:pt x="82" y="1227"/>
                  <a:pt x="77" y="1220"/>
                  <a:pt x="70" y="1213"/>
                </a:cubicBezTo>
                <a:cubicBezTo>
                  <a:pt x="76" y="1190"/>
                  <a:pt x="88" y="1170"/>
                  <a:pt x="100" y="1149"/>
                </a:cubicBezTo>
                <a:cubicBezTo>
                  <a:pt x="115" y="1124"/>
                  <a:pt x="130" y="1100"/>
                  <a:pt x="148" y="1076"/>
                </a:cubicBezTo>
                <a:cubicBezTo>
                  <a:pt x="164" y="1054"/>
                  <a:pt x="181" y="1032"/>
                  <a:pt x="198" y="1010"/>
                </a:cubicBezTo>
                <a:cubicBezTo>
                  <a:pt x="205" y="1002"/>
                  <a:pt x="212" y="994"/>
                  <a:pt x="218" y="987"/>
                </a:cubicBezTo>
                <a:cubicBezTo>
                  <a:pt x="226" y="979"/>
                  <a:pt x="226" y="979"/>
                  <a:pt x="226" y="979"/>
                </a:cubicBezTo>
                <a:cubicBezTo>
                  <a:pt x="233" y="972"/>
                  <a:pt x="241" y="965"/>
                  <a:pt x="249" y="959"/>
                </a:cubicBezTo>
                <a:cubicBezTo>
                  <a:pt x="267" y="966"/>
                  <a:pt x="288" y="968"/>
                  <a:pt x="305" y="970"/>
                </a:cubicBezTo>
                <a:cubicBezTo>
                  <a:pt x="327" y="973"/>
                  <a:pt x="350" y="974"/>
                  <a:pt x="373" y="974"/>
                </a:cubicBezTo>
                <a:cubicBezTo>
                  <a:pt x="372" y="983"/>
                  <a:pt x="372" y="995"/>
                  <a:pt x="377" y="1002"/>
                </a:cubicBezTo>
                <a:cubicBezTo>
                  <a:pt x="384" y="1011"/>
                  <a:pt x="401" y="1009"/>
                  <a:pt x="410" y="1005"/>
                </a:cubicBezTo>
                <a:cubicBezTo>
                  <a:pt x="412" y="1004"/>
                  <a:pt x="412" y="1000"/>
                  <a:pt x="409" y="1000"/>
                </a:cubicBezTo>
                <a:cubicBezTo>
                  <a:pt x="401" y="1000"/>
                  <a:pt x="387" y="1006"/>
                  <a:pt x="381" y="998"/>
                </a:cubicBezTo>
                <a:cubicBezTo>
                  <a:pt x="377" y="992"/>
                  <a:pt x="378" y="982"/>
                  <a:pt x="377" y="974"/>
                </a:cubicBezTo>
                <a:cubicBezTo>
                  <a:pt x="385" y="973"/>
                  <a:pt x="392" y="973"/>
                  <a:pt x="400" y="972"/>
                </a:cubicBezTo>
                <a:cubicBezTo>
                  <a:pt x="399" y="975"/>
                  <a:pt x="399" y="977"/>
                  <a:pt x="399" y="979"/>
                </a:cubicBezTo>
                <a:cubicBezTo>
                  <a:pt x="399" y="983"/>
                  <a:pt x="399" y="989"/>
                  <a:pt x="402" y="993"/>
                </a:cubicBezTo>
                <a:cubicBezTo>
                  <a:pt x="403" y="994"/>
                  <a:pt x="405" y="994"/>
                  <a:pt x="406" y="992"/>
                </a:cubicBezTo>
                <a:cubicBezTo>
                  <a:pt x="407" y="989"/>
                  <a:pt x="406" y="984"/>
                  <a:pt x="405" y="981"/>
                </a:cubicBezTo>
                <a:cubicBezTo>
                  <a:pt x="405" y="978"/>
                  <a:pt x="405" y="975"/>
                  <a:pt x="405" y="972"/>
                </a:cubicBezTo>
                <a:cubicBezTo>
                  <a:pt x="420" y="971"/>
                  <a:pt x="435" y="969"/>
                  <a:pt x="451" y="967"/>
                </a:cubicBezTo>
                <a:cubicBezTo>
                  <a:pt x="481" y="962"/>
                  <a:pt x="511" y="955"/>
                  <a:pt x="541" y="951"/>
                </a:cubicBezTo>
                <a:cubicBezTo>
                  <a:pt x="550" y="949"/>
                  <a:pt x="560" y="948"/>
                  <a:pt x="569" y="945"/>
                </a:cubicBezTo>
                <a:cubicBezTo>
                  <a:pt x="576" y="964"/>
                  <a:pt x="583" y="982"/>
                  <a:pt x="592" y="1000"/>
                </a:cubicBezTo>
                <a:cubicBezTo>
                  <a:pt x="600" y="1018"/>
                  <a:pt x="615" y="1045"/>
                  <a:pt x="635" y="1051"/>
                </a:cubicBezTo>
                <a:cubicBezTo>
                  <a:pt x="654" y="1057"/>
                  <a:pt x="671" y="1048"/>
                  <a:pt x="685" y="1037"/>
                </a:cubicBezTo>
                <a:cubicBezTo>
                  <a:pt x="695" y="1029"/>
                  <a:pt x="704" y="1020"/>
                  <a:pt x="713" y="1010"/>
                </a:cubicBezTo>
                <a:cubicBezTo>
                  <a:pt x="713" y="1010"/>
                  <a:pt x="714" y="1009"/>
                  <a:pt x="714" y="1009"/>
                </a:cubicBezTo>
                <a:cubicBezTo>
                  <a:pt x="716" y="1014"/>
                  <a:pt x="719" y="1019"/>
                  <a:pt x="722" y="1025"/>
                </a:cubicBezTo>
                <a:cubicBezTo>
                  <a:pt x="723" y="1028"/>
                  <a:pt x="725" y="1032"/>
                  <a:pt x="727" y="1036"/>
                </a:cubicBezTo>
                <a:cubicBezTo>
                  <a:pt x="728" y="1040"/>
                  <a:pt x="730" y="1044"/>
                  <a:pt x="732" y="1047"/>
                </a:cubicBezTo>
                <a:cubicBezTo>
                  <a:pt x="700" y="1080"/>
                  <a:pt x="667" y="1126"/>
                  <a:pt x="617" y="1112"/>
                </a:cubicBezTo>
                <a:close/>
                <a:moveTo>
                  <a:pt x="729" y="1024"/>
                </a:moveTo>
                <a:cubicBezTo>
                  <a:pt x="726" y="1017"/>
                  <a:pt x="722" y="1011"/>
                  <a:pt x="717" y="1005"/>
                </a:cubicBezTo>
                <a:cubicBezTo>
                  <a:pt x="721" y="1000"/>
                  <a:pt x="724" y="995"/>
                  <a:pt x="729" y="992"/>
                </a:cubicBezTo>
                <a:cubicBezTo>
                  <a:pt x="744" y="1002"/>
                  <a:pt x="756" y="1013"/>
                  <a:pt x="765" y="1028"/>
                </a:cubicBezTo>
                <a:cubicBezTo>
                  <a:pt x="754" y="1028"/>
                  <a:pt x="742" y="1033"/>
                  <a:pt x="738" y="1043"/>
                </a:cubicBezTo>
                <a:cubicBezTo>
                  <a:pt x="736" y="1036"/>
                  <a:pt x="732" y="1030"/>
                  <a:pt x="729" y="1024"/>
                </a:cubicBezTo>
                <a:close/>
                <a:moveTo>
                  <a:pt x="766" y="1070"/>
                </a:moveTo>
                <a:cubicBezTo>
                  <a:pt x="754" y="1067"/>
                  <a:pt x="747" y="1059"/>
                  <a:pt x="741" y="1049"/>
                </a:cubicBezTo>
                <a:cubicBezTo>
                  <a:pt x="743" y="1042"/>
                  <a:pt x="753" y="1038"/>
                  <a:pt x="759" y="1036"/>
                </a:cubicBezTo>
                <a:cubicBezTo>
                  <a:pt x="763" y="1036"/>
                  <a:pt x="766" y="1036"/>
                  <a:pt x="770" y="1037"/>
                </a:cubicBezTo>
                <a:cubicBezTo>
                  <a:pt x="771" y="1040"/>
                  <a:pt x="773" y="1043"/>
                  <a:pt x="774" y="1046"/>
                </a:cubicBezTo>
                <a:cubicBezTo>
                  <a:pt x="777" y="1055"/>
                  <a:pt x="782" y="1073"/>
                  <a:pt x="766" y="10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1" name="CustomShape 106"/>
          <p:cNvSpPr/>
          <p:nvPr/>
        </p:nvSpPr>
        <p:spPr>
          <a:xfrm>
            <a:off x="8641394" y="4449467"/>
            <a:ext cx="1407777" cy="284363"/>
          </a:xfrm>
          <a:custGeom>
            <a:avLst/>
            <a:gdLst/>
            <a:ahLst/>
            <a:cxnLst/>
            <a:rect l="l" t="t" r="r" b="b"/>
            <a:pathLst>
              <a:path w="332" h="67">
                <a:moveTo>
                  <a:pt x="327" y="2"/>
                </a:moveTo>
                <a:cubicBezTo>
                  <a:pt x="306" y="21"/>
                  <a:pt x="283" y="35"/>
                  <a:pt x="255" y="44"/>
                </a:cubicBezTo>
                <a:cubicBezTo>
                  <a:pt x="227" y="53"/>
                  <a:pt x="197" y="58"/>
                  <a:pt x="168" y="61"/>
                </a:cubicBezTo>
                <a:cubicBezTo>
                  <a:pt x="113" y="66"/>
                  <a:pt x="53" y="63"/>
                  <a:pt x="2" y="41"/>
                </a:cubicBezTo>
                <a:cubicBezTo>
                  <a:pt x="1" y="41"/>
                  <a:pt x="0" y="42"/>
                  <a:pt x="1" y="43"/>
                </a:cubicBezTo>
                <a:cubicBezTo>
                  <a:pt x="25" y="57"/>
                  <a:pt x="55" y="62"/>
                  <a:pt x="82" y="64"/>
                </a:cubicBezTo>
                <a:cubicBezTo>
                  <a:pt x="112" y="67"/>
                  <a:pt x="141" y="67"/>
                  <a:pt x="170" y="65"/>
                </a:cubicBezTo>
                <a:cubicBezTo>
                  <a:pt x="200" y="62"/>
                  <a:pt x="230" y="56"/>
                  <a:pt x="259" y="47"/>
                </a:cubicBezTo>
                <a:cubicBezTo>
                  <a:pt x="286" y="38"/>
                  <a:pt x="309" y="24"/>
                  <a:pt x="330" y="4"/>
                </a:cubicBezTo>
                <a:cubicBezTo>
                  <a:pt x="332" y="3"/>
                  <a:pt x="329" y="0"/>
                  <a:pt x="3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107"/>
          <p:cNvSpPr/>
          <p:nvPr/>
        </p:nvSpPr>
        <p:spPr>
          <a:xfrm>
            <a:off x="8615838" y="4173383"/>
            <a:ext cx="1111175" cy="123824"/>
          </a:xfrm>
          <a:custGeom>
            <a:avLst/>
            <a:gdLst/>
            <a:ahLst/>
            <a:cxnLst/>
            <a:rect l="l" t="t" r="r" b="b"/>
            <a:pathLst>
              <a:path w="262" h="29">
                <a:moveTo>
                  <a:pt x="258" y="1"/>
                </a:moveTo>
                <a:cubicBezTo>
                  <a:pt x="218" y="18"/>
                  <a:pt x="174" y="24"/>
                  <a:pt x="131" y="25"/>
                </a:cubicBezTo>
                <a:cubicBezTo>
                  <a:pt x="110" y="25"/>
                  <a:pt x="89" y="23"/>
                  <a:pt x="68" y="21"/>
                </a:cubicBezTo>
                <a:cubicBezTo>
                  <a:pt x="46" y="19"/>
                  <a:pt x="24" y="15"/>
                  <a:pt x="2" y="14"/>
                </a:cubicBezTo>
                <a:cubicBezTo>
                  <a:pt x="0" y="14"/>
                  <a:pt x="0" y="15"/>
                  <a:pt x="1" y="16"/>
                </a:cubicBezTo>
                <a:cubicBezTo>
                  <a:pt x="22" y="21"/>
                  <a:pt x="44" y="23"/>
                  <a:pt x="65" y="25"/>
                </a:cubicBezTo>
                <a:cubicBezTo>
                  <a:pt x="88" y="27"/>
                  <a:pt x="111" y="29"/>
                  <a:pt x="134" y="29"/>
                </a:cubicBezTo>
                <a:cubicBezTo>
                  <a:pt x="156" y="28"/>
                  <a:pt x="179" y="26"/>
                  <a:pt x="200" y="22"/>
                </a:cubicBezTo>
                <a:cubicBezTo>
                  <a:pt x="220" y="19"/>
                  <a:pt x="242" y="14"/>
                  <a:pt x="260" y="4"/>
                </a:cubicBezTo>
                <a:cubicBezTo>
                  <a:pt x="262" y="3"/>
                  <a:pt x="260" y="0"/>
                  <a:pt x="2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108"/>
          <p:cNvSpPr/>
          <p:nvPr/>
        </p:nvSpPr>
        <p:spPr>
          <a:xfrm>
            <a:off x="9815922" y="4097073"/>
            <a:ext cx="68031" cy="33476"/>
          </a:xfrm>
          <a:custGeom>
            <a:avLst/>
            <a:gdLst/>
            <a:ahLst/>
            <a:cxnLst/>
            <a:rect l="l" t="t" r="r" b="b"/>
            <a:pathLst>
              <a:path w="16" h="8">
                <a:moveTo>
                  <a:pt x="15" y="0"/>
                </a:moveTo>
                <a:cubicBezTo>
                  <a:pt x="13" y="0"/>
                  <a:pt x="11" y="1"/>
                  <a:pt x="9" y="2"/>
                </a:cubicBezTo>
                <a:cubicBezTo>
                  <a:pt x="6" y="3"/>
                  <a:pt x="4" y="4"/>
                  <a:pt x="2" y="5"/>
                </a:cubicBezTo>
                <a:cubicBezTo>
                  <a:pt x="0" y="6"/>
                  <a:pt x="1" y="8"/>
                  <a:pt x="3" y="8"/>
                </a:cubicBezTo>
                <a:cubicBezTo>
                  <a:pt x="5" y="7"/>
                  <a:pt x="7" y="6"/>
                  <a:pt x="10" y="5"/>
                </a:cubicBezTo>
                <a:cubicBezTo>
                  <a:pt x="12" y="4"/>
                  <a:pt x="14" y="3"/>
                  <a:pt x="16" y="1"/>
                </a:cubicBezTo>
                <a:cubicBezTo>
                  <a:pt x="16" y="1"/>
                  <a:pt x="16" y="0"/>
                  <a:pt x="1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109"/>
          <p:cNvSpPr/>
          <p:nvPr/>
        </p:nvSpPr>
        <p:spPr>
          <a:xfrm>
            <a:off x="8646074" y="3701844"/>
            <a:ext cx="890524" cy="140022"/>
          </a:xfrm>
          <a:custGeom>
            <a:avLst/>
            <a:gdLst/>
            <a:ahLst/>
            <a:cxnLst/>
            <a:rect l="l" t="t" r="r" b="b"/>
            <a:pathLst>
              <a:path w="210" h="33">
                <a:moveTo>
                  <a:pt x="208" y="0"/>
                </a:moveTo>
                <a:cubicBezTo>
                  <a:pt x="200" y="1"/>
                  <a:pt x="193" y="5"/>
                  <a:pt x="186" y="8"/>
                </a:cubicBezTo>
                <a:cubicBezTo>
                  <a:pt x="178" y="10"/>
                  <a:pt x="170" y="12"/>
                  <a:pt x="162" y="15"/>
                </a:cubicBezTo>
                <a:cubicBezTo>
                  <a:pt x="144" y="19"/>
                  <a:pt x="126" y="23"/>
                  <a:pt x="107" y="25"/>
                </a:cubicBezTo>
                <a:cubicBezTo>
                  <a:pt x="89" y="27"/>
                  <a:pt x="71" y="28"/>
                  <a:pt x="53" y="28"/>
                </a:cubicBezTo>
                <a:cubicBezTo>
                  <a:pt x="35" y="27"/>
                  <a:pt x="19" y="24"/>
                  <a:pt x="2" y="21"/>
                </a:cubicBezTo>
                <a:cubicBezTo>
                  <a:pt x="1" y="21"/>
                  <a:pt x="0" y="23"/>
                  <a:pt x="1" y="23"/>
                </a:cubicBezTo>
                <a:cubicBezTo>
                  <a:pt x="16" y="29"/>
                  <a:pt x="32" y="31"/>
                  <a:pt x="48" y="32"/>
                </a:cubicBezTo>
                <a:cubicBezTo>
                  <a:pt x="67" y="33"/>
                  <a:pt x="86" y="32"/>
                  <a:pt x="105" y="30"/>
                </a:cubicBezTo>
                <a:cubicBezTo>
                  <a:pt x="123" y="28"/>
                  <a:pt x="141" y="24"/>
                  <a:pt x="159" y="20"/>
                </a:cubicBezTo>
                <a:cubicBezTo>
                  <a:pt x="175" y="16"/>
                  <a:pt x="195" y="12"/>
                  <a:pt x="209" y="3"/>
                </a:cubicBezTo>
                <a:cubicBezTo>
                  <a:pt x="210" y="2"/>
                  <a:pt x="210" y="0"/>
                  <a:pt x="20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CustomShape 110"/>
          <p:cNvSpPr/>
          <p:nvPr/>
        </p:nvSpPr>
        <p:spPr>
          <a:xfrm>
            <a:off x="9773087" y="3617975"/>
            <a:ext cx="149021" cy="55433"/>
          </a:xfrm>
          <a:custGeom>
            <a:avLst/>
            <a:gdLst/>
            <a:ahLst/>
            <a:cxnLst/>
            <a:rect l="l" t="t" r="r" b="b"/>
            <a:pathLst>
              <a:path w="35" h="13">
                <a:moveTo>
                  <a:pt x="31" y="1"/>
                </a:moveTo>
                <a:cubicBezTo>
                  <a:pt x="22" y="6"/>
                  <a:pt x="12" y="9"/>
                  <a:pt x="1" y="11"/>
                </a:cubicBezTo>
                <a:cubicBezTo>
                  <a:pt x="0" y="11"/>
                  <a:pt x="0" y="12"/>
                  <a:pt x="1" y="12"/>
                </a:cubicBezTo>
                <a:cubicBezTo>
                  <a:pt x="12" y="13"/>
                  <a:pt x="24" y="9"/>
                  <a:pt x="33" y="4"/>
                </a:cubicBezTo>
                <a:cubicBezTo>
                  <a:pt x="35" y="3"/>
                  <a:pt x="33" y="0"/>
                  <a:pt x="3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CustomShape 111"/>
          <p:cNvSpPr/>
          <p:nvPr/>
        </p:nvSpPr>
        <p:spPr>
          <a:xfrm>
            <a:off x="10147439" y="2429050"/>
            <a:ext cx="695429" cy="760221"/>
          </a:xfrm>
          <a:custGeom>
            <a:avLst/>
            <a:gdLst/>
            <a:ahLst/>
            <a:cxnLst/>
            <a:rect l="l" t="t" r="r" b="b"/>
            <a:pathLst>
              <a:path w="164" h="179">
                <a:moveTo>
                  <a:pt x="121" y="86"/>
                </a:moveTo>
                <a:cubicBezTo>
                  <a:pt x="146" y="67"/>
                  <a:pt x="164" y="48"/>
                  <a:pt x="158" y="40"/>
                </a:cubicBezTo>
                <a:cubicBezTo>
                  <a:pt x="154" y="33"/>
                  <a:pt x="135" y="38"/>
                  <a:pt x="113" y="48"/>
                </a:cubicBezTo>
                <a:cubicBezTo>
                  <a:pt x="116" y="31"/>
                  <a:pt x="115" y="18"/>
                  <a:pt x="108" y="16"/>
                </a:cubicBezTo>
                <a:cubicBezTo>
                  <a:pt x="101" y="13"/>
                  <a:pt x="91" y="23"/>
                  <a:pt x="81" y="39"/>
                </a:cubicBezTo>
                <a:cubicBezTo>
                  <a:pt x="70" y="16"/>
                  <a:pt x="59" y="0"/>
                  <a:pt x="51" y="3"/>
                </a:cubicBezTo>
                <a:cubicBezTo>
                  <a:pt x="42" y="5"/>
                  <a:pt x="43" y="31"/>
                  <a:pt x="50" y="61"/>
                </a:cubicBezTo>
                <a:cubicBezTo>
                  <a:pt x="27" y="57"/>
                  <a:pt x="9" y="57"/>
                  <a:pt x="6" y="65"/>
                </a:cubicBezTo>
                <a:cubicBezTo>
                  <a:pt x="3" y="73"/>
                  <a:pt x="18" y="85"/>
                  <a:pt x="38" y="95"/>
                </a:cubicBezTo>
                <a:cubicBezTo>
                  <a:pt x="15" y="113"/>
                  <a:pt x="0" y="130"/>
                  <a:pt x="5" y="138"/>
                </a:cubicBezTo>
                <a:cubicBezTo>
                  <a:pt x="9" y="145"/>
                  <a:pt x="25" y="141"/>
                  <a:pt x="46" y="131"/>
                </a:cubicBezTo>
                <a:cubicBezTo>
                  <a:pt x="44" y="146"/>
                  <a:pt x="45" y="157"/>
                  <a:pt x="51" y="159"/>
                </a:cubicBezTo>
                <a:cubicBezTo>
                  <a:pt x="58" y="162"/>
                  <a:pt x="67" y="154"/>
                  <a:pt x="76" y="140"/>
                </a:cubicBezTo>
                <a:cubicBezTo>
                  <a:pt x="86" y="163"/>
                  <a:pt x="97" y="179"/>
                  <a:pt x="106" y="177"/>
                </a:cubicBezTo>
                <a:cubicBezTo>
                  <a:pt x="115" y="174"/>
                  <a:pt x="113" y="149"/>
                  <a:pt x="107" y="119"/>
                </a:cubicBezTo>
                <a:cubicBezTo>
                  <a:pt x="130" y="123"/>
                  <a:pt x="149" y="124"/>
                  <a:pt x="152" y="115"/>
                </a:cubicBezTo>
                <a:cubicBezTo>
                  <a:pt x="155" y="107"/>
                  <a:pt x="141" y="96"/>
                  <a:pt x="121" y="86"/>
                </a:cubicBezTo>
                <a:close/>
                <a:moveTo>
                  <a:pt x="154" y="39"/>
                </a:moveTo>
                <a:cubicBezTo>
                  <a:pt x="157" y="43"/>
                  <a:pt x="143" y="62"/>
                  <a:pt x="117" y="84"/>
                </a:cubicBezTo>
                <a:cubicBezTo>
                  <a:pt x="113" y="82"/>
                  <a:pt x="109" y="80"/>
                  <a:pt x="105" y="78"/>
                </a:cubicBezTo>
                <a:cubicBezTo>
                  <a:pt x="108" y="69"/>
                  <a:pt x="110" y="61"/>
                  <a:pt x="112" y="53"/>
                </a:cubicBezTo>
                <a:cubicBezTo>
                  <a:pt x="136" y="40"/>
                  <a:pt x="152" y="36"/>
                  <a:pt x="154" y="39"/>
                </a:cubicBezTo>
                <a:close/>
                <a:moveTo>
                  <a:pt x="91" y="103"/>
                </a:moveTo>
                <a:cubicBezTo>
                  <a:pt x="90" y="104"/>
                  <a:pt x="88" y="105"/>
                  <a:pt x="87" y="106"/>
                </a:cubicBezTo>
                <a:cubicBezTo>
                  <a:pt x="85" y="107"/>
                  <a:pt x="84" y="108"/>
                  <a:pt x="82" y="109"/>
                </a:cubicBezTo>
                <a:cubicBezTo>
                  <a:pt x="78" y="108"/>
                  <a:pt x="74" y="106"/>
                  <a:pt x="70" y="105"/>
                </a:cubicBezTo>
                <a:cubicBezTo>
                  <a:pt x="68" y="104"/>
                  <a:pt x="66" y="104"/>
                  <a:pt x="65" y="103"/>
                </a:cubicBezTo>
                <a:cubicBezTo>
                  <a:pt x="63" y="99"/>
                  <a:pt x="62" y="95"/>
                  <a:pt x="61" y="91"/>
                </a:cubicBezTo>
                <a:cubicBezTo>
                  <a:pt x="62" y="88"/>
                  <a:pt x="63" y="84"/>
                  <a:pt x="64" y="81"/>
                </a:cubicBezTo>
                <a:cubicBezTo>
                  <a:pt x="67" y="79"/>
                  <a:pt x="70" y="77"/>
                  <a:pt x="73" y="75"/>
                </a:cubicBezTo>
                <a:cubicBezTo>
                  <a:pt x="74" y="74"/>
                  <a:pt x="76" y="73"/>
                  <a:pt x="77" y="72"/>
                </a:cubicBezTo>
                <a:cubicBezTo>
                  <a:pt x="80" y="73"/>
                  <a:pt x="82" y="74"/>
                  <a:pt x="85" y="75"/>
                </a:cubicBezTo>
                <a:cubicBezTo>
                  <a:pt x="87" y="75"/>
                  <a:pt x="89" y="76"/>
                  <a:pt x="91" y="77"/>
                </a:cubicBezTo>
                <a:cubicBezTo>
                  <a:pt x="92" y="80"/>
                  <a:pt x="93" y="82"/>
                  <a:pt x="94" y="85"/>
                </a:cubicBezTo>
                <a:cubicBezTo>
                  <a:pt x="95" y="87"/>
                  <a:pt x="95" y="89"/>
                  <a:pt x="96" y="91"/>
                </a:cubicBezTo>
                <a:cubicBezTo>
                  <a:pt x="95" y="92"/>
                  <a:pt x="95" y="93"/>
                  <a:pt x="95" y="94"/>
                </a:cubicBezTo>
                <a:cubicBezTo>
                  <a:pt x="94" y="97"/>
                  <a:pt x="92" y="100"/>
                  <a:pt x="91" y="103"/>
                </a:cubicBezTo>
                <a:close/>
                <a:moveTo>
                  <a:pt x="98" y="84"/>
                </a:moveTo>
                <a:cubicBezTo>
                  <a:pt x="97" y="82"/>
                  <a:pt x="97" y="80"/>
                  <a:pt x="96" y="79"/>
                </a:cubicBezTo>
                <a:cubicBezTo>
                  <a:pt x="97" y="79"/>
                  <a:pt x="99" y="80"/>
                  <a:pt x="100" y="80"/>
                </a:cubicBezTo>
                <a:cubicBezTo>
                  <a:pt x="99" y="82"/>
                  <a:pt x="99" y="84"/>
                  <a:pt x="98" y="85"/>
                </a:cubicBezTo>
                <a:cubicBezTo>
                  <a:pt x="98" y="85"/>
                  <a:pt x="98" y="84"/>
                  <a:pt x="98" y="84"/>
                </a:cubicBezTo>
                <a:close/>
                <a:moveTo>
                  <a:pt x="94" y="74"/>
                </a:moveTo>
                <a:cubicBezTo>
                  <a:pt x="93" y="71"/>
                  <a:pt x="92" y="67"/>
                  <a:pt x="91" y="64"/>
                </a:cubicBezTo>
                <a:cubicBezTo>
                  <a:pt x="97" y="61"/>
                  <a:pt x="102" y="58"/>
                  <a:pt x="107" y="55"/>
                </a:cubicBezTo>
                <a:cubicBezTo>
                  <a:pt x="106" y="62"/>
                  <a:pt x="104" y="69"/>
                  <a:pt x="101" y="77"/>
                </a:cubicBezTo>
                <a:cubicBezTo>
                  <a:pt x="99" y="76"/>
                  <a:pt x="97" y="75"/>
                  <a:pt x="94" y="74"/>
                </a:cubicBezTo>
                <a:close/>
                <a:moveTo>
                  <a:pt x="90" y="72"/>
                </a:moveTo>
                <a:cubicBezTo>
                  <a:pt x="88" y="72"/>
                  <a:pt x="87" y="71"/>
                  <a:pt x="86" y="71"/>
                </a:cubicBezTo>
                <a:cubicBezTo>
                  <a:pt x="84" y="70"/>
                  <a:pt x="83" y="70"/>
                  <a:pt x="82" y="70"/>
                </a:cubicBezTo>
                <a:cubicBezTo>
                  <a:pt x="84" y="68"/>
                  <a:pt x="86" y="67"/>
                  <a:pt x="87" y="66"/>
                </a:cubicBezTo>
                <a:cubicBezTo>
                  <a:pt x="88" y="68"/>
                  <a:pt x="89" y="70"/>
                  <a:pt x="90" y="72"/>
                </a:cubicBezTo>
                <a:close/>
                <a:moveTo>
                  <a:pt x="77" y="68"/>
                </a:moveTo>
                <a:cubicBezTo>
                  <a:pt x="75" y="67"/>
                  <a:pt x="72" y="67"/>
                  <a:pt x="70" y="66"/>
                </a:cubicBezTo>
                <a:cubicBezTo>
                  <a:pt x="73" y="59"/>
                  <a:pt x="77" y="53"/>
                  <a:pt x="80" y="47"/>
                </a:cubicBezTo>
                <a:cubicBezTo>
                  <a:pt x="82" y="52"/>
                  <a:pt x="84" y="57"/>
                  <a:pt x="86" y="62"/>
                </a:cubicBezTo>
                <a:cubicBezTo>
                  <a:pt x="83" y="64"/>
                  <a:pt x="80" y="66"/>
                  <a:pt x="77" y="68"/>
                </a:cubicBezTo>
                <a:close/>
                <a:moveTo>
                  <a:pt x="72" y="71"/>
                </a:moveTo>
                <a:cubicBezTo>
                  <a:pt x="72" y="71"/>
                  <a:pt x="71" y="72"/>
                  <a:pt x="71" y="72"/>
                </a:cubicBezTo>
                <a:cubicBezTo>
                  <a:pt x="69" y="73"/>
                  <a:pt x="68" y="74"/>
                  <a:pt x="66" y="75"/>
                </a:cubicBezTo>
                <a:cubicBezTo>
                  <a:pt x="67" y="73"/>
                  <a:pt x="68" y="71"/>
                  <a:pt x="68" y="70"/>
                </a:cubicBezTo>
                <a:cubicBezTo>
                  <a:pt x="70" y="70"/>
                  <a:pt x="71" y="70"/>
                  <a:pt x="72" y="71"/>
                </a:cubicBezTo>
                <a:close/>
                <a:moveTo>
                  <a:pt x="62" y="77"/>
                </a:moveTo>
                <a:cubicBezTo>
                  <a:pt x="61" y="79"/>
                  <a:pt x="59" y="80"/>
                  <a:pt x="57" y="81"/>
                </a:cubicBezTo>
                <a:cubicBezTo>
                  <a:pt x="56" y="76"/>
                  <a:pt x="55" y="71"/>
                  <a:pt x="54" y="66"/>
                </a:cubicBezTo>
                <a:cubicBezTo>
                  <a:pt x="58" y="67"/>
                  <a:pt x="62" y="68"/>
                  <a:pt x="66" y="69"/>
                </a:cubicBezTo>
                <a:cubicBezTo>
                  <a:pt x="64" y="72"/>
                  <a:pt x="63" y="75"/>
                  <a:pt x="62" y="77"/>
                </a:cubicBezTo>
                <a:close/>
                <a:moveTo>
                  <a:pt x="60" y="84"/>
                </a:moveTo>
                <a:cubicBezTo>
                  <a:pt x="59" y="85"/>
                  <a:pt x="59" y="85"/>
                  <a:pt x="59" y="86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4"/>
                  <a:pt x="59" y="84"/>
                  <a:pt x="60" y="84"/>
                </a:cubicBezTo>
                <a:close/>
                <a:moveTo>
                  <a:pt x="57" y="90"/>
                </a:moveTo>
                <a:cubicBezTo>
                  <a:pt x="56" y="93"/>
                  <a:pt x="55" y="96"/>
                  <a:pt x="54" y="99"/>
                </a:cubicBezTo>
                <a:cubicBezTo>
                  <a:pt x="51" y="98"/>
                  <a:pt x="48" y="96"/>
                  <a:pt x="45" y="95"/>
                </a:cubicBezTo>
                <a:cubicBezTo>
                  <a:pt x="48" y="92"/>
                  <a:pt x="52" y="89"/>
                  <a:pt x="56" y="86"/>
                </a:cubicBezTo>
                <a:cubicBezTo>
                  <a:pt x="57" y="88"/>
                  <a:pt x="57" y="89"/>
                  <a:pt x="57" y="90"/>
                </a:cubicBezTo>
                <a:close/>
                <a:moveTo>
                  <a:pt x="59" y="96"/>
                </a:moveTo>
                <a:cubicBezTo>
                  <a:pt x="60" y="98"/>
                  <a:pt x="60" y="100"/>
                  <a:pt x="61" y="102"/>
                </a:cubicBezTo>
                <a:cubicBezTo>
                  <a:pt x="60" y="101"/>
                  <a:pt x="59" y="101"/>
                  <a:pt x="58" y="101"/>
                </a:cubicBezTo>
                <a:cubicBezTo>
                  <a:pt x="58" y="99"/>
                  <a:pt x="58" y="97"/>
                  <a:pt x="59" y="96"/>
                </a:cubicBezTo>
                <a:close/>
                <a:moveTo>
                  <a:pt x="62" y="105"/>
                </a:moveTo>
                <a:cubicBezTo>
                  <a:pt x="64" y="110"/>
                  <a:pt x="65" y="114"/>
                  <a:pt x="67" y="118"/>
                </a:cubicBezTo>
                <a:cubicBezTo>
                  <a:pt x="62" y="121"/>
                  <a:pt x="57" y="123"/>
                  <a:pt x="52" y="125"/>
                </a:cubicBezTo>
                <a:cubicBezTo>
                  <a:pt x="53" y="119"/>
                  <a:pt x="55" y="111"/>
                  <a:pt x="57" y="103"/>
                </a:cubicBezTo>
                <a:cubicBezTo>
                  <a:pt x="59" y="104"/>
                  <a:pt x="60" y="105"/>
                  <a:pt x="62" y="105"/>
                </a:cubicBezTo>
                <a:close/>
                <a:moveTo>
                  <a:pt x="66" y="107"/>
                </a:moveTo>
                <a:cubicBezTo>
                  <a:pt x="68" y="108"/>
                  <a:pt x="70" y="108"/>
                  <a:pt x="73" y="109"/>
                </a:cubicBezTo>
                <a:cubicBezTo>
                  <a:pt x="75" y="110"/>
                  <a:pt x="77" y="110"/>
                  <a:pt x="79" y="111"/>
                </a:cubicBezTo>
                <a:cubicBezTo>
                  <a:pt x="76" y="113"/>
                  <a:pt x="73" y="115"/>
                  <a:pt x="70" y="116"/>
                </a:cubicBezTo>
                <a:cubicBezTo>
                  <a:pt x="68" y="113"/>
                  <a:pt x="67" y="110"/>
                  <a:pt x="66" y="107"/>
                </a:cubicBezTo>
                <a:close/>
                <a:moveTo>
                  <a:pt x="82" y="112"/>
                </a:moveTo>
                <a:cubicBezTo>
                  <a:pt x="84" y="113"/>
                  <a:pt x="85" y="113"/>
                  <a:pt x="86" y="114"/>
                </a:cubicBezTo>
                <a:cubicBezTo>
                  <a:pt x="83" y="120"/>
                  <a:pt x="80" y="127"/>
                  <a:pt x="77" y="132"/>
                </a:cubicBezTo>
                <a:cubicBezTo>
                  <a:pt x="75" y="128"/>
                  <a:pt x="73" y="124"/>
                  <a:pt x="71" y="119"/>
                </a:cubicBezTo>
                <a:cubicBezTo>
                  <a:pt x="75" y="117"/>
                  <a:pt x="78" y="115"/>
                  <a:pt x="82" y="112"/>
                </a:cubicBezTo>
                <a:close/>
                <a:moveTo>
                  <a:pt x="86" y="110"/>
                </a:moveTo>
                <a:cubicBezTo>
                  <a:pt x="87" y="109"/>
                  <a:pt x="88" y="109"/>
                  <a:pt x="89" y="108"/>
                </a:cubicBezTo>
                <a:cubicBezTo>
                  <a:pt x="88" y="109"/>
                  <a:pt x="88" y="110"/>
                  <a:pt x="88" y="110"/>
                </a:cubicBezTo>
                <a:cubicBezTo>
                  <a:pt x="87" y="110"/>
                  <a:pt x="87" y="110"/>
                  <a:pt x="86" y="110"/>
                </a:cubicBezTo>
                <a:close/>
                <a:moveTo>
                  <a:pt x="95" y="104"/>
                </a:moveTo>
                <a:cubicBezTo>
                  <a:pt x="96" y="104"/>
                  <a:pt x="97" y="103"/>
                  <a:pt x="99" y="102"/>
                </a:cubicBezTo>
                <a:cubicBezTo>
                  <a:pt x="100" y="106"/>
                  <a:pt x="101" y="110"/>
                  <a:pt x="102" y="113"/>
                </a:cubicBezTo>
                <a:cubicBezTo>
                  <a:pt x="99" y="113"/>
                  <a:pt x="95" y="112"/>
                  <a:pt x="92" y="111"/>
                </a:cubicBezTo>
                <a:cubicBezTo>
                  <a:pt x="93" y="109"/>
                  <a:pt x="94" y="107"/>
                  <a:pt x="95" y="104"/>
                </a:cubicBezTo>
                <a:close/>
                <a:moveTo>
                  <a:pt x="97" y="99"/>
                </a:moveTo>
                <a:cubicBezTo>
                  <a:pt x="97" y="99"/>
                  <a:pt x="97" y="98"/>
                  <a:pt x="98" y="98"/>
                </a:cubicBezTo>
                <a:cubicBezTo>
                  <a:pt x="98" y="98"/>
                  <a:pt x="98" y="98"/>
                  <a:pt x="98" y="99"/>
                </a:cubicBezTo>
                <a:cubicBezTo>
                  <a:pt x="98" y="99"/>
                  <a:pt x="97" y="99"/>
                  <a:pt x="97" y="99"/>
                </a:cubicBezTo>
                <a:close/>
                <a:moveTo>
                  <a:pt x="100" y="92"/>
                </a:moveTo>
                <a:cubicBezTo>
                  <a:pt x="101" y="88"/>
                  <a:pt x="102" y="85"/>
                  <a:pt x="104" y="82"/>
                </a:cubicBezTo>
                <a:cubicBezTo>
                  <a:pt x="107" y="83"/>
                  <a:pt x="111" y="85"/>
                  <a:pt x="114" y="86"/>
                </a:cubicBezTo>
                <a:cubicBezTo>
                  <a:pt x="110" y="90"/>
                  <a:pt x="106" y="93"/>
                  <a:pt x="101" y="96"/>
                </a:cubicBezTo>
                <a:cubicBezTo>
                  <a:pt x="101" y="95"/>
                  <a:pt x="100" y="93"/>
                  <a:pt x="100" y="92"/>
                </a:cubicBezTo>
                <a:close/>
                <a:moveTo>
                  <a:pt x="107" y="18"/>
                </a:moveTo>
                <a:cubicBezTo>
                  <a:pt x="111" y="19"/>
                  <a:pt x="112" y="32"/>
                  <a:pt x="108" y="51"/>
                </a:cubicBezTo>
                <a:cubicBezTo>
                  <a:pt x="102" y="54"/>
                  <a:pt x="96" y="57"/>
                  <a:pt x="90" y="60"/>
                </a:cubicBezTo>
                <a:cubicBezTo>
                  <a:pt x="87" y="54"/>
                  <a:pt x="85" y="48"/>
                  <a:pt x="82" y="43"/>
                </a:cubicBezTo>
                <a:cubicBezTo>
                  <a:pt x="93" y="25"/>
                  <a:pt x="103" y="16"/>
                  <a:pt x="107" y="18"/>
                </a:cubicBezTo>
                <a:close/>
                <a:moveTo>
                  <a:pt x="52" y="5"/>
                </a:moveTo>
                <a:cubicBezTo>
                  <a:pt x="56" y="4"/>
                  <a:pt x="67" y="18"/>
                  <a:pt x="78" y="44"/>
                </a:cubicBezTo>
                <a:cubicBezTo>
                  <a:pt x="75" y="50"/>
                  <a:pt x="71" y="58"/>
                  <a:pt x="67" y="65"/>
                </a:cubicBezTo>
                <a:cubicBezTo>
                  <a:pt x="62" y="64"/>
                  <a:pt x="57" y="63"/>
                  <a:pt x="53" y="62"/>
                </a:cubicBezTo>
                <a:cubicBezTo>
                  <a:pt x="45" y="28"/>
                  <a:pt x="47" y="7"/>
                  <a:pt x="52" y="5"/>
                </a:cubicBezTo>
                <a:close/>
                <a:moveTo>
                  <a:pt x="8" y="66"/>
                </a:moveTo>
                <a:cubicBezTo>
                  <a:pt x="10" y="62"/>
                  <a:pt x="26" y="61"/>
                  <a:pt x="51" y="65"/>
                </a:cubicBezTo>
                <a:cubicBezTo>
                  <a:pt x="52" y="71"/>
                  <a:pt x="53" y="77"/>
                  <a:pt x="55" y="82"/>
                </a:cubicBezTo>
                <a:cubicBezTo>
                  <a:pt x="50" y="86"/>
                  <a:pt x="45" y="89"/>
                  <a:pt x="41" y="93"/>
                </a:cubicBezTo>
                <a:cubicBezTo>
                  <a:pt x="18" y="82"/>
                  <a:pt x="7" y="70"/>
                  <a:pt x="8" y="66"/>
                </a:cubicBezTo>
                <a:close/>
                <a:moveTo>
                  <a:pt x="7" y="137"/>
                </a:moveTo>
                <a:cubicBezTo>
                  <a:pt x="4" y="133"/>
                  <a:pt x="17" y="117"/>
                  <a:pt x="42" y="97"/>
                </a:cubicBezTo>
                <a:cubicBezTo>
                  <a:pt x="46" y="99"/>
                  <a:pt x="50" y="100"/>
                  <a:pt x="53" y="102"/>
                </a:cubicBezTo>
                <a:cubicBezTo>
                  <a:pt x="51" y="111"/>
                  <a:pt x="48" y="120"/>
                  <a:pt x="47" y="128"/>
                </a:cubicBezTo>
                <a:cubicBezTo>
                  <a:pt x="24" y="138"/>
                  <a:pt x="9" y="140"/>
                  <a:pt x="7" y="137"/>
                </a:cubicBezTo>
                <a:close/>
                <a:moveTo>
                  <a:pt x="55" y="157"/>
                </a:moveTo>
                <a:cubicBezTo>
                  <a:pt x="52" y="156"/>
                  <a:pt x="50" y="145"/>
                  <a:pt x="52" y="129"/>
                </a:cubicBezTo>
                <a:cubicBezTo>
                  <a:pt x="57" y="126"/>
                  <a:pt x="62" y="124"/>
                  <a:pt x="68" y="121"/>
                </a:cubicBezTo>
                <a:cubicBezTo>
                  <a:pt x="70" y="126"/>
                  <a:pt x="72" y="132"/>
                  <a:pt x="74" y="137"/>
                </a:cubicBezTo>
                <a:cubicBezTo>
                  <a:pt x="66" y="151"/>
                  <a:pt x="58" y="159"/>
                  <a:pt x="55" y="157"/>
                </a:cubicBezTo>
                <a:close/>
                <a:moveTo>
                  <a:pt x="107" y="173"/>
                </a:moveTo>
                <a:cubicBezTo>
                  <a:pt x="103" y="174"/>
                  <a:pt x="91" y="160"/>
                  <a:pt x="79" y="136"/>
                </a:cubicBezTo>
                <a:cubicBezTo>
                  <a:pt x="83" y="129"/>
                  <a:pt x="86" y="122"/>
                  <a:pt x="90" y="115"/>
                </a:cubicBezTo>
                <a:cubicBezTo>
                  <a:pt x="94" y="116"/>
                  <a:pt x="99" y="117"/>
                  <a:pt x="103" y="118"/>
                </a:cubicBezTo>
                <a:cubicBezTo>
                  <a:pt x="111" y="150"/>
                  <a:pt x="112" y="171"/>
                  <a:pt x="107" y="173"/>
                </a:cubicBezTo>
                <a:close/>
                <a:moveTo>
                  <a:pt x="150" y="112"/>
                </a:moveTo>
                <a:cubicBezTo>
                  <a:pt x="149" y="116"/>
                  <a:pt x="131" y="118"/>
                  <a:pt x="106" y="114"/>
                </a:cubicBezTo>
                <a:cubicBezTo>
                  <a:pt x="105" y="109"/>
                  <a:pt x="104" y="104"/>
                  <a:pt x="102" y="100"/>
                </a:cubicBezTo>
                <a:cubicBezTo>
                  <a:pt x="108" y="96"/>
                  <a:pt x="113" y="92"/>
                  <a:pt x="118" y="88"/>
                </a:cubicBezTo>
                <a:cubicBezTo>
                  <a:pt x="140" y="98"/>
                  <a:pt x="152" y="107"/>
                  <a:pt x="150" y="11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112"/>
          <p:cNvSpPr/>
          <p:nvPr/>
        </p:nvSpPr>
        <p:spPr>
          <a:xfrm>
            <a:off x="7895212" y="3349810"/>
            <a:ext cx="380830" cy="403148"/>
          </a:xfrm>
          <a:custGeom>
            <a:avLst/>
            <a:gdLst/>
            <a:ahLst/>
            <a:cxnLst/>
            <a:rect l="l" t="t" r="r" b="b"/>
            <a:pathLst>
              <a:path w="90" h="95">
                <a:moveTo>
                  <a:pt x="0" y="76"/>
                </a:moveTo>
                <a:cubicBezTo>
                  <a:pt x="9" y="74"/>
                  <a:pt x="18" y="71"/>
                  <a:pt x="26" y="68"/>
                </a:cubicBezTo>
                <a:cubicBezTo>
                  <a:pt x="29" y="67"/>
                  <a:pt x="29" y="67"/>
                  <a:pt x="29" y="67"/>
                </a:cubicBezTo>
                <a:cubicBezTo>
                  <a:pt x="31" y="70"/>
                  <a:pt x="31" y="70"/>
                  <a:pt x="31" y="70"/>
                </a:cubicBezTo>
                <a:cubicBezTo>
                  <a:pt x="37" y="79"/>
                  <a:pt x="43" y="87"/>
                  <a:pt x="49" y="95"/>
                </a:cubicBezTo>
                <a:cubicBezTo>
                  <a:pt x="52" y="84"/>
                  <a:pt x="56" y="74"/>
                  <a:pt x="60" y="63"/>
                </a:cubicBezTo>
                <a:cubicBezTo>
                  <a:pt x="61" y="58"/>
                  <a:pt x="61" y="58"/>
                  <a:pt x="61" y="58"/>
                </a:cubicBezTo>
                <a:cubicBezTo>
                  <a:pt x="65" y="56"/>
                  <a:pt x="65" y="56"/>
                  <a:pt x="65" y="56"/>
                </a:cubicBezTo>
                <a:cubicBezTo>
                  <a:pt x="73" y="52"/>
                  <a:pt x="81" y="48"/>
                  <a:pt x="90" y="44"/>
                </a:cubicBezTo>
                <a:cubicBezTo>
                  <a:pt x="82" y="40"/>
                  <a:pt x="73" y="36"/>
                  <a:pt x="65" y="32"/>
                </a:cubicBezTo>
                <a:cubicBezTo>
                  <a:pt x="61" y="30"/>
                  <a:pt x="61" y="30"/>
                  <a:pt x="61" y="30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18"/>
                  <a:pt x="59" y="9"/>
                  <a:pt x="59" y="0"/>
                </a:cubicBezTo>
                <a:cubicBezTo>
                  <a:pt x="53" y="8"/>
                  <a:pt x="46" y="15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7" y="24"/>
                  <a:pt x="37" y="24"/>
                  <a:pt x="37" y="24"/>
                </a:cubicBezTo>
                <a:cubicBezTo>
                  <a:pt x="32" y="23"/>
                  <a:pt x="32" y="23"/>
                  <a:pt x="32" y="23"/>
                </a:cubicBezTo>
                <a:cubicBezTo>
                  <a:pt x="23" y="22"/>
                  <a:pt x="13" y="21"/>
                  <a:pt x="4" y="20"/>
                </a:cubicBezTo>
                <a:cubicBezTo>
                  <a:pt x="8" y="27"/>
                  <a:pt x="13" y="35"/>
                  <a:pt x="17" y="43"/>
                </a:cubicBezTo>
                <a:cubicBezTo>
                  <a:pt x="19" y="46"/>
                  <a:pt x="19" y="46"/>
                  <a:pt x="19" y="46"/>
                </a:cubicBezTo>
                <a:cubicBezTo>
                  <a:pt x="16" y="50"/>
                  <a:pt x="16" y="50"/>
                  <a:pt x="16" y="50"/>
                </a:cubicBezTo>
                <a:cubicBezTo>
                  <a:pt x="11" y="59"/>
                  <a:pt x="6" y="68"/>
                  <a:pt x="0" y="7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113"/>
          <p:cNvSpPr/>
          <p:nvPr/>
        </p:nvSpPr>
        <p:spPr>
          <a:xfrm>
            <a:off x="7857057" y="3316334"/>
            <a:ext cx="452461" cy="471539"/>
          </a:xfrm>
          <a:custGeom>
            <a:avLst/>
            <a:gdLst/>
            <a:ahLst/>
            <a:cxnLst/>
            <a:rect l="l" t="t" r="r" b="b"/>
            <a:pathLst>
              <a:path w="107" h="111">
                <a:moveTo>
                  <a:pt x="61" y="106"/>
                </a:moveTo>
                <a:cubicBezTo>
                  <a:pt x="66" y="95"/>
                  <a:pt x="71" y="82"/>
                  <a:pt x="73" y="69"/>
                </a:cubicBezTo>
                <a:cubicBezTo>
                  <a:pt x="83" y="64"/>
                  <a:pt x="93" y="59"/>
                  <a:pt x="103" y="5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94" y="45"/>
                  <a:pt x="84" y="41"/>
                  <a:pt x="74" y="37"/>
                </a:cubicBezTo>
                <a:cubicBezTo>
                  <a:pt x="74" y="26"/>
                  <a:pt x="72" y="15"/>
                  <a:pt x="71" y="4"/>
                </a:cubicBezTo>
                <a:cubicBezTo>
                  <a:pt x="71" y="0"/>
                  <a:pt x="71" y="0"/>
                  <a:pt x="71" y="0"/>
                </a:cubicBezTo>
                <a:cubicBezTo>
                  <a:pt x="68" y="4"/>
                  <a:pt x="68" y="4"/>
                  <a:pt x="68" y="4"/>
                </a:cubicBezTo>
                <a:cubicBezTo>
                  <a:pt x="60" y="12"/>
                  <a:pt x="51" y="20"/>
                  <a:pt x="44" y="29"/>
                </a:cubicBezTo>
                <a:cubicBezTo>
                  <a:pt x="33" y="27"/>
                  <a:pt x="22" y="26"/>
                  <a:pt x="11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7"/>
                  <a:pt x="8" y="27"/>
                  <a:pt x="8" y="27"/>
                </a:cubicBezTo>
                <a:cubicBezTo>
                  <a:pt x="13" y="36"/>
                  <a:pt x="18" y="46"/>
                  <a:pt x="23" y="55"/>
                </a:cubicBezTo>
                <a:cubicBezTo>
                  <a:pt x="16" y="65"/>
                  <a:pt x="9" y="76"/>
                  <a:pt x="2" y="87"/>
                </a:cubicBezTo>
                <a:cubicBezTo>
                  <a:pt x="0" y="92"/>
                  <a:pt x="0" y="92"/>
                  <a:pt x="0" y="92"/>
                </a:cubicBezTo>
                <a:cubicBezTo>
                  <a:pt x="6" y="90"/>
                  <a:pt x="6" y="90"/>
                  <a:pt x="6" y="90"/>
                </a:cubicBezTo>
                <a:cubicBezTo>
                  <a:pt x="17" y="86"/>
                  <a:pt x="27" y="83"/>
                  <a:pt x="37" y="80"/>
                </a:cubicBezTo>
                <a:cubicBezTo>
                  <a:pt x="43" y="90"/>
                  <a:pt x="49" y="99"/>
                  <a:pt x="57" y="108"/>
                </a:cubicBezTo>
                <a:cubicBezTo>
                  <a:pt x="59" y="111"/>
                  <a:pt x="59" y="111"/>
                  <a:pt x="59" y="111"/>
                </a:cubicBezTo>
                <a:lnTo>
                  <a:pt x="61" y="106"/>
                </a:lnTo>
                <a:close/>
                <a:moveTo>
                  <a:pt x="40" y="78"/>
                </a:moveTo>
                <a:cubicBezTo>
                  <a:pt x="38" y="75"/>
                  <a:pt x="38" y="75"/>
                  <a:pt x="38" y="75"/>
                </a:cubicBezTo>
                <a:cubicBezTo>
                  <a:pt x="35" y="76"/>
                  <a:pt x="35" y="76"/>
                  <a:pt x="35" y="76"/>
                </a:cubicBezTo>
                <a:cubicBezTo>
                  <a:pt x="27" y="79"/>
                  <a:pt x="18" y="82"/>
                  <a:pt x="9" y="84"/>
                </a:cubicBezTo>
                <a:cubicBezTo>
                  <a:pt x="15" y="76"/>
                  <a:pt x="20" y="67"/>
                  <a:pt x="25" y="58"/>
                </a:cubicBezTo>
                <a:cubicBezTo>
                  <a:pt x="28" y="54"/>
                  <a:pt x="28" y="54"/>
                  <a:pt x="28" y="54"/>
                </a:cubicBezTo>
                <a:cubicBezTo>
                  <a:pt x="26" y="51"/>
                  <a:pt x="26" y="51"/>
                  <a:pt x="26" y="51"/>
                </a:cubicBezTo>
                <a:cubicBezTo>
                  <a:pt x="22" y="43"/>
                  <a:pt x="17" y="35"/>
                  <a:pt x="13" y="28"/>
                </a:cubicBezTo>
                <a:cubicBezTo>
                  <a:pt x="22" y="29"/>
                  <a:pt x="32" y="30"/>
                  <a:pt x="41" y="31"/>
                </a:cubicBezTo>
                <a:cubicBezTo>
                  <a:pt x="46" y="32"/>
                  <a:pt x="46" y="32"/>
                  <a:pt x="46" y="32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55" y="23"/>
                  <a:pt x="62" y="16"/>
                  <a:pt x="68" y="8"/>
                </a:cubicBezTo>
                <a:cubicBezTo>
                  <a:pt x="68" y="17"/>
                  <a:pt x="69" y="26"/>
                  <a:pt x="69" y="35"/>
                </a:cubicBezTo>
                <a:cubicBezTo>
                  <a:pt x="70" y="38"/>
                  <a:pt x="70" y="38"/>
                  <a:pt x="70" y="38"/>
                </a:cubicBezTo>
                <a:cubicBezTo>
                  <a:pt x="74" y="40"/>
                  <a:pt x="74" y="40"/>
                  <a:pt x="74" y="40"/>
                </a:cubicBezTo>
                <a:cubicBezTo>
                  <a:pt x="82" y="44"/>
                  <a:pt x="91" y="48"/>
                  <a:pt x="99" y="52"/>
                </a:cubicBezTo>
                <a:cubicBezTo>
                  <a:pt x="90" y="56"/>
                  <a:pt x="82" y="60"/>
                  <a:pt x="74" y="64"/>
                </a:cubicBezTo>
                <a:cubicBezTo>
                  <a:pt x="70" y="66"/>
                  <a:pt x="70" y="66"/>
                  <a:pt x="70" y="66"/>
                </a:cubicBezTo>
                <a:cubicBezTo>
                  <a:pt x="69" y="71"/>
                  <a:pt x="69" y="71"/>
                  <a:pt x="69" y="71"/>
                </a:cubicBezTo>
                <a:cubicBezTo>
                  <a:pt x="65" y="82"/>
                  <a:pt x="61" y="92"/>
                  <a:pt x="58" y="103"/>
                </a:cubicBezTo>
                <a:cubicBezTo>
                  <a:pt x="52" y="95"/>
                  <a:pt x="46" y="87"/>
                  <a:pt x="40" y="7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9" name="CustomShape 114"/>
          <p:cNvSpPr/>
          <p:nvPr/>
        </p:nvSpPr>
        <p:spPr>
          <a:xfrm>
            <a:off x="9850837" y="838417"/>
            <a:ext cx="1017228" cy="639637"/>
          </a:xfrm>
          <a:custGeom>
            <a:avLst/>
            <a:gdLst/>
            <a:ahLst/>
            <a:cxnLst/>
            <a:rect l="l" t="t" r="r" b="b"/>
            <a:pathLst>
              <a:path w="240" h="151">
                <a:moveTo>
                  <a:pt x="235" y="30"/>
                </a:moveTo>
                <a:cubicBezTo>
                  <a:pt x="198" y="17"/>
                  <a:pt x="160" y="8"/>
                  <a:pt x="122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4" y="4"/>
                  <a:pt x="114" y="4"/>
                  <a:pt x="114" y="4"/>
                </a:cubicBezTo>
                <a:cubicBezTo>
                  <a:pt x="108" y="11"/>
                  <a:pt x="102" y="18"/>
                  <a:pt x="97" y="26"/>
                </a:cubicBezTo>
                <a:cubicBezTo>
                  <a:pt x="94" y="31"/>
                  <a:pt x="94" y="31"/>
                  <a:pt x="94" y="31"/>
                </a:cubicBezTo>
                <a:cubicBezTo>
                  <a:pt x="87" y="41"/>
                  <a:pt x="80" y="51"/>
                  <a:pt x="72" y="61"/>
                </a:cubicBezTo>
                <a:cubicBezTo>
                  <a:pt x="56" y="59"/>
                  <a:pt x="40" y="59"/>
                  <a:pt x="25" y="64"/>
                </a:cubicBezTo>
                <a:cubicBezTo>
                  <a:pt x="7" y="70"/>
                  <a:pt x="0" y="93"/>
                  <a:pt x="14" y="107"/>
                </a:cubicBezTo>
                <a:cubicBezTo>
                  <a:pt x="28" y="119"/>
                  <a:pt x="53" y="92"/>
                  <a:pt x="60" y="84"/>
                </a:cubicBezTo>
                <a:cubicBezTo>
                  <a:pt x="65" y="79"/>
                  <a:pt x="70" y="74"/>
                  <a:pt x="74" y="68"/>
                </a:cubicBezTo>
                <a:cubicBezTo>
                  <a:pt x="79" y="62"/>
                  <a:pt x="79" y="62"/>
                  <a:pt x="79" y="62"/>
                </a:cubicBezTo>
                <a:cubicBezTo>
                  <a:pt x="86" y="52"/>
                  <a:pt x="93" y="42"/>
                  <a:pt x="99" y="32"/>
                </a:cubicBezTo>
                <a:cubicBezTo>
                  <a:pt x="119" y="36"/>
                  <a:pt x="139" y="41"/>
                  <a:pt x="159" y="46"/>
                </a:cubicBezTo>
                <a:cubicBezTo>
                  <a:pt x="178" y="51"/>
                  <a:pt x="196" y="57"/>
                  <a:pt x="215" y="61"/>
                </a:cubicBezTo>
                <a:cubicBezTo>
                  <a:pt x="206" y="75"/>
                  <a:pt x="196" y="88"/>
                  <a:pt x="187" y="101"/>
                </a:cubicBezTo>
                <a:cubicBezTo>
                  <a:pt x="186" y="102"/>
                  <a:pt x="185" y="104"/>
                  <a:pt x="184" y="105"/>
                </a:cubicBezTo>
                <a:cubicBezTo>
                  <a:pt x="152" y="103"/>
                  <a:pt x="109" y="106"/>
                  <a:pt x="119" y="139"/>
                </a:cubicBezTo>
                <a:cubicBezTo>
                  <a:pt x="121" y="148"/>
                  <a:pt x="133" y="149"/>
                  <a:pt x="140" y="149"/>
                </a:cubicBezTo>
                <a:cubicBezTo>
                  <a:pt x="153" y="149"/>
                  <a:pt x="164" y="141"/>
                  <a:pt x="173" y="132"/>
                </a:cubicBezTo>
                <a:cubicBezTo>
                  <a:pt x="179" y="126"/>
                  <a:pt x="184" y="118"/>
                  <a:pt x="189" y="111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8" y="98"/>
                  <a:pt x="203" y="89"/>
                  <a:pt x="209" y="82"/>
                </a:cubicBezTo>
                <a:cubicBezTo>
                  <a:pt x="213" y="75"/>
                  <a:pt x="217" y="69"/>
                  <a:pt x="221" y="63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229" y="50"/>
                  <a:pt x="233" y="44"/>
                  <a:pt x="236" y="38"/>
                </a:cubicBezTo>
                <a:cubicBezTo>
                  <a:pt x="240" y="32"/>
                  <a:pt x="240" y="32"/>
                  <a:pt x="240" y="32"/>
                </a:cubicBezTo>
                <a:lnTo>
                  <a:pt x="235" y="30"/>
                </a:lnTo>
                <a:close/>
                <a:moveTo>
                  <a:pt x="32" y="99"/>
                </a:moveTo>
                <a:cubicBezTo>
                  <a:pt x="18" y="107"/>
                  <a:pt x="13" y="95"/>
                  <a:pt x="15" y="82"/>
                </a:cubicBezTo>
                <a:cubicBezTo>
                  <a:pt x="16" y="71"/>
                  <a:pt x="32" y="69"/>
                  <a:pt x="41" y="68"/>
                </a:cubicBezTo>
                <a:cubicBezTo>
                  <a:pt x="49" y="67"/>
                  <a:pt x="58" y="67"/>
                  <a:pt x="67" y="68"/>
                </a:cubicBezTo>
                <a:cubicBezTo>
                  <a:pt x="57" y="80"/>
                  <a:pt x="46" y="91"/>
                  <a:pt x="32" y="99"/>
                </a:cubicBezTo>
                <a:close/>
                <a:moveTo>
                  <a:pt x="162" y="133"/>
                </a:moveTo>
                <a:cubicBezTo>
                  <a:pt x="154" y="140"/>
                  <a:pt x="122" y="151"/>
                  <a:pt x="124" y="129"/>
                </a:cubicBezTo>
                <a:cubicBezTo>
                  <a:pt x="127" y="110"/>
                  <a:pt x="155" y="109"/>
                  <a:pt x="180" y="111"/>
                </a:cubicBezTo>
                <a:cubicBezTo>
                  <a:pt x="175" y="119"/>
                  <a:pt x="169" y="126"/>
                  <a:pt x="162" y="133"/>
                </a:cubicBezTo>
                <a:close/>
                <a:moveTo>
                  <a:pt x="219" y="55"/>
                </a:moveTo>
                <a:cubicBezTo>
                  <a:pt x="201" y="50"/>
                  <a:pt x="184" y="46"/>
                  <a:pt x="166" y="42"/>
                </a:cubicBezTo>
                <a:cubicBezTo>
                  <a:pt x="145" y="36"/>
                  <a:pt x="124" y="31"/>
                  <a:pt x="103" y="26"/>
                </a:cubicBezTo>
                <a:cubicBezTo>
                  <a:pt x="108" y="19"/>
                  <a:pt x="113" y="12"/>
                  <a:pt x="118" y="5"/>
                </a:cubicBezTo>
                <a:cubicBezTo>
                  <a:pt x="138" y="10"/>
                  <a:pt x="157" y="14"/>
                  <a:pt x="176" y="19"/>
                </a:cubicBezTo>
                <a:cubicBezTo>
                  <a:pt x="195" y="24"/>
                  <a:pt x="213" y="30"/>
                  <a:pt x="231" y="36"/>
                </a:cubicBezTo>
                <a:cubicBezTo>
                  <a:pt x="227" y="42"/>
                  <a:pt x="223" y="49"/>
                  <a:pt x="219" y="5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0" name="CustomShape 115"/>
          <p:cNvSpPr/>
          <p:nvPr/>
        </p:nvSpPr>
        <p:spPr>
          <a:xfrm>
            <a:off x="9904830" y="1122780"/>
            <a:ext cx="233250" cy="169898"/>
          </a:xfrm>
          <a:custGeom>
            <a:avLst/>
            <a:gdLst/>
            <a:ahLst/>
            <a:cxnLst/>
            <a:rect l="l" t="t" r="r" b="b"/>
            <a:pathLst>
              <a:path w="55" h="40">
                <a:moveTo>
                  <a:pt x="28" y="1"/>
                </a:moveTo>
                <a:cubicBezTo>
                  <a:pt x="20" y="2"/>
                  <a:pt x="4" y="4"/>
                  <a:pt x="2" y="15"/>
                </a:cubicBezTo>
                <a:cubicBezTo>
                  <a:pt x="0" y="28"/>
                  <a:pt x="6" y="40"/>
                  <a:pt x="19" y="32"/>
                </a:cubicBezTo>
                <a:cubicBezTo>
                  <a:pt x="33" y="24"/>
                  <a:pt x="45" y="13"/>
                  <a:pt x="55" y="1"/>
                </a:cubicBezTo>
                <a:cubicBezTo>
                  <a:pt x="46" y="0"/>
                  <a:pt x="37" y="0"/>
                  <a:pt x="28" y="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1" name="CustomShape 116"/>
          <p:cNvSpPr/>
          <p:nvPr/>
        </p:nvSpPr>
        <p:spPr>
          <a:xfrm>
            <a:off x="10287100" y="859295"/>
            <a:ext cx="547849" cy="212732"/>
          </a:xfrm>
          <a:custGeom>
            <a:avLst/>
            <a:gdLst/>
            <a:ahLst/>
            <a:cxnLst/>
            <a:rect l="l" t="t" r="r" b="b"/>
            <a:pathLst>
              <a:path w="129" h="50">
                <a:moveTo>
                  <a:pt x="0" y="21"/>
                </a:moveTo>
                <a:cubicBezTo>
                  <a:pt x="22" y="26"/>
                  <a:pt x="43" y="31"/>
                  <a:pt x="64" y="37"/>
                </a:cubicBezTo>
                <a:cubicBezTo>
                  <a:pt x="81" y="41"/>
                  <a:pt x="99" y="45"/>
                  <a:pt x="117" y="50"/>
                </a:cubicBezTo>
                <a:cubicBezTo>
                  <a:pt x="121" y="44"/>
                  <a:pt x="125" y="37"/>
                  <a:pt x="129" y="31"/>
                </a:cubicBezTo>
                <a:cubicBezTo>
                  <a:pt x="111" y="25"/>
                  <a:pt x="92" y="19"/>
                  <a:pt x="74" y="14"/>
                </a:cubicBezTo>
                <a:cubicBezTo>
                  <a:pt x="55" y="9"/>
                  <a:pt x="35" y="5"/>
                  <a:pt x="16" y="0"/>
                </a:cubicBezTo>
                <a:cubicBezTo>
                  <a:pt x="10" y="7"/>
                  <a:pt x="5" y="14"/>
                  <a:pt x="0" y="2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2" name="CustomShape 117"/>
          <p:cNvSpPr/>
          <p:nvPr/>
        </p:nvSpPr>
        <p:spPr>
          <a:xfrm>
            <a:off x="10368089" y="1300597"/>
            <a:ext cx="249448" cy="177457"/>
          </a:xfrm>
          <a:custGeom>
            <a:avLst/>
            <a:gdLst/>
            <a:ahLst/>
            <a:cxnLst/>
            <a:rect l="l" t="t" r="r" b="b"/>
            <a:pathLst>
              <a:path w="59" h="42">
                <a:moveTo>
                  <a:pt x="59" y="2"/>
                </a:moveTo>
                <a:cubicBezTo>
                  <a:pt x="34" y="0"/>
                  <a:pt x="5" y="1"/>
                  <a:pt x="3" y="20"/>
                </a:cubicBezTo>
                <a:cubicBezTo>
                  <a:pt x="0" y="42"/>
                  <a:pt x="33" y="31"/>
                  <a:pt x="40" y="24"/>
                </a:cubicBezTo>
                <a:cubicBezTo>
                  <a:pt x="48" y="17"/>
                  <a:pt x="53" y="10"/>
                  <a:pt x="59" y="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3" name="CustomShape 118"/>
          <p:cNvSpPr/>
          <p:nvPr/>
        </p:nvSpPr>
        <p:spPr>
          <a:xfrm>
            <a:off x="5234798" y="2751208"/>
            <a:ext cx="63712" cy="103307"/>
          </a:xfrm>
          <a:custGeom>
            <a:avLst/>
            <a:gdLst/>
            <a:ahLst/>
            <a:cxnLst/>
            <a:rect l="l" t="t" r="r" b="b"/>
            <a:pathLst>
              <a:path w="15" h="24">
                <a:moveTo>
                  <a:pt x="14" y="20"/>
                </a:moveTo>
                <a:cubicBezTo>
                  <a:pt x="13" y="17"/>
                  <a:pt x="11" y="15"/>
                  <a:pt x="9" y="12"/>
                </a:cubicBezTo>
                <a:cubicBezTo>
                  <a:pt x="7" y="9"/>
                  <a:pt x="6" y="5"/>
                  <a:pt x="5" y="2"/>
                </a:cubicBezTo>
                <a:cubicBezTo>
                  <a:pt x="4" y="0"/>
                  <a:pt x="0" y="1"/>
                  <a:pt x="1" y="3"/>
                </a:cubicBezTo>
                <a:cubicBezTo>
                  <a:pt x="2" y="10"/>
                  <a:pt x="5" y="20"/>
                  <a:pt x="12" y="23"/>
                </a:cubicBezTo>
                <a:cubicBezTo>
                  <a:pt x="13" y="24"/>
                  <a:pt x="15" y="22"/>
                  <a:pt x="14" y="2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4" name="CustomShape 119"/>
          <p:cNvSpPr/>
          <p:nvPr/>
        </p:nvSpPr>
        <p:spPr>
          <a:xfrm>
            <a:off x="5404696" y="2713053"/>
            <a:ext cx="42834" cy="106546"/>
          </a:xfrm>
          <a:custGeom>
            <a:avLst/>
            <a:gdLst/>
            <a:ahLst/>
            <a:cxnLst/>
            <a:rect l="l" t="t" r="r" b="b"/>
            <a:pathLst>
              <a:path w="10" h="25">
                <a:moveTo>
                  <a:pt x="6" y="4"/>
                </a:moveTo>
                <a:cubicBezTo>
                  <a:pt x="5" y="0"/>
                  <a:pt x="0" y="1"/>
                  <a:pt x="0" y="5"/>
                </a:cubicBezTo>
                <a:cubicBezTo>
                  <a:pt x="1" y="11"/>
                  <a:pt x="1" y="18"/>
                  <a:pt x="5" y="24"/>
                </a:cubicBezTo>
                <a:cubicBezTo>
                  <a:pt x="6" y="25"/>
                  <a:pt x="8" y="25"/>
                  <a:pt x="9" y="23"/>
                </a:cubicBezTo>
                <a:cubicBezTo>
                  <a:pt x="10" y="17"/>
                  <a:pt x="8" y="10"/>
                  <a:pt x="6" y="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5" name="CustomShape 120"/>
          <p:cNvSpPr/>
          <p:nvPr/>
        </p:nvSpPr>
        <p:spPr>
          <a:xfrm>
            <a:off x="5498284" y="2725652"/>
            <a:ext cx="88908" cy="115905"/>
          </a:xfrm>
          <a:custGeom>
            <a:avLst/>
            <a:gdLst/>
            <a:ahLst/>
            <a:cxnLst/>
            <a:rect l="l" t="t" r="r" b="b"/>
            <a:pathLst>
              <a:path w="21" h="27">
                <a:moveTo>
                  <a:pt x="15" y="2"/>
                </a:moveTo>
                <a:cubicBezTo>
                  <a:pt x="10" y="8"/>
                  <a:pt x="3" y="15"/>
                  <a:pt x="1" y="23"/>
                </a:cubicBezTo>
                <a:cubicBezTo>
                  <a:pt x="0" y="25"/>
                  <a:pt x="2" y="27"/>
                  <a:pt x="4" y="25"/>
                </a:cubicBezTo>
                <a:cubicBezTo>
                  <a:pt x="10" y="19"/>
                  <a:pt x="14" y="11"/>
                  <a:pt x="19" y="4"/>
                </a:cubicBezTo>
                <a:cubicBezTo>
                  <a:pt x="21" y="2"/>
                  <a:pt x="17" y="0"/>
                  <a:pt x="1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6" name="CustomShape 121"/>
          <p:cNvSpPr/>
          <p:nvPr/>
        </p:nvSpPr>
        <p:spPr>
          <a:xfrm>
            <a:off x="5158848" y="2984458"/>
            <a:ext cx="152260" cy="38155"/>
          </a:xfrm>
          <a:custGeom>
            <a:avLst/>
            <a:gdLst/>
            <a:ahLst/>
            <a:cxnLst/>
            <a:rect l="l" t="t" r="r" b="b"/>
            <a:pathLst>
              <a:path w="36" h="9">
                <a:moveTo>
                  <a:pt x="33" y="0"/>
                </a:moveTo>
                <a:cubicBezTo>
                  <a:pt x="23" y="0"/>
                  <a:pt x="12" y="1"/>
                  <a:pt x="2" y="3"/>
                </a:cubicBezTo>
                <a:cubicBezTo>
                  <a:pt x="1" y="4"/>
                  <a:pt x="0" y="6"/>
                  <a:pt x="2" y="6"/>
                </a:cubicBezTo>
                <a:cubicBezTo>
                  <a:pt x="12" y="9"/>
                  <a:pt x="24" y="7"/>
                  <a:pt x="34" y="4"/>
                </a:cubicBezTo>
                <a:cubicBezTo>
                  <a:pt x="35" y="3"/>
                  <a:pt x="36" y="0"/>
                  <a:pt x="33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7" name="CustomShape 122"/>
          <p:cNvSpPr/>
          <p:nvPr/>
        </p:nvSpPr>
        <p:spPr>
          <a:xfrm>
            <a:off x="5506203" y="2887631"/>
            <a:ext cx="106546" cy="50753"/>
          </a:xfrm>
          <a:custGeom>
            <a:avLst/>
            <a:gdLst/>
            <a:ahLst/>
            <a:cxnLst/>
            <a:rect l="l" t="t" r="r" b="b"/>
            <a:pathLst>
              <a:path w="25" h="12">
                <a:moveTo>
                  <a:pt x="24" y="2"/>
                </a:moveTo>
                <a:cubicBezTo>
                  <a:pt x="16" y="0"/>
                  <a:pt x="6" y="1"/>
                  <a:pt x="1" y="8"/>
                </a:cubicBezTo>
                <a:cubicBezTo>
                  <a:pt x="0" y="10"/>
                  <a:pt x="1" y="12"/>
                  <a:pt x="3" y="12"/>
                </a:cubicBezTo>
                <a:cubicBezTo>
                  <a:pt x="6" y="11"/>
                  <a:pt x="9" y="10"/>
                  <a:pt x="12" y="8"/>
                </a:cubicBezTo>
                <a:cubicBezTo>
                  <a:pt x="16" y="7"/>
                  <a:pt x="20" y="6"/>
                  <a:pt x="24" y="5"/>
                </a:cubicBezTo>
                <a:cubicBezTo>
                  <a:pt x="25" y="5"/>
                  <a:pt x="25" y="2"/>
                  <a:pt x="24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8" name="CustomShape 123"/>
          <p:cNvSpPr/>
          <p:nvPr/>
        </p:nvSpPr>
        <p:spPr>
          <a:xfrm>
            <a:off x="5468048" y="3022613"/>
            <a:ext cx="123824" cy="42834"/>
          </a:xfrm>
          <a:custGeom>
            <a:avLst/>
            <a:gdLst/>
            <a:ahLst/>
            <a:cxnLst/>
            <a:rect l="l" t="t" r="r" b="b"/>
            <a:pathLst>
              <a:path w="29" h="10">
                <a:moveTo>
                  <a:pt x="27" y="6"/>
                </a:moveTo>
                <a:cubicBezTo>
                  <a:pt x="23" y="6"/>
                  <a:pt x="18" y="4"/>
                  <a:pt x="14" y="3"/>
                </a:cubicBezTo>
                <a:cubicBezTo>
                  <a:pt x="10" y="2"/>
                  <a:pt x="6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7" y="10"/>
                  <a:pt x="19" y="9"/>
                  <a:pt x="27" y="9"/>
                </a:cubicBezTo>
                <a:cubicBezTo>
                  <a:pt x="29" y="9"/>
                  <a:pt x="29" y="7"/>
                  <a:pt x="27" y="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9" name="CustomShape 124"/>
          <p:cNvSpPr/>
          <p:nvPr/>
        </p:nvSpPr>
        <p:spPr>
          <a:xfrm>
            <a:off x="5242717" y="3057528"/>
            <a:ext cx="98627" cy="93588"/>
          </a:xfrm>
          <a:custGeom>
            <a:avLst/>
            <a:gdLst/>
            <a:ahLst/>
            <a:cxnLst/>
            <a:rect l="l" t="t" r="r" b="b"/>
            <a:pathLst>
              <a:path w="23" h="22">
                <a:moveTo>
                  <a:pt x="20" y="0"/>
                </a:moveTo>
                <a:cubicBezTo>
                  <a:pt x="12" y="1"/>
                  <a:pt x="6" y="9"/>
                  <a:pt x="2" y="16"/>
                </a:cubicBezTo>
                <a:cubicBezTo>
                  <a:pt x="0" y="19"/>
                  <a:pt x="5" y="22"/>
                  <a:pt x="6" y="19"/>
                </a:cubicBezTo>
                <a:cubicBezTo>
                  <a:pt x="10" y="12"/>
                  <a:pt x="16" y="8"/>
                  <a:pt x="22" y="4"/>
                </a:cubicBezTo>
                <a:cubicBezTo>
                  <a:pt x="23" y="2"/>
                  <a:pt x="22" y="0"/>
                  <a:pt x="20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0" name="CustomShape 125"/>
          <p:cNvSpPr/>
          <p:nvPr/>
        </p:nvSpPr>
        <p:spPr>
          <a:xfrm>
            <a:off x="5396777" y="3078046"/>
            <a:ext cx="28436" cy="98627"/>
          </a:xfrm>
          <a:custGeom>
            <a:avLst/>
            <a:gdLst/>
            <a:ahLst/>
            <a:cxnLst/>
            <a:rect l="l" t="t" r="r" b="b"/>
            <a:pathLst>
              <a:path w="7" h="23">
                <a:moveTo>
                  <a:pt x="5" y="2"/>
                </a:moveTo>
                <a:cubicBezTo>
                  <a:pt x="4" y="0"/>
                  <a:pt x="2" y="0"/>
                  <a:pt x="2" y="2"/>
                </a:cubicBezTo>
                <a:cubicBezTo>
                  <a:pt x="1" y="5"/>
                  <a:pt x="1" y="7"/>
                  <a:pt x="1" y="10"/>
                </a:cubicBezTo>
                <a:cubicBezTo>
                  <a:pt x="1" y="13"/>
                  <a:pt x="1" y="17"/>
                  <a:pt x="0" y="20"/>
                </a:cubicBezTo>
                <a:cubicBezTo>
                  <a:pt x="0" y="23"/>
                  <a:pt x="5" y="23"/>
                  <a:pt x="5" y="20"/>
                </a:cubicBezTo>
                <a:cubicBezTo>
                  <a:pt x="6" y="15"/>
                  <a:pt x="7" y="7"/>
                  <a:pt x="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1" name="CustomShape 126"/>
          <p:cNvSpPr/>
          <p:nvPr/>
        </p:nvSpPr>
        <p:spPr>
          <a:xfrm>
            <a:off x="7233258" y="2492402"/>
            <a:ext cx="512573" cy="765260"/>
          </a:xfrm>
          <a:custGeom>
            <a:avLst/>
            <a:gdLst/>
            <a:ahLst/>
            <a:cxnLst/>
            <a:rect l="l" t="t" r="r" b="b"/>
            <a:pathLst>
              <a:path w="121" h="180">
                <a:moveTo>
                  <a:pt x="110" y="86"/>
                </a:moveTo>
                <a:cubicBezTo>
                  <a:pt x="109" y="82"/>
                  <a:pt x="107" y="77"/>
                  <a:pt x="106" y="72"/>
                </a:cubicBezTo>
                <a:cubicBezTo>
                  <a:pt x="106" y="70"/>
                  <a:pt x="105" y="67"/>
                  <a:pt x="104" y="65"/>
                </a:cubicBezTo>
                <a:cubicBezTo>
                  <a:pt x="100" y="56"/>
                  <a:pt x="96" y="47"/>
                  <a:pt x="91" y="38"/>
                </a:cubicBezTo>
                <a:cubicBezTo>
                  <a:pt x="82" y="21"/>
                  <a:pt x="64" y="0"/>
                  <a:pt x="42" y="4"/>
                </a:cubicBezTo>
                <a:cubicBezTo>
                  <a:pt x="16" y="8"/>
                  <a:pt x="7" y="38"/>
                  <a:pt x="4" y="60"/>
                </a:cubicBezTo>
                <a:cubicBezTo>
                  <a:pt x="0" y="80"/>
                  <a:pt x="2" y="100"/>
                  <a:pt x="6" y="119"/>
                </a:cubicBezTo>
                <a:cubicBezTo>
                  <a:pt x="7" y="130"/>
                  <a:pt x="10" y="140"/>
                  <a:pt x="12" y="150"/>
                </a:cubicBezTo>
                <a:cubicBezTo>
                  <a:pt x="14" y="159"/>
                  <a:pt x="14" y="169"/>
                  <a:pt x="20" y="177"/>
                </a:cubicBezTo>
                <a:cubicBezTo>
                  <a:pt x="22" y="179"/>
                  <a:pt x="25" y="180"/>
                  <a:pt x="28" y="177"/>
                </a:cubicBezTo>
                <a:cubicBezTo>
                  <a:pt x="41" y="162"/>
                  <a:pt x="36" y="135"/>
                  <a:pt x="32" y="114"/>
                </a:cubicBezTo>
                <a:cubicBezTo>
                  <a:pt x="42" y="110"/>
                  <a:pt x="51" y="102"/>
                  <a:pt x="60" y="97"/>
                </a:cubicBezTo>
                <a:cubicBezTo>
                  <a:pt x="66" y="94"/>
                  <a:pt x="74" y="91"/>
                  <a:pt x="82" y="89"/>
                </a:cubicBezTo>
                <a:cubicBezTo>
                  <a:pt x="82" y="91"/>
                  <a:pt x="83" y="93"/>
                  <a:pt x="83" y="95"/>
                </a:cubicBezTo>
                <a:cubicBezTo>
                  <a:pt x="87" y="110"/>
                  <a:pt x="87" y="130"/>
                  <a:pt x="96" y="142"/>
                </a:cubicBezTo>
                <a:cubicBezTo>
                  <a:pt x="101" y="148"/>
                  <a:pt x="109" y="148"/>
                  <a:pt x="112" y="142"/>
                </a:cubicBezTo>
                <a:cubicBezTo>
                  <a:pt x="121" y="125"/>
                  <a:pt x="114" y="103"/>
                  <a:pt x="110" y="86"/>
                </a:cubicBezTo>
                <a:close/>
                <a:moveTo>
                  <a:pt x="52" y="76"/>
                </a:moveTo>
                <a:cubicBezTo>
                  <a:pt x="45" y="79"/>
                  <a:pt x="36" y="85"/>
                  <a:pt x="29" y="91"/>
                </a:cubicBezTo>
                <a:cubicBezTo>
                  <a:pt x="28" y="71"/>
                  <a:pt x="30" y="42"/>
                  <a:pt x="44" y="32"/>
                </a:cubicBezTo>
                <a:cubicBezTo>
                  <a:pt x="53" y="26"/>
                  <a:pt x="67" y="53"/>
                  <a:pt x="70" y="57"/>
                </a:cubicBezTo>
                <a:cubicBezTo>
                  <a:pt x="71" y="60"/>
                  <a:pt x="72" y="62"/>
                  <a:pt x="73" y="65"/>
                </a:cubicBezTo>
                <a:cubicBezTo>
                  <a:pt x="65" y="68"/>
                  <a:pt x="58" y="72"/>
                  <a:pt x="52" y="7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2" name="CustomShape 127"/>
          <p:cNvSpPr/>
          <p:nvPr/>
        </p:nvSpPr>
        <p:spPr>
          <a:xfrm>
            <a:off x="7492064" y="2263832"/>
            <a:ext cx="317479" cy="314239"/>
          </a:xfrm>
          <a:custGeom>
            <a:avLst/>
            <a:gdLst/>
            <a:ahLst/>
            <a:cxnLst/>
            <a:rect l="l" t="t" r="r" b="b"/>
            <a:pathLst>
              <a:path w="75" h="74">
                <a:moveTo>
                  <a:pt x="71" y="26"/>
                </a:moveTo>
                <a:cubicBezTo>
                  <a:pt x="63" y="20"/>
                  <a:pt x="53" y="22"/>
                  <a:pt x="43" y="24"/>
                </a:cubicBezTo>
                <a:cubicBezTo>
                  <a:pt x="41" y="17"/>
                  <a:pt x="39" y="9"/>
                  <a:pt x="34" y="3"/>
                </a:cubicBezTo>
                <a:cubicBezTo>
                  <a:pt x="32" y="1"/>
                  <a:pt x="28" y="0"/>
                  <a:pt x="26" y="4"/>
                </a:cubicBezTo>
                <a:cubicBezTo>
                  <a:pt x="22" y="12"/>
                  <a:pt x="23" y="20"/>
                  <a:pt x="24" y="29"/>
                </a:cubicBezTo>
                <a:cubicBezTo>
                  <a:pt x="16" y="31"/>
                  <a:pt x="9" y="34"/>
                  <a:pt x="3" y="39"/>
                </a:cubicBezTo>
                <a:cubicBezTo>
                  <a:pt x="0" y="42"/>
                  <a:pt x="3" y="46"/>
                  <a:pt x="6" y="47"/>
                </a:cubicBezTo>
                <a:cubicBezTo>
                  <a:pt x="13" y="48"/>
                  <a:pt x="20" y="48"/>
                  <a:pt x="27" y="46"/>
                </a:cubicBezTo>
                <a:cubicBezTo>
                  <a:pt x="28" y="55"/>
                  <a:pt x="30" y="65"/>
                  <a:pt x="37" y="71"/>
                </a:cubicBezTo>
                <a:cubicBezTo>
                  <a:pt x="40" y="74"/>
                  <a:pt x="45" y="73"/>
                  <a:pt x="47" y="69"/>
                </a:cubicBezTo>
                <a:cubicBezTo>
                  <a:pt x="51" y="60"/>
                  <a:pt x="49" y="52"/>
                  <a:pt x="47" y="43"/>
                </a:cubicBezTo>
                <a:cubicBezTo>
                  <a:pt x="56" y="41"/>
                  <a:pt x="66" y="40"/>
                  <a:pt x="73" y="34"/>
                </a:cubicBezTo>
                <a:cubicBezTo>
                  <a:pt x="75" y="31"/>
                  <a:pt x="74" y="27"/>
                  <a:pt x="71" y="2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3" name="CustomShape 128"/>
          <p:cNvSpPr/>
          <p:nvPr/>
        </p:nvSpPr>
        <p:spPr>
          <a:xfrm>
            <a:off x="11304688" y="2641783"/>
            <a:ext cx="420785" cy="695069"/>
          </a:xfrm>
          <a:custGeom>
            <a:avLst/>
            <a:gdLst/>
            <a:ahLst/>
            <a:cxnLst/>
            <a:rect l="l" t="t" r="r" b="b"/>
            <a:pathLst>
              <a:path w="99" h="164">
                <a:moveTo>
                  <a:pt x="85" y="104"/>
                </a:moveTo>
                <a:cubicBezTo>
                  <a:pt x="69" y="108"/>
                  <a:pt x="55" y="125"/>
                  <a:pt x="37" y="124"/>
                </a:cubicBezTo>
                <a:cubicBezTo>
                  <a:pt x="28" y="124"/>
                  <a:pt x="27" y="110"/>
                  <a:pt x="26" y="104"/>
                </a:cubicBezTo>
                <a:cubicBezTo>
                  <a:pt x="25" y="100"/>
                  <a:pt x="25" y="96"/>
                  <a:pt x="25" y="91"/>
                </a:cubicBezTo>
                <a:cubicBezTo>
                  <a:pt x="33" y="89"/>
                  <a:pt x="41" y="86"/>
                  <a:pt x="48" y="84"/>
                </a:cubicBezTo>
                <a:cubicBezTo>
                  <a:pt x="59" y="80"/>
                  <a:pt x="73" y="79"/>
                  <a:pt x="80" y="69"/>
                </a:cubicBezTo>
                <a:cubicBezTo>
                  <a:pt x="82" y="65"/>
                  <a:pt x="80" y="60"/>
                  <a:pt x="77" y="59"/>
                </a:cubicBezTo>
                <a:cubicBezTo>
                  <a:pt x="65" y="55"/>
                  <a:pt x="53" y="62"/>
                  <a:pt x="42" y="66"/>
                </a:cubicBezTo>
                <a:cubicBezTo>
                  <a:pt x="36" y="68"/>
                  <a:pt x="30" y="70"/>
                  <a:pt x="24" y="73"/>
                </a:cubicBezTo>
                <a:cubicBezTo>
                  <a:pt x="24" y="59"/>
                  <a:pt x="24" y="44"/>
                  <a:pt x="19" y="32"/>
                </a:cubicBezTo>
                <a:cubicBezTo>
                  <a:pt x="31" y="30"/>
                  <a:pt x="42" y="28"/>
                  <a:pt x="53" y="27"/>
                </a:cubicBezTo>
                <a:cubicBezTo>
                  <a:pt x="65" y="25"/>
                  <a:pt x="76" y="25"/>
                  <a:pt x="84" y="16"/>
                </a:cubicBezTo>
                <a:cubicBezTo>
                  <a:pt x="87" y="12"/>
                  <a:pt x="84" y="7"/>
                  <a:pt x="80" y="5"/>
                </a:cubicBezTo>
                <a:cubicBezTo>
                  <a:pt x="70" y="0"/>
                  <a:pt x="56" y="5"/>
                  <a:pt x="45" y="7"/>
                </a:cubicBezTo>
                <a:cubicBezTo>
                  <a:pt x="33" y="9"/>
                  <a:pt x="20" y="12"/>
                  <a:pt x="9" y="18"/>
                </a:cubicBezTo>
                <a:cubicBezTo>
                  <a:pt x="6" y="19"/>
                  <a:pt x="5" y="21"/>
                  <a:pt x="5" y="24"/>
                </a:cubicBezTo>
                <a:cubicBezTo>
                  <a:pt x="0" y="40"/>
                  <a:pt x="2" y="58"/>
                  <a:pt x="2" y="75"/>
                </a:cubicBezTo>
                <a:cubicBezTo>
                  <a:pt x="2" y="92"/>
                  <a:pt x="2" y="108"/>
                  <a:pt x="8" y="124"/>
                </a:cubicBezTo>
                <a:cubicBezTo>
                  <a:pt x="21" y="164"/>
                  <a:pt x="77" y="143"/>
                  <a:pt x="94" y="118"/>
                </a:cubicBezTo>
                <a:cubicBezTo>
                  <a:pt x="99" y="112"/>
                  <a:pt x="93" y="102"/>
                  <a:pt x="85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4" name="CustomShape 129"/>
          <p:cNvSpPr/>
          <p:nvPr/>
        </p:nvSpPr>
        <p:spPr>
          <a:xfrm>
            <a:off x="11674719" y="2875032"/>
            <a:ext cx="172778" cy="84229"/>
          </a:xfrm>
          <a:custGeom>
            <a:avLst/>
            <a:gdLst/>
            <a:ahLst/>
            <a:cxnLst/>
            <a:rect l="l" t="t" r="r" b="b"/>
            <a:pathLst>
              <a:path w="41" h="20">
                <a:moveTo>
                  <a:pt x="31" y="0"/>
                </a:moveTo>
                <a:cubicBezTo>
                  <a:pt x="26" y="0"/>
                  <a:pt x="0" y="6"/>
                  <a:pt x="7" y="16"/>
                </a:cubicBezTo>
                <a:cubicBezTo>
                  <a:pt x="10" y="20"/>
                  <a:pt x="15" y="19"/>
                  <a:pt x="19" y="18"/>
                </a:cubicBezTo>
                <a:cubicBezTo>
                  <a:pt x="24" y="18"/>
                  <a:pt x="30" y="17"/>
                  <a:pt x="34" y="15"/>
                </a:cubicBezTo>
                <a:cubicBezTo>
                  <a:pt x="41" y="11"/>
                  <a:pt x="40" y="0"/>
                  <a:pt x="3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5" name="CustomShape 130"/>
          <p:cNvSpPr/>
          <p:nvPr/>
        </p:nvSpPr>
        <p:spPr>
          <a:xfrm>
            <a:off x="11707835" y="2959261"/>
            <a:ext cx="131743" cy="98267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27" y="2"/>
                </a:moveTo>
                <a:cubicBezTo>
                  <a:pt x="19" y="0"/>
                  <a:pt x="13" y="7"/>
                  <a:pt x="6" y="9"/>
                </a:cubicBezTo>
                <a:cubicBezTo>
                  <a:pt x="3" y="10"/>
                  <a:pt x="0" y="13"/>
                  <a:pt x="1" y="17"/>
                </a:cubicBezTo>
                <a:cubicBezTo>
                  <a:pt x="1" y="20"/>
                  <a:pt x="5" y="23"/>
                  <a:pt x="8" y="22"/>
                </a:cubicBezTo>
                <a:cubicBezTo>
                  <a:pt x="16" y="21"/>
                  <a:pt x="30" y="17"/>
                  <a:pt x="31" y="8"/>
                </a:cubicBezTo>
                <a:cubicBezTo>
                  <a:pt x="31" y="6"/>
                  <a:pt x="29" y="3"/>
                  <a:pt x="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6" name="CustomShape 131"/>
          <p:cNvSpPr/>
          <p:nvPr/>
        </p:nvSpPr>
        <p:spPr>
          <a:xfrm>
            <a:off x="11852177" y="2743289"/>
            <a:ext cx="398468" cy="352394"/>
          </a:xfrm>
          <a:custGeom>
            <a:avLst/>
            <a:gdLst/>
            <a:ahLst/>
            <a:cxnLst/>
            <a:rect l="l" t="t" r="r" b="b"/>
            <a:pathLst>
              <a:path w="94" h="83">
                <a:moveTo>
                  <a:pt x="62" y="5"/>
                </a:moveTo>
                <a:cubicBezTo>
                  <a:pt x="54" y="6"/>
                  <a:pt x="48" y="12"/>
                  <a:pt x="44" y="19"/>
                </a:cubicBezTo>
                <a:cubicBezTo>
                  <a:pt x="38" y="14"/>
                  <a:pt x="31" y="11"/>
                  <a:pt x="24" y="15"/>
                </a:cubicBezTo>
                <a:cubicBezTo>
                  <a:pt x="1" y="26"/>
                  <a:pt x="0" y="54"/>
                  <a:pt x="4" y="76"/>
                </a:cubicBezTo>
                <a:cubicBezTo>
                  <a:pt x="6" y="83"/>
                  <a:pt x="16" y="81"/>
                  <a:pt x="15" y="74"/>
                </a:cubicBezTo>
                <a:cubicBezTo>
                  <a:pt x="14" y="62"/>
                  <a:pt x="15" y="39"/>
                  <a:pt x="27" y="32"/>
                </a:cubicBezTo>
                <a:cubicBezTo>
                  <a:pt x="27" y="32"/>
                  <a:pt x="28" y="32"/>
                  <a:pt x="29" y="32"/>
                </a:cubicBezTo>
                <a:cubicBezTo>
                  <a:pt x="30" y="33"/>
                  <a:pt x="31" y="36"/>
                  <a:pt x="32" y="37"/>
                </a:cubicBezTo>
                <a:cubicBezTo>
                  <a:pt x="35" y="42"/>
                  <a:pt x="36" y="47"/>
                  <a:pt x="36" y="53"/>
                </a:cubicBezTo>
                <a:cubicBezTo>
                  <a:pt x="36" y="60"/>
                  <a:pt x="37" y="66"/>
                  <a:pt x="37" y="70"/>
                </a:cubicBezTo>
                <a:cubicBezTo>
                  <a:pt x="39" y="81"/>
                  <a:pt x="55" y="80"/>
                  <a:pt x="56" y="69"/>
                </a:cubicBezTo>
                <a:cubicBezTo>
                  <a:pt x="57" y="60"/>
                  <a:pt x="57" y="50"/>
                  <a:pt x="55" y="40"/>
                </a:cubicBezTo>
                <a:cubicBezTo>
                  <a:pt x="56" y="33"/>
                  <a:pt x="58" y="26"/>
                  <a:pt x="64" y="22"/>
                </a:cubicBezTo>
                <a:cubicBezTo>
                  <a:pt x="72" y="18"/>
                  <a:pt x="71" y="60"/>
                  <a:pt x="72" y="64"/>
                </a:cubicBezTo>
                <a:cubicBezTo>
                  <a:pt x="74" y="71"/>
                  <a:pt x="83" y="71"/>
                  <a:pt x="86" y="65"/>
                </a:cubicBezTo>
                <a:cubicBezTo>
                  <a:pt x="94" y="48"/>
                  <a:pt x="91" y="0"/>
                  <a:pt x="6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7" name="CustomShape 132"/>
          <p:cNvSpPr/>
          <p:nvPr/>
        </p:nvSpPr>
        <p:spPr>
          <a:xfrm>
            <a:off x="12217529" y="2666979"/>
            <a:ext cx="330077" cy="304880"/>
          </a:xfrm>
          <a:custGeom>
            <a:avLst/>
            <a:gdLst/>
            <a:ahLst/>
            <a:cxnLst/>
            <a:rect l="l" t="t" r="r" b="b"/>
            <a:pathLst>
              <a:path w="78" h="72">
                <a:moveTo>
                  <a:pt x="69" y="38"/>
                </a:moveTo>
                <a:cubicBezTo>
                  <a:pt x="59" y="41"/>
                  <a:pt x="52" y="49"/>
                  <a:pt x="42" y="51"/>
                </a:cubicBezTo>
                <a:cubicBezTo>
                  <a:pt x="38" y="51"/>
                  <a:pt x="33" y="49"/>
                  <a:pt x="31" y="46"/>
                </a:cubicBezTo>
                <a:cubicBezTo>
                  <a:pt x="28" y="41"/>
                  <a:pt x="28" y="36"/>
                  <a:pt x="31" y="30"/>
                </a:cubicBezTo>
                <a:cubicBezTo>
                  <a:pt x="34" y="23"/>
                  <a:pt x="43" y="17"/>
                  <a:pt x="50" y="12"/>
                </a:cubicBezTo>
                <a:cubicBezTo>
                  <a:pt x="53" y="9"/>
                  <a:pt x="51" y="3"/>
                  <a:pt x="46" y="2"/>
                </a:cubicBezTo>
                <a:cubicBezTo>
                  <a:pt x="19" y="0"/>
                  <a:pt x="0" y="31"/>
                  <a:pt x="12" y="55"/>
                </a:cubicBezTo>
                <a:cubicBezTo>
                  <a:pt x="18" y="65"/>
                  <a:pt x="29" y="72"/>
                  <a:pt x="41" y="72"/>
                </a:cubicBezTo>
                <a:cubicBezTo>
                  <a:pt x="55" y="72"/>
                  <a:pt x="74" y="63"/>
                  <a:pt x="77" y="48"/>
                </a:cubicBezTo>
                <a:cubicBezTo>
                  <a:pt x="78" y="43"/>
                  <a:pt x="75" y="36"/>
                  <a:pt x="69" y="3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CustomShape 133"/>
          <p:cNvSpPr/>
          <p:nvPr/>
        </p:nvSpPr>
        <p:spPr>
          <a:xfrm>
            <a:off x="12407944" y="2433730"/>
            <a:ext cx="284003" cy="246208"/>
          </a:xfrm>
          <a:custGeom>
            <a:avLst/>
            <a:gdLst/>
            <a:ahLst/>
            <a:cxnLst/>
            <a:rect l="l" t="t" r="r" b="b"/>
            <a:pathLst>
              <a:path w="67" h="58">
                <a:moveTo>
                  <a:pt x="57" y="37"/>
                </a:moveTo>
                <a:cubicBezTo>
                  <a:pt x="52" y="36"/>
                  <a:pt x="46" y="36"/>
                  <a:pt x="40" y="36"/>
                </a:cubicBezTo>
                <a:cubicBezTo>
                  <a:pt x="43" y="29"/>
                  <a:pt x="44" y="20"/>
                  <a:pt x="38" y="13"/>
                </a:cubicBezTo>
                <a:cubicBezTo>
                  <a:pt x="28" y="0"/>
                  <a:pt x="10" y="10"/>
                  <a:pt x="3" y="20"/>
                </a:cubicBezTo>
                <a:cubicBezTo>
                  <a:pt x="0" y="23"/>
                  <a:pt x="5" y="26"/>
                  <a:pt x="8" y="25"/>
                </a:cubicBezTo>
                <a:cubicBezTo>
                  <a:pt x="11" y="24"/>
                  <a:pt x="23" y="19"/>
                  <a:pt x="23" y="23"/>
                </a:cubicBezTo>
                <a:cubicBezTo>
                  <a:pt x="23" y="29"/>
                  <a:pt x="17" y="35"/>
                  <a:pt x="13" y="39"/>
                </a:cubicBezTo>
                <a:cubicBezTo>
                  <a:pt x="6" y="46"/>
                  <a:pt x="11" y="56"/>
                  <a:pt x="21" y="56"/>
                </a:cubicBezTo>
                <a:cubicBezTo>
                  <a:pt x="33" y="55"/>
                  <a:pt x="49" y="58"/>
                  <a:pt x="60" y="52"/>
                </a:cubicBezTo>
                <a:cubicBezTo>
                  <a:pt x="67" y="48"/>
                  <a:pt x="65" y="39"/>
                  <a:pt x="57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9" name="CustomShape 134"/>
          <p:cNvSpPr/>
          <p:nvPr/>
        </p:nvSpPr>
        <p:spPr>
          <a:xfrm>
            <a:off x="7215980" y="998956"/>
            <a:ext cx="606161" cy="836531"/>
          </a:xfrm>
          <a:custGeom>
            <a:avLst/>
            <a:gdLst/>
            <a:ahLst/>
            <a:cxnLst/>
            <a:rect l="l" t="t" r="r" b="b"/>
            <a:pathLst>
              <a:path w="143" h="197">
                <a:moveTo>
                  <a:pt x="53" y="9"/>
                </a:moveTo>
                <a:cubicBezTo>
                  <a:pt x="23" y="18"/>
                  <a:pt x="0" y="49"/>
                  <a:pt x="2" y="82"/>
                </a:cubicBezTo>
                <a:cubicBezTo>
                  <a:pt x="4" y="106"/>
                  <a:pt x="22" y="143"/>
                  <a:pt x="50" y="140"/>
                </a:cubicBezTo>
                <a:cubicBezTo>
                  <a:pt x="56" y="155"/>
                  <a:pt x="61" y="171"/>
                  <a:pt x="70" y="184"/>
                </a:cubicBezTo>
                <a:cubicBezTo>
                  <a:pt x="70" y="185"/>
                  <a:pt x="70" y="185"/>
                  <a:pt x="71" y="185"/>
                </a:cubicBezTo>
                <a:cubicBezTo>
                  <a:pt x="71" y="186"/>
                  <a:pt x="71" y="186"/>
                  <a:pt x="71" y="186"/>
                </a:cubicBezTo>
                <a:cubicBezTo>
                  <a:pt x="72" y="186"/>
                  <a:pt x="72" y="186"/>
                  <a:pt x="72" y="186"/>
                </a:cubicBezTo>
                <a:cubicBezTo>
                  <a:pt x="73" y="187"/>
                  <a:pt x="74" y="187"/>
                  <a:pt x="75" y="187"/>
                </a:cubicBezTo>
                <a:cubicBezTo>
                  <a:pt x="75" y="187"/>
                  <a:pt x="75" y="188"/>
                  <a:pt x="75" y="188"/>
                </a:cubicBezTo>
                <a:cubicBezTo>
                  <a:pt x="80" y="196"/>
                  <a:pt x="88" y="197"/>
                  <a:pt x="96" y="193"/>
                </a:cubicBezTo>
                <a:cubicBezTo>
                  <a:pt x="102" y="190"/>
                  <a:pt x="108" y="182"/>
                  <a:pt x="109" y="175"/>
                </a:cubicBezTo>
                <a:cubicBezTo>
                  <a:pt x="112" y="172"/>
                  <a:pt x="114" y="169"/>
                  <a:pt x="115" y="166"/>
                </a:cubicBezTo>
                <a:cubicBezTo>
                  <a:pt x="116" y="166"/>
                  <a:pt x="116" y="165"/>
                  <a:pt x="116" y="165"/>
                </a:cubicBezTo>
                <a:cubicBezTo>
                  <a:pt x="121" y="148"/>
                  <a:pt x="116" y="127"/>
                  <a:pt x="111" y="109"/>
                </a:cubicBezTo>
                <a:cubicBezTo>
                  <a:pt x="130" y="90"/>
                  <a:pt x="143" y="65"/>
                  <a:pt x="133" y="38"/>
                </a:cubicBezTo>
                <a:cubicBezTo>
                  <a:pt x="120" y="7"/>
                  <a:pt x="83" y="0"/>
                  <a:pt x="53" y="9"/>
                </a:cubicBezTo>
                <a:close/>
                <a:moveTo>
                  <a:pt x="96" y="186"/>
                </a:moveTo>
                <a:cubicBezTo>
                  <a:pt x="92" y="190"/>
                  <a:pt x="86" y="191"/>
                  <a:pt x="81" y="188"/>
                </a:cubicBezTo>
                <a:cubicBezTo>
                  <a:pt x="86" y="188"/>
                  <a:pt x="90" y="186"/>
                  <a:pt x="95" y="184"/>
                </a:cubicBezTo>
                <a:cubicBezTo>
                  <a:pt x="96" y="184"/>
                  <a:pt x="98" y="183"/>
                  <a:pt x="100" y="182"/>
                </a:cubicBezTo>
                <a:cubicBezTo>
                  <a:pt x="99" y="183"/>
                  <a:pt x="98" y="185"/>
                  <a:pt x="96" y="186"/>
                </a:cubicBezTo>
                <a:close/>
                <a:moveTo>
                  <a:pt x="111" y="162"/>
                </a:moveTo>
                <a:cubicBezTo>
                  <a:pt x="106" y="167"/>
                  <a:pt x="102" y="172"/>
                  <a:pt x="96" y="176"/>
                </a:cubicBezTo>
                <a:cubicBezTo>
                  <a:pt x="90" y="180"/>
                  <a:pt x="82" y="183"/>
                  <a:pt x="74" y="183"/>
                </a:cubicBezTo>
                <a:cubicBezTo>
                  <a:pt x="73" y="181"/>
                  <a:pt x="72" y="178"/>
                  <a:pt x="72" y="175"/>
                </a:cubicBezTo>
                <a:cubicBezTo>
                  <a:pt x="84" y="174"/>
                  <a:pt x="103" y="167"/>
                  <a:pt x="111" y="156"/>
                </a:cubicBezTo>
                <a:cubicBezTo>
                  <a:pt x="111" y="158"/>
                  <a:pt x="111" y="160"/>
                  <a:pt x="111" y="162"/>
                </a:cubicBezTo>
                <a:close/>
                <a:moveTo>
                  <a:pt x="111" y="148"/>
                </a:moveTo>
                <a:cubicBezTo>
                  <a:pt x="104" y="153"/>
                  <a:pt x="99" y="159"/>
                  <a:pt x="91" y="163"/>
                </a:cubicBezTo>
                <a:cubicBezTo>
                  <a:pt x="84" y="167"/>
                  <a:pt x="77" y="168"/>
                  <a:pt x="70" y="171"/>
                </a:cubicBezTo>
                <a:cubicBezTo>
                  <a:pt x="69" y="169"/>
                  <a:pt x="68" y="167"/>
                  <a:pt x="67" y="165"/>
                </a:cubicBezTo>
                <a:cubicBezTo>
                  <a:pt x="82" y="161"/>
                  <a:pt x="101" y="155"/>
                  <a:pt x="110" y="143"/>
                </a:cubicBezTo>
                <a:cubicBezTo>
                  <a:pt x="110" y="144"/>
                  <a:pt x="110" y="146"/>
                  <a:pt x="111" y="148"/>
                </a:cubicBezTo>
                <a:close/>
                <a:moveTo>
                  <a:pt x="59" y="86"/>
                </a:moveTo>
                <a:cubicBezTo>
                  <a:pt x="61" y="89"/>
                  <a:pt x="67" y="98"/>
                  <a:pt x="68" y="99"/>
                </a:cubicBezTo>
                <a:cubicBezTo>
                  <a:pt x="73" y="108"/>
                  <a:pt x="77" y="117"/>
                  <a:pt x="80" y="127"/>
                </a:cubicBezTo>
                <a:cubicBezTo>
                  <a:pt x="81" y="129"/>
                  <a:pt x="84" y="128"/>
                  <a:pt x="84" y="126"/>
                </a:cubicBezTo>
                <a:cubicBezTo>
                  <a:pt x="80" y="111"/>
                  <a:pt x="73" y="90"/>
                  <a:pt x="80" y="75"/>
                </a:cubicBezTo>
                <a:cubicBezTo>
                  <a:pt x="90" y="97"/>
                  <a:pt x="98" y="121"/>
                  <a:pt x="97" y="145"/>
                </a:cubicBezTo>
                <a:cubicBezTo>
                  <a:pt x="94" y="147"/>
                  <a:pt x="92" y="149"/>
                  <a:pt x="89" y="150"/>
                </a:cubicBezTo>
                <a:cubicBezTo>
                  <a:pt x="85" y="152"/>
                  <a:pt x="82" y="154"/>
                  <a:pt x="78" y="155"/>
                </a:cubicBezTo>
                <a:cubicBezTo>
                  <a:pt x="70" y="137"/>
                  <a:pt x="63" y="118"/>
                  <a:pt x="60" y="98"/>
                </a:cubicBezTo>
                <a:cubicBezTo>
                  <a:pt x="60" y="100"/>
                  <a:pt x="60" y="89"/>
                  <a:pt x="59" y="86"/>
                </a:cubicBezTo>
                <a:close/>
                <a:moveTo>
                  <a:pt x="127" y="45"/>
                </a:moveTo>
                <a:cubicBezTo>
                  <a:pt x="134" y="68"/>
                  <a:pt x="123" y="85"/>
                  <a:pt x="109" y="100"/>
                </a:cubicBezTo>
                <a:cubicBezTo>
                  <a:pt x="106" y="104"/>
                  <a:pt x="106" y="104"/>
                  <a:pt x="106" y="104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8" y="119"/>
                  <a:pt x="108" y="125"/>
                  <a:pt x="109" y="130"/>
                </a:cubicBezTo>
                <a:cubicBezTo>
                  <a:pt x="109" y="132"/>
                  <a:pt x="110" y="134"/>
                  <a:pt x="110" y="136"/>
                </a:cubicBezTo>
                <a:cubicBezTo>
                  <a:pt x="107" y="138"/>
                  <a:pt x="105" y="139"/>
                  <a:pt x="103" y="141"/>
                </a:cubicBezTo>
                <a:cubicBezTo>
                  <a:pt x="103" y="117"/>
                  <a:pt x="95" y="89"/>
                  <a:pt x="82" y="69"/>
                </a:cubicBezTo>
                <a:cubicBezTo>
                  <a:pt x="81" y="68"/>
                  <a:pt x="79" y="67"/>
                  <a:pt x="78" y="69"/>
                </a:cubicBezTo>
                <a:cubicBezTo>
                  <a:pt x="73" y="77"/>
                  <a:pt x="72" y="88"/>
                  <a:pt x="74" y="99"/>
                </a:cubicBezTo>
                <a:cubicBezTo>
                  <a:pt x="70" y="92"/>
                  <a:pt x="66" y="86"/>
                  <a:pt x="60" y="80"/>
                </a:cubicBezTo>
                <a:cubicBezTo>
                  <a:pt x="59" y="79"/>
                  <a:pt x="58" y="79"/>
                  <a:pt x="57" y="80"/>
                </a:cubicBezTo>
                <a:cubicBezTo>
                  <a:pt x="50" y="83"/>
                  <a:pt x="55" y="103"/>
                  <a:pt x="56" y="108"/>
                </a:cubicBezTo>
                <a:cubicBezTo>
                  <a:pt x="59" y="125"/>
                  <a:pt x="65" y="142"/>
                  <a:pt x="75" y="157"/>
                </a:cubicBezTo>
                <a:cubicBezTo>
                  <a:pt x="72" y="158"/>
                  <a:pt x="69" y="159"/>
                  <a:pt x="66" y="160"/>
                </a:cubicBezTo>
                <a:cubicBezTo>
                  <a:pt x="62" y="153"/>
                  <a:pt x="59" y="146"/>
                  <a:pt x="55" y="139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22" y="134"/>
                  <a:pt x="8" y="101"/>
                  <a:pt x="8" y="77"/>
                </a:cubicBezTo>
                <a:cubicBezTo>
                  <a:pt x="7" y="47"/>
                  <a:pt x="31" y="22"/>
                  <a:pt x="58" y="14"/>
                </a:cubicBezTo>
                <a:cubicBezTo>
                  <a:pt x="85" y="6"/>
                  <a:pt x="119" y="16"/>
                  <a:pt x="127" y="4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0" name="CustomShape 135"/>
          <p:cNvSpPr/>
          <p:nvPr/>
        </p:nvSpPr>
        <p:spPr>
          <a:xfrm>
            <a:off x="7550737" y="714594"/>
            <a:ext cx="42834" cy="174577"/>
          </a:xfrm>
          <a:custGeom>
            <a:avLst/>
            <a:gdLst/>
            <a:ahLst/>
            <a:cxnLst/>
            <a:rect l="l" t="t" r="r" b="b"/>
            <a:pathLst>
              <a:path w="10" h="41">
                <a:moveTo>
                  <a:pt x="4" y="3"/>
                </a:moveTo>
                <a:cubicBezTo>
                  <a:pt x="3" y="8"/>
                  <a:pt x="2" y="14"/>
                  <a:pt x="2" y="20"/>
                </a:cubicBezTo>
                <a:cubicBezTo>
                  <a:pt x="1" y="26"/>
                  <a:pt x="0" y="33"/>
                  <a:pt x="1" y="39"/>
                </a:cubicBezTo>
                <a:cubicBezTo>
                  <a:pt x="2" y="41"/>
                  <a:pt x="4" y="41"/>
                  <a:pt x="5" y="39"/>
                </a:cubicBezTo>
                <a:cubicBezTo>
                  <a:pt x="10" y="28"/>
                  <a:pt x="8" y="14"/>
                  <a:pt x="8" y="3"/>
                </a:cubicBezTo>
                <a:cubicBezTo>
                  <a:pt x="8" y="0"/>
                  <a:pt x="4" y="0"/>
                  <a:pt x="4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1" name="CustomShape 136"/>
          <p:cNvSpPr/>
          <p:nvPr/>
        </p:nvSpPr>
        <p:spPr>
          <a:xfrm>
            <a:off x="7245856" y="765347"/>
            <a:ext cx="71631" cy="119144"/>
          </a:xfrm>
          <a:custGeom>
            <a:avLst/>
            <a:gdLst/>
            <a:ahLst/>
            <a:cxnLst/>
            <a:rect l="l" t="t" r="r" b="b"/>
            <a:pathLst>
              <a:path w="17" h="28">
                <a:moveTo>
                  <a:pt x="5" y="2"/>
                </a:moveTo>
                <a:cubicBezTo>
                  <a:pt x="4" y="0"/>
                  <a:pt x="0" y="1"/>
                  <a:pt x="1" y="4"/>
                </a:cubicBezTo>
                <a:cubicBezTo>
                  <a:pt x="3" y="12"/>
                  <a:pt x="7" y="20"/>
                  <a:pt x="12" y="27"/>
                </a:cubicBezTo>
                <a:cubicBezTo>
                  <a:pt x="14" y="28"/>
                  <a:pt x="17" y="27"/>
                  <a:pt x="16" y="25"/>
                </a:cubicBezTo>
                <a:cubicBezTo>
                  <a:pt x="14" y="17"/>
                  <a:pt x="9" y="1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2" name="CustomShape 137"/>
          <p:cNvSpPr/>
          <p:nvPr/>
        </p:nvSpPr>
        <p:spPr>
          <a:xfrm>
            <a:off x="7007927" y="940284"/>
            <a:ext cx="139662" cy="109426"/>
          </a:xfrm>
          <a:custGeom>
            <a:avLst/>
            <a:gdLst/>
            <a:ahLst/>
            <a:cxnLst/>
            <a:rect l="l" t="t" r="r" b="b"/>
            <a:pathLst>
              <a:path w="33" h="26">
                <a:moveTo>
                  <a:pt x="32" y="21"/>
                </a:moveTo>
                <a:cubicBezTo>
                  <a:pt x="28" y="17"/>
                  <a:pt x="23" y="13"/>
                  <a:pt x="18" y="9"/>
                </a:cubicBezTo>
                <a:cubicBezTo>
                  <a:pt x="14" y="6"/>
                  <a:pt x="9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5" y="8"/>
                  <a:pt x="10" y="11"/>
                  <a:pt x="15" y="15"/>
                </a:cubicBezTo>
                <a:cubicBezTo>
                  <a:pt x="19" y="18"/>
                  <a:pt x="24" y="22"/>
                  <a:pt x="29" y="25"/>
                </a:cubicBezTo>
                <a:cubicBezTo>
                  <a:pt x="31" y="26"/>
                  <a:pt x="33" y="23"/>
                  <a:pt x="3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3" name="CustomShape 138"/>
          <p:cNvSpPr/>
          <p:nvPr/>
        </p:nvSpPr>
        <p:spPr>
          <a:xfrm>
            <a:off x="6987410" y="1254523"/>
            <a:ext cx="131743" cy="50753"/>
          </a:xfrm>
          <a:custGeom>
            <a:avLst/>
            <a:gdLst/>
            <a:ahLst/>
            <a:cxnLst/>
            <a:rect l="l" t="t" r="r" b="b"/>
            <a:pathLst>
              <a:path w="31" h="12">
                <a:moveTo>
                  <a:pt x="30" y="8"/>
                </a:moveTo>
                <a:cubicBezTo>
                  <a:pt x="26" y="6"/>
                  <a:pt x="21" y="5"/>
                  <a:pt x="17" y="4"/>
                </a:cubicBezTo>
                <a:cubicBezTo>
                  <a:pt x="12" y="2"/>
                  <a:pt x="7" y="1"/>
                  <a:pt x="3" y="0"/>
                </a:cubicBezTo>
                <a:cubicBezTo>
                  <a:pt x="0" y="0"/>
                  <a:pt x="0" y="3"/>
                  <a:pt x="2" y="4"/>
                </a:cubicBezTo>
                <a:cubicBezTo>
                  <a:pt x="6" y="6"/>
                  <a:pt x="11" y="7"/>
                  <a:pt x="15" y="9"/>
                </a:cubicBezTo>
                <a:cubicBezTo>
                  <a:pt x="19" y="10"/>
                  <a:pt x="24" y="12"/>
                  <a:pt x="28" y="12"/>
                </a:cubicBezTo>
                <a:cubicBezTo>
                  <a:pt x="30" y="12"/>
                  <a:pt x="31" y="9"/>
                  <a:pt x="30" y="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4" name="CustomShape 139"/>
          <p:cNvSpPr/>
          <p:nvPr/>
        </p:nvSpPr>
        <p:spPr>
          <a:xfrm>
            <a:off x="7063360" y="1521249"/>
            <a:ext cx="101507" cy="136422"/>
          </a:xfrm>
          <a:custGeom>
            <a:avLst/>
            <a:gdLst/>
            <a:ahLst/>
            <a:cxnLst/>
            <a:rect l="l" t="t" r="r" b="b"/>
            <a:pathLst>
              <a:path w="24" h="32">
                <a:moveTo>
                  <a:pt x="21" y="1"/>
                </a:moveTo>
                <a:cubicBezTo>
                  <a:pt x="11" y="7"/>
                  <a:pt x="2" y="20"/>
                  <a:pt x="1" y="30"/>
                </a:cubicBezTo>
                <a:cubicBezTo>
                  <a:pt x="0" y="32"/>
                  <a:pt x="2" y="32"/>
                  <a:pt x="3" y="31"/>
                </a:cubicBezTo>
                <a:cubicBezTo>
                  <a:pt x="6" y="27"/>
                  <a:pt x="9" y="23"/>
                  <a:pt x="12" y="18"/>
                </a:cubicBezTo>
                <a:cubicBezTo>
                  <a:pt x="16" y="14"/>
                  <a:pt x="20" y="10"/>
                  <a:pt x="23" y="4"/>
                </a:cubicBezTo>
                <a:cubicBezTo>
                  <a:pt x="24" y="3"/>
                  <a:pt x="22" y="0"/>
                  <a:pt x="2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5" name="CustomShape 140"/>
          <p:cNvSpPr/>
          <p:nvPr/>
        </p:nvSpPr>
        <p:spPr>
          <a:xfrm>
            <a:off x="7839779" y="902129"/>
            <a:ext cx="139662" cy="177817"/>
          </a:xfrm>
          <a:custGeom>
            <a:avLst/>
            <a:gdLst/>
            <a:ahLst/>
            <a:cxnLst/>
            <a:rect l="l" t="t" r="r" b="b"/>
            <a:pathLst>
              <a:path w="33" h="42">
                <a:moveTo>
                  <a:pt x="29" y="2"/>
                </a:moveTo>
                <a:cubicBezTo>
                  <a:pt x="24" y="7"/>
                  <a:pt x="20" y="13"/>
                  <a:pt x="15" y="18"/>
                </a:cubicBezTo>
                <a:cubicBezTo>
                  <a:pt x="10" y="24"/>
                  <a:pt x="3" y="31"/>
                  <a:pt x="0" y="39"/>
                </a:cubicBezTo>
                <a:cubicBezTo>
                  <a:pt x="0" y="41"/>
                  <a:pt x="2" y="42"/>
                  <a:pt x="4" y="41"/>
                </a:cubicBezTo>
                <a:cubicBezTo>
                  <a:pt x="10" y="36"/>
                  <a:pt x="14" y="30"/>
                  <a:pt x="18" y="24"/>
                </a:cubicBezTo>
                <a:cubicBezTo>
                  <a:pt x="23" y="18"/>
                  <a:pt x="28" y="11"/>
                  <a:pt x="32" y="4"/>
                </a:cubicBezTo>
                <a:cubicBezTo>
                  <a:pt x="33" y="3"/>
                  <a:pt x="31" y="0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6" name="CustomShape 141"/>
          <p:cNvSpPr/>
          <p:nvPr/>
        </p:nvSpPr>
        <p:spPr>
          <a:xfrm>
            <a:off x="7885853" y="1224287"/>
            <a:ext cx="161619" cy="33476"/>
          </a:xfrm>
          <a:custGeom>
            <a:avLst/>
            <a:gdLst/>
            <a:ahLst/>
            <a:cxnLst/>
            <a:rect l="l" t="t" r="r" b="b"/>
            <a:pathLst>
              <a:path w="38" h="8">
                <a:moveTo>
                  <a:pt x="35" y="3"/>
                </a:moveTo>
                <a:cubicBezTo>
                  <a:pt x="30" y="2"/>
                  <a:pt x="24" y="3"/>
                  <a:pt x="18" y="2"/>
                </a:cubicBezTo>
                <a:cubicBezTo>
                  <a:pt x="13" y="2"/>
                  <a:pt x="7" y="0"/>
                  <a:pt x="2" y="1"/>
                </a:cubicBezTo>
                <a:cubicBezTo>
                  <a:pt x="0" y="1"/>
                  <a:pt x="0" y="3"/>
                  <a:pt x="1" y="4"/>
                </a:cubicBezTo>
                <a:cubicBezTo>
                  <a:pt x="6" y="7"/>
                  <a:pt x="12" y="7"/>
                  <a:pt x="18" y="7"/>
                </a:cubicBezTo>
                <a:cubicBezTo>
                  <a:pt x="24" y="8"/>
                  <a:pt x="30" y="8"/>
                  <a:pt x="36" y="6"/>
                </a:cubicBezTo>
                <a:cubicBezTo>
                  <a:pt x="38" y="6"/>
                  <a:pt x="37" y="3"/>
                  <a:pt x="35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7" name="CustomShape 142"/>
          <p:cNvSpPr/>
          <p:nvPr/>
        </p:nvSpPr>
        <p:spPr>
          <a:xfrm>
            <a:off x="7831860" y="1465456"/>
            <a:ext cx="104746" cy="63712"/>
          </a:xfrm>
          <a:custGeom>
            <a:avLst/>
            <a:gdLst/>
            <a:ahLst/>
            <a:cxnLst/>
            <a:rect l="l" t="t" r="r" b="b"/>
            <a:pathLst>
              <a:path w="25" h="15">
                <a:moveTo>
                  <a:pt x="22" y="11"/>
                </a:moveTo>
                <a:cubicBezTo>
                  <a:pt x="18" y="10"/>
                  <a:pt x="15" y="8"/>
                  <a:pt x="12" y="6"/>
                </a:cubicBezTo>
                <a:cubicBezTo>
                  <a:pt x="9" y="5"/>
                  <a:pt x="6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3" y="10"/>
                  <a:pt x="14" y="13"/>
                  <a:pt x="21" y="15"/>
                </a:cubicBezTo>
                <a:cubicBezTo>
                  <a:pt x="23" y="15"/>
                  <a:pt x="25" y="11"/>
                  <a:pt x="22" y="1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8" name="CustomShape 143"/>
          <p:cNvSpPr/>
          <p:nvPr/>
        </p:nvSpPr>
        <p:spPr>
          <a:xfrm>
            <a:off x="7499983" y="1606917"/>
            <a:ext cx="187176" cy="117345"/>
          </a:xfrm>
          <a:custGeom>
            <a:avLst/>
            <a:gdLst/>
            <a:ahLst/>
            <a:cxnLst/>
            <a:rect l="l" t="t" r="r" b="b"/>
            <a:pathLst>
              <a:path w="44" h="28">
                <a:moveTo>
                  <a:pt x="0" y="22"/>
                </a:moveTo>
                <a:cubicBezTo>
                  <a:pt x="1" y="24"/>
                  <a:pt x="2" y="26"/>
                  <a:pt x="3" y="28"/>
                </a:cubicBezTo>
                <a:cubicBezTo>
                  <a:pt x="10" y="25"/>
                  <a:pt x="17" y="24"/>
                  <a:pt x="24" y="20"/>
                </a:cubicBezTo>
                <a:cubicBezTo>
                  <a:pt x="32" y="16"/>
                  <a:pt x="37" y="10"/>
                  <a:pt x="44" y="5"/>
                </a:cubicBezTo>
                <a:cubicBezTo>
                  <a:pt x="43" y="3"/>
                  <a:pt x="43" y="1"/>
                  <a:pt x="43" y="0"/>
                </a:cubicBezTo>
                <a:cubicBezTo>
                  <a:pt x="34" y="12"/>
                  <a:pt x="15" y="18"/>
                  <a:pt x="0" y="2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9" name="CustomShape 144"/>
          <p:cNvSpPr/>
          <p:nvPr/>
        </p:nvSpPr>
        <p:spPr>
          <a:xfrm>
            <a:off x="7466508" y="1317875"/>
            <a:ext cx="165218" cy="339796"/>
          </a:xfrm>
          <a:custGeom>
            <a:avLst/>
            <a:gdLst/>
            <a:ahLst/>
            <a:cxnLst/>
            <a:rect l="l" t="t" r="r" b="b"/>
            <a:pathLst>
              <a:path w="39" h="80">
                <a:moveTo>
                  <a:pt x="19" y="80"/>
                </a:moveTo>
                <a:cubicBezTo>
                  <a:pt x="23" y="79"/>
                  <a:pt x="26" y="77"/>
                  <a:pt x="30" y="75"/>
                </a:cubicBezTo>
                <a:cubicBezTo>
                  <a:pt x="33" y="74"/>
                  <a:pt x="35" y="72"/>
                  <a:pt x="38" y="70"/>
                </a:cubicBezTo>
                <a:cubicBezTo>
                  <a:pt x="39" y="46"/>
                  <a:pt x="31" y="22"/>
                  <a:pt x="21" y="0"/>
                </a:cubicBezTo>
                <a:cubicBezTo>
                  <a:pt x="14" y="15"/>
                  <a:pt x="21" y="36"/>
                  <a:pt x="25" y="51"/>
                </a:cubicBezTo>
                <a:cubicBezTo>
                  <a:pt x="25" y="53"/>
                  <a:pt x="22" y="54"/>
                  <a:pt x="21" y="52"/>
                </a:cubicBezTo>
                <a:cubicBezTo>
                  <a:pt x="18" y="42"/>
                  <a:pt x="14" y="33"/>
                  <a:pt x="9" y="24"/>
                </a:cubicBezTo>
                <a:cubicBezTo>
                  <a:pt x="8" y="23"/>
                  <a:pt x="2" y="14"/>
                  <a:pt x="0" y="11"/>
                </a:cubicBezTo>
                <a:cubicBezTo>
                  <a:pt x="1" y="14"/>
                  <a:pt x="1" y="25"/>
                  <a:pt x="1" y="23"/>
                </a:cubicBezTo>
                <a:cubicBezTo>
                  <a:pt x="4" y="43"/>
                  <a:pt x="11" y="62"/>
                  <a:pt x="19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0" name="CustomShape 145"/>
          <p:cNvSpPr/>
          <p:nvPr/>
        </p:nvSpPr>
        <p:spPr>
          <a:xfrm>
            <a:off x="7245856" y="1024153"/>
            <a:ext cx="538130" cy="654035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1" name="CustomShape 146"/>
          <p:cNvSpPr/>
          <p:nvPr/>
        </p:nvSpPr>
        <p:spPr>
          <a:xfrm>
            <a:off x="7550737" y="1113061"/>
            <a:ext cx="169898" cy="111226"/>
          </a:xfrm>
          <a:custGeom>
            <a:avLst/>
            <a:gdLst/>
            <a:ahLst/>
            <a:cxnLst/>
            <a:rect l="l" t="t" r="r" b="b"/>
            <a:pathLst>
              <a:path w="40" h="26">
                <a:moveTo>
                  <a:pt x="17" y="2"/>
                </a:moveTo>
                <a:cubicBezTo>
                  <a:pt x="16" y="3"/>
                  <a:pt x="15" y="3"/>
                  <a:pt x="14" y="2"/>
                </a:cubicBezTo>
                <a:cubicBezTo>
                  <a:pt x="12" y="2"/>
                  <a:pt x="10" y="1"/>
                  <a:pt x="8" y="0"/>
                </a:cubicBezTo>
                <a:cubicBezTo>
                  <a:pt x="6" y="1"/>
                  <a:pt x="5" y="2"/>
                  <a:pt x="3" y="3"/>
                </a:cubicBezTo>
                <a:cubicBezTo>
                  <a:pt x="2" y="5"/>
                  <a:pt x="1" y="5"/>
                  <a:pt x="0" y="4"/>
                </a:cubicBezTo>
                <a:cubicBezTo>
                  <a:pt x="1" y="5"/>
                  <a:pt x="1" y="5"/>
                  <a:pt x="1" y="6"/>
                </a:cubicBezTo>
                <a:cubicBezTo>
                  <a:pt x="2" y="9"/>
                  <a:pt x="3" y="14"/>
                  <a:pt x="6" y="16"/>
                </a:cubicBezTo>
                <a:cubicBezTo>
                  <a:pt x="11" y="21"/>
                  <a:pt x="21" y="26"/>
                  <a:pt x="28" y="25"/>
                </a:cubicBezTo>
                <a:cubicBezTo>
                  <a:pt x="40" y="24"/>
                  <a:pt x="29" y="11"/>
                  <a:pt x="25" y="8"/>
                </a:cubicBezTo>
                <a:cubicBezTo>
                  <a:pt x="23" y="6"/>
                  <a:pt x="20" y="4"/>
                  <a:pt x="17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2" name="CustomShape 147"/>
          <p:cNvSpPr/>
          <p:nvPr/>
        </p:nvSpPr>
        <p:spPr>
          <a:xfrm>
            <a:off x="7245856" y="1024153"/>
            <a:ext cx="538130" cy="654035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  <a:moveTo>
                  <a:pt x="111" y="43"/>
                </a:moveTo>
                <a:cubicBezTo>
                  <a:pt x="110" y="48"/>
                  <a:pt x="107" y="52"/>
                  <a:pt x="102" y="52"/>
                </a:cubicBezTo>
                <a:cubicBezTo>
                  <a:pt x="88" y="53"/>
                  <a:pt x="75" y="45"/>
                  <a:pt x="69" y="33"/>
                </a:cubicBezTo>
                <a:cubicBezTo>
                  <a:pt x="67" y="29"/>
                  <a:pt x="65" y="21"/>
                  <a:pt x="70" y="17"/>
                </a:cubicBezTo>
                <a:cubicBezTo>
                  <a:pt x="73" y="15"/>
                  <a:pt x="77" y="15"/>
                  <a:pt x="81" y="15"/>
                </a:cubicBezTo>
                <a:cubicBezTo>
                  <a:pt x="89" y="15"/>
                  <a:pt x="99" y="22"/>
                  <a:pt x="104" y="27"/>
                </a:cubicBezTo>
                <a:cubicBezTo>
                  <a:pt x="108" y="32"/>
                  <a:pt x="112" y="37"/>
                  <a:pt x="111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3" name="CustomShape 148"/>
          <p:cNvSpPr/>
          <p:nvPr/>
        </p:nvSpPr>
        <p:spPr>
          <a:xfrm>
            <a:off x="7520501" y="1660910"/>
            <a:ext cx="166658" cy="114105"/>
          </a:xfrm>
          <a:custGeom>
            <a:avLst/>
            <a:gdLst/>
            <a:ahLst/>
            <a:cxnLst/>
            <a:rect l="l" t="t" r="r" b="b"/>
            <a:pathLst>
              <a:path w="39" h="27">
                <a:moveTo>
                  <a:pt x="0" y="19"/>
                </a:moveTo>
                <a:cubicBezTo>
                  <a:pt x="0" y="22"/>
                  <a:pt x="1" y="25"/>
                  <a:pt x="2" y="27"/>
                </a:cubicBezTo>
                <a:cubicBezTo>
                  <a:pt x="10" y="27"/>
                  <a:pt x="18" y="24"/>
                  <a:pt x="24" y="20"/>
                </a:cubicBezTo>
                <a:cubicBezTo>
                  <a:pt x="30" y="16"/>
                  <a:pt x="34" y="11"/>
                  <a:pt x="39" y="6"/>
                </a:cubicBezTo>
                <a:cubicBezTo>
                  <a:pt x="39" y="4"/>
                  <a:pt x="39" y="2"/>
                  <a:pt x="39" y="0"/>
                </a:cubicBezTo>
                <a:cubicBezTo>
                  <a:pt x="31" y="11"/>
                  <a:pt x="12" y="18"/>
                  <a:pt x="0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4" name="CustomShape 149"/>
          <p:cNvSpPr/>
          <p:nvPr/>
        </p:nvSpPr>
        <p:spPr>
          <a:xfrm>
            <a:off x="7499983" y="1690786"/>
            <a:ext cx="55433" cy="33476"/>
          </a:xfrm>
          <a:custGeom>
            <a:avLst/>
            <a:gdLst/>
            <a:ahLst/>
            <a:cxnLst/>
            <a:rect l="l" t="t" r="r" b="b"/>
            <a:pathLst>
              <a:path w="13" h="8">
                <a:moveTo>
                  <a:pt x="8" y="0"/>
                </a:moveTo>
                <a:cubicBezTo>
                  <a:pt x="5" y="0"/>
                  <a:pt x="3" y="1"/>
                  <a:pt x="0" y="2"/>
                </a:cubicBezTo>
                <a:cubicBezTo>
                  <a:pt x="1" y="4"/>
                  <a:pt x="2" y="6"/>
                  <a:pt x="3" y="8"/>
                </a:cubicBezTo>
                <a:cubicBezTo>
                  <a:pt x="6" y="7"/>
                  <a:pt x="10" y="6"/>
                  <a:pt x="13" y="4"/>
                </a:cubicBezTo>
                <a:cubicBezTo>
                  <a:pt x="11" y="3"/>
                  <a:pt x="9" y="2"/>
                  <a:pt x="8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5" name="CustomShape 150"/>
          <p:cNvSpPr/>
          <p:nvPr/>
        </p:nvSpPr>
        <p:spPr>
          <a:xfrm>
            <a:off x="7560455" y="1606917"/>
            <a:ext cx="126704" cy="91788"/>
          </a:xfrm>
          <a:custGeom>
            <a:avLst/>
            <a:gdLst/>
            <a:ahLst/>
            <a:cxnLst/>
            <a:rect l="l" t="t" r="r" b="b"/>
            <a:pathLst>
              <a:path w="30" h="22">
                <a:moveTo>
                  <a:pt x="0" y="18"/>
                </a:moveTo>
                <a:cubicBezTo>
                  <a:pt x="2" y="20"/>
                  <a:pt x="4" y="21"/>
                  <a:pt x="7" y="22"/>
                </a:cubicBezTo>
                <a:cubicBezTo>
                  <a:pt x="8" y="21"/>
                  <a:pt x="9" y="21"/>
                  <a:pt x="10" y="20"/>
                </a:cubicBezTo>
                <a:cubicBezTo>
                  <a:pt x="18" y="16"/>
                  <a:pt x="23" y="10"/>
                  <a:pt x="30" y="5"/>
                </a:cubicBezTo>
                <a:cubicBezTo>
                  <a:pt x="29" y="3"/>
                  <a:pt x="29" y="1"/>
                  <a:pt x="29" y="0"/>
                </a:cubicBezTo>
                <a:cubicBezTo>
                  <a:pt x="22" y="8"/>
                  <a:pt x="11" y="14"/>
                  <a:pt x="0" y="18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6" name="CustomShape 151"/>
          <p:cNvSpPr/>
          <p:nvPr/>
        </p:nvSpPr>
        <p:spPr>
          <a:xfrm>
            <a:off x="7636406" y="1660910"/>
            <a:ext cx="50753" cy="42834"/>
          </a:xfrm>
          <a:custGeom>
            <a:avLst/>
            <a:gdLst/>
            <a:ahLst/>
            <a:cxnLst/>
            <a:rect l="l" t="t" r="r" b="b"/>
            <a:pathLst>
              <a:path w="12" h="10">
                <a:moveTo>
                  <a:pt x="11" y="7"/>
                </a:moveTo>
                <a:cubicBezTo>
                  <a:pt x="11" y="7"/>
                  <a:pt x="12" y="6"/>
                  <a:pt x="12" y="6"/>
                </a:cubicBezTo>
                <a:cubicBezTo>
                  <a:pt x="12" y="4"/>
                  <a:pt x="12" y="2"/>
                  <a:pt x="12" y="0"/>
                </a:cubicBezTo>
                <a:cubicBezTo>
                  <a:pt x="9" y="4"/>
                  <a:pt x="5" y="7"/>
                  <a:pt x="0" y="10"/>
                </a:cubicBezTo>
                <a:cubicBezTo>
                  <a:pt x="4" y="10"/>
                  <a:pt x="8" y="9"/>
                  <a:pt x="11" y="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7" name="CustomShape 152"/>
          <p:cNvSpPr/>
          <p:nvPr/>
        </p:nvSpPr>
        <p:spPr>
          <a:xfrm>
            <a:off x="7520501" y="1724262"/>
            <a:ext cx="128503" cy="50753"/>
          </a:xfrm>
          <a:custGeom>
            <a:avLst/>
            <a:gdLst/>
            <a:ahLst/>
            <a:cxnLst/>
            <a:rect l="l" t="t" r="r" b="b"/>
            <a:pathLst>
              <a:path w="30" h="12">
                <a:moveTo>
                  <a:pt x="16" y="0"/>
                </a:moveTo>
                <a:cubicBezTo>
                  <a:pt x="11" y="2"/>
                  <a:pt x="5" y="4"/>
                  <a:pt x="0" y="4"/>
                </a:cubicBezTo>
                <a:cubicBezTo>
                  <a:pt x="0" y="7"/>
                  <a:pt x="1" y="10"/>
                  <a:pt x="2" y="12"/>
                </a:cubicBezTo>
                <a:cubicBezTo>
                  <a:pt x="10" y="12"/>
                  <a:pt x="18" y="9"/>
                  <a:pt x="24" y="5"/>
                </a:cubicBezTo>
                <a:cubicBezTo>
                  <a:pt x="26" y="4"/>
                  <a:pt x="28" y="2"/>
                  <a:pt x="30" y="1"/>
                </a:cubicBezTo>
                <a:cubicBezTo>
                  <a:pt x="25" y="1"/>
                  <a:pt x="21" y="1"/>
                  <a:pt x="16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8" name="CustomShape 153"/>
          <p:cNvSpPr/>
          <p:nvPr/>
        </p:nvSpPr>
        <p:spPr>
          <a:xfrm>
            <a:off x="7560455" y="1771776"/>
            <a:ext cx="79190" cy="38155"/>
          </a:xfrm>
          <a:custGeom>
            <a:avLst/>
            <a:gdLst/>
            <a:ahLst/>
            <a:cxnLst/>
            <a:rect l="l" t="t" r="r" b="b"/>
            <a:pathLst>
              <a:path w="19" h="9">
                <a:moveTo>
                  <a:pt x="0" y="6"/>
                </a:moveTo>
                <a:cubicBezTo>
                  <a:pt x="5" y="9"/>
                  <a:pt x="11" y="8"/>
                  <a:pt x="15" y="4"/>
                </a:cubicBezTo>
                <a:cubicBezTo>
                  <a:pt x="17" y="3"/>
                  <a:pt x="18" y="1"/>
                  <a:pt x="19" y="0"/>
                </a:cubicBezTo>
                <a:cubicBezTo>
                  <a:pt x="17" y="1"/>
                  <a:pt x="15" y="2"/>
                  <a:pt x="14" y="2"/>
                </a:cubicBezTo>
                <a:cubicBezTo>
                  <a:pt x="9" y="4"/>
                  <a:pt x="5" y="6"/>
                  <a:pt x="0" y="6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9" name="CustomShape 154"/>
          <p:cNvSpPr/>
          <p:nvPr/>
        </p:nvSpPr>
        <p:spPr>
          <a:xfrm>
            <a:off x="5239478" y="3435479"/>
            <a:ext cx="1220961" cy="666633"/>
          </a:xfrm>
          <a:custGeom>
            <a:avLst/>
            <a:gdLst/>
            <a:ahLst/>
            <a:cxnLst/>
            <a:rect l="l" t="t" r="r" b="b"/>
            <a:pathLst>
              <a:path w="288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5"/>
                  <a:pt x="64" y="134"/>
                  <a:pt x="65" y="136"/>
                </a:cubicBezTo>
                <a:cubicBezTo>
                  <a:pt x="67" y="138"/>
                  <a:pt x="69" y="141"/>
                  <a:pt x="71" y="144"/>
                </a:cubicBezTo>
                <a:cubicBezTo>
                  <a:pt x="71" y="144"/>
                  <a:pt x="71" y="144"/>
                  <a:pt x="71" y="145"/>
                </a:cubicBezTo>
                <a:cubicBezTo>
                  <a:pt x="75" y="142"/>
                  <a:pt x="80" y="140"/>
                  <a:pt x="84" y="138"/>
                </a:cubicBezTo>
                <a:cubicBezTo>
                  <a:pt x="84" y="138"/>
                  <a:pt x="83" y="137"/>
                  <a:pt x="83" y="136"/>
                </a:cubicBezTo>
                <a:cubicBezTo>
                  <a:pt x="83" y="135"/>
                  <a:pt x="82" y="133"/>
                  <a:pt x="82" y="132"/>
                </a:cubicBezTo>
                <a:cubicBezTo>
                  <a:pt x="82" y="131"/>
                  <a:pt x="82" y="130"/>
                  <a:pt x="83" y="131"/>
                </a:cubicBezTo>
                <a:cubicBezTo>
                  <a:pt x="85" y="131"/>
                  <a:pt x="86" y="133"/>
                  <a:pt x="87" y="134"/>
                </a:cubicBezTo>
                <a:cubicBezTo>
                  <a:pt x="87" y="135"/>
                  <a:pt x="88" y="136"/>
                  <a:pt x="88" y="136"/>
                </a:cubicBezTo>
                <a:cubicBezTo>
                  <a:pt x="92" y="134"/>
                  <a:pt x="97" y="132"/>
                  <a:pt x="101" y="130"/>
                </a:cubicBezTo>
                <a:cubicBezTo>
                  <a:pt x="100" y="129"/>
                  <a:pt x="100" y="127"/>
                  <a:pt x="99" y="126"/>
                </a:cubicBezTo>
                <a:cubicBezTo>
                  <a:pt x="98" y="124"/>
                  <a:pt x="97" y="121"/>
                  <a:pt x="96" y="119"/>
                </a:cubicBezTo>
                <a:cubicBezTo>
                  <a:pt x="95" y="117"/>
                  <a:pt x="98" y="116"/>
                  <a:pt x="99" y="118"/>
                </a:cubicBezTo>
                <a:cubicBezTo>
                  <a:pt x="100" y="120"/>
                  <a:pt x="102" y="122"/>
                  <a:pt x="104" y="124"/>
                </a:cubicBezTo>
                <a:cubicBezTo>
                  <a:pt x="104" y="126"/>
                  <a:pt x="105" y="127"/>
                  <a:pt x="106" y="128"/>
                </a:cubicBezTo>
                <a:cubicBezTo>
                  <a:pt x="111" y="125"/>
                  <a:pt x="116" y="123"/>
                  <a:pt x="121" y="120"/>
                </a:cubicBezTo>
                <a:cubicBezTo>
                  <a:pt x="121" y="119"/>
                  <a:pt x="121" y="118"/>
                  <a:pt x="120" y="117"/>
                </a:cubicBezTo>
                <a:cubicBezTo>
                  <a:pt x="120" y="115"/>
                  <a:pt x="122" y="115"/>
                  <a:pt x="123" y="116"/>
                </a:cubicBezTo>
                <a:cubicBezTo>
                  <a:pt x="124" y="116"/>
                  <a:pt x="125" y="117"/>
                  <a:pt x="126" y="118"/>
                </a:cubicBezTo>
                <a:cubicBezTo>
                  <a:pt x="130" y="116"/>
                  <a:pt x="134" y="114"/>
                  <a:pt x="138" y="112"/>
                </a:cubicBezTo>
                <a:cubicBezTo>
                  <a:pt x="137" y="111"/>
                  <a:pt x="137" y="110"/>
                  <a:pt x="136" y="109"/>
                </a:cubicBezTo>
                <a:cubicBezTo>
                  <a:pt x="135" y="107"/>
                  <a:pt x="134" y="105"/>
                  <a:pt x="133" y="102"/>
                </a:cubicBezTo>
                <a:cubicBezTo>
                  <a:pt x="132" y="100"/>
                  <a:pt x="135" y="99"/>
                  <a:pt x="136" y="100"/>
                </a:cubicBezTo>
                <a:cubicBezTo>
                  <a:pt x="138" y="102"/>
                  <a:pt x="140" y="104"/>
                  <a:pt x="141" y="107"/>
                </a:cubicBezTo>
                <a:cubicBezTo>
                  <a:pt x="142" y="108"/>
                  <a:pt x="143" y="109"/>
                  <a:pt x="143" y="110"/>
                </a:cubicBezTo>
                <a:cubicBezTo>
                  <a:pt x="146" y="109"/>
                  <a:pt x="148" y="108"/>
                  <a:pt x="151" y="106"/>
                </a:cubicBezTo>
                <a:cubicBezTo>
                  <a:pt x="153" y="105"/>
                  <a:pt x="156" y="104"/>
                  <a:pt x="159" y="102"/>
                </a:cubicBezTo>
                <a:cubicBezTo>
                  <a:pt x="158" y="102"/>
                  <a:pt x="158" y="102"/>
                  <a:pt x="158" y="102"/>
                </a:cubicBezTo>
                <a:cubicBezTo>
                  <a:pt x="157" y="101"/>
                  <a:pt x="156" y="99"/>
                  <a:pt x="156" y="98"/>
                </a:cubicBezTo>
                <a:cubicBezTo>
                  <a:pt x="155" y="97"/>
                  <a:pt x="156" y="95"/>
                  <a:pt x="158" y="96"/>
                </a:cubicBezTo>
                <a:cubicBezTo>
                  <a:pt x="160" y="96"/>
                  <a:pt x="161" y="98"/>
                  <a:pt x="162" y="99"/>
                </a:cubicBezTo>
                <a:cubicBezTo>
                  <a:pt x="163" y="99"/>
                  <a:pt x="163" y="100"/>
                  <a:pt x="163" y="100"/>
                </a:cubicBezTo>
                <a:cubicBezTo>
                  <a:pt x="168" y="98"/>
                  <a:pt x="173" y="95"/>
                  <a:pt x="178" y="93"/>
                </a:cubicBezTo>
                <a:cubicBezTo>
                  <a:pt x="178" y="93"/>
                  <a:pt x="177" y="93"/>
                  <a:pt x="177" y="93"/>
                </a:cubicBezTo>
                <a:cubicBezTo>
                  <a:pt x="176" y="91"/>
                  <a:pt x="175" y="89"/>
                  <a:pt x="174" y="87"/>
                </a:cubicBezTo>
                <a:cubicBezTo>
                  <a:pt x="172" y="85"/>
                  <a:pt x="175" y="82"/>
                  <a:pt x="177" y="84"/>
                </a:cubicBezTo>
                <a:cubicBezTo>
                  <a:pt x="179" y="86"/>
                  <a:pt x="180" y="87"/>
                  <a:pt x="182" y="89"/>
                </a:cubicBezTo>
                <a:cubicBezTo>
                  <a:pt x="182" y="90"/>
                  <a:pt x="182" y="90"/>
                  <a:pt x="183" y="91"/>
                </a:cubicBezTo>
                <a:cubicBezTo>
                  <a:pt x="187" y="88"/>
                  <a:pt x="192" y="86"/>
                  <a:pt x="196" y="84"/>
                </a:cubicBezTo>
                <a:cubicBezTo>
                  <a:pt x="195" y="82"/>
                  <a:pt x="195" y="80"/>
                  <a:pt x="195" y="78"/>
                </a:cubicBezTo>
                <a:cubicBezTo>
                  <a:pt x="194" y="76"/>
                  <a:pt x="197" y="75"/>
                  <a:pt x="198" y="77"/>
                </a:cubicBezTo>
                <a:cubicBezTo>
                  <a:pt x="199" y="78"/>
                  <a:pt x="199" y="80"/>
                  <a:pt x="200" y="82"/>
                </a:cubicBezTo>
                <a:cubicBezTo>
                  <a:pt x="204" y="79"/>
                  <a:pt x="209" y="77"/>
                  <a:pt x="214" y="74"/>
                </a:cubicBezTo>
                <a:cubicBezTo>
                  <a:pt x="214" y="74"/>
                  <a:pt x="213" y="73"/>
                  <a:pt x="213" y="72"/>
                </a:cubicBezTo>
                <a:cubicBezTo>
                  <a:pt x="212" y="71"/>
                  <a:pt x="211" y="68"/>
                  <a:pt x="210" y="66"/>
                </a:cubicBezTo>
                <a:cubicBezTo>
                  <a:pt x="210" y="65"/>
                  <a:pt x="212" y="64"/>
                  <a:pt x="213" y="65"/>
                </a:cubicBezTo>
                <a:cubicBezTo>
                  <a:pt x="215" y="66"/>
                  <a:pt x="216" y="68"/>
                  <a:pt x="218" y="70"/>
                </a:cubicBezTo>
                <a:cubicBezTo>
                  <a:pt x="218" y="71"/>
                  <a:pt x="218" y="71"/>
                  <a:pt x="219" y="72"/>
                </a:cubicBezTo>
                <a:cubicBezTo>
                  <a:pt x="224" y="69"/>
                  <a:pt x="228" y="67"/>
                  <a:pt x="233" y="64"/>
                </a:cubicBezTo>
                <a:cubicBezTo>
                  <a:pt x="232" y="63"/>
                  <a:pt x="231" y="61"/>
                  <a:pt x="231" y="60"/>
                </a:cubicBezTo>
                <a:cubicBezTo>
                  <a:pt x="230" y="58"/>
                  <a:pt x="232" y="56"/>
                  <a:pt x="233" y="58"/>
                </a:cubicBezTo>
                <a:cubicBezTo>
                  <a:pt x="235" y="59"/>
                  <a:pt x="236" y="60"/>
                  <a:pt x="236" y="62"/>
                </a:cubicBezTo>
                <a:cubicBezTo>
                  <a:pt x="239" y="61"/>
                  <a:pt x="242" y="59"/>
                  <a:pt x="244" y="58"/>
                </a:cubicBezTo>
                <a:cubicBezTo>
                  <a:pt x="246" y="57"/>
                  <a:pt x="247" y="56"/>
                  <a:pt x="248" y="55"/>
                </a:cubicBezTo>
                <a:cubicBezTo>
                  <a:pt x="247" y="55"/>
                  <a:pt x="247" y="54"/>
                  <a:pt x="247" y="54"/>
                </a:cubicBezTo>
                <a:cubicBezTo>
                  <a:pt x="246" y="52"/>
                  <a:pt x="245" y="51"/>
                  <a:pt x="244" y="49"/>
                </a:cubicBezTo>
                <a:cubicBezTo>
                  <a:pt x="242" y="47"/>
                  <a:pt x="246" y="44"/>
                  <a:pt x="248" y="47"/>
                </a:cubicBezTo>
                <a:cubicBezTo>
                  <a:pt x="249" y="48"/>
                  <a:pt x="250" y="50"/>
                  <a:pt x="251" y="51"/>
                </a:cubicBezTo>
                <a:cubicBezTo>
                  <a:pt x="251" y="52"/>
                  <a:pt x="251" y="52"/>
                  <a:pt x="252" y="53"/>
                </a:cubicBezTo>
                <a:cubicBezTo>
                  <a:pt x="264" y="45"/>
                  <a:pt x="276" y="37"/>
                  <a:pt x="288" y="29"/>
                </a:cubicBezTo>
                <a:cubicBezTo>
                  <a:pt x="240" y="27"/>
                  <a:pt x="191" y="21"/>
                  <a:pt x="143" y="15"/>
                </a:cubicBezTo>
                <a:cubicBezTo>
                  <a:pt x="95" y="10"/>
                  <a:pt x="48" y="6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  <a:moveTo>
                  <a:pt x="84" y="92"/>
                </a:moveTo>
                <a:cubicBezTo>
                  <a:pt x="79" y="79"/>
                  <a:pt x="76" y="64"/>
                  <a:pt x="72" y="51"/>
                </a:cubicBezTo>
                <a:cubicBezTo>
                  <a:pt x="70" y="44"/>
                  <a:pt x="70" y="44"/>
                  <a:pt x="70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92" y="46"/>
                  <a:pt x="106" y="48"/>
                  <a:pt x="121" y="51"/>
                </a:cubicBezTo>
                <a:cubicBezTo>
                  <a:pt x="132" y="53"/>
                  <a:pt x="143" y="54"/>
                  <a:pt x="154" y="56"/>
                </a:cubicBezTo>
                <a:cubicBezTo>
                  <a:pt x="164" y="57"/>
                  <a:pt x="164" y="57"/>
                  <a:pt x="164" y="57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45" y="68"/>
                  <a:pt x="136" y="73"/>
                  <a:pt x="126" y="78"/>
                </a:cubicBezTo>
                <a:cubicBezTo>
                  <a:pt x="116" y="84"/>
                  <a:pt x="105" y="90"/>
                  <a:pt x="94" y="95"/>
                </a:cubicBezTo>
                <a:cubicBezTo>
                  <a:pt x="87" y="99"/>
                  <a:pt x="87" y="99"/>
                  <a:pt x="87" y="99"/>
                </a:cubicBezTo>
                <a:lnTo>
                  <a:pt x="84" y="92"/>
                </a:ln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0" name="CustomShape 155"/>
          <p:cNvSpPr/>
          <p:nvPr/>
        </p:nvSpPr>
        <p:spPr>
          <a:xfrm>
            <a:off x="5404696" y="3486232"/>
            <a:ext cx="1055743" cy="555408"/>
          </a:xfrm>
          <a:custGeom>
            <a:avLst/>
            <a:gdLst/>
            <a:ahLst/>
            <a:cxnLst/>
            <a:rect l="l" t="t" r="r" b="b"/>
            <a:pathLst>
              <a:path w="249" h="131">
                <a:moveTo>
                  <a:pt x="60" y="106"/>
                </a:moveTo>
                <a:cubicBezTo>
                  <a:pt x="61" y="108"/>
                  <a:pt x="63" y="110"/>
                  <a:pt x="65" y="112"/>
                </a:cubicBezTo>
                <a:cubicBezTo>
                  <a:pt x="65" y="114"/>
                  <a:pt x="66" y="115"/>
                  <a:pt x="67" y="116"/>
                </a:cubicBezTo>
                <a:cubicBezTo>
                  <a:pt x="72" y="113"/>
                  <a:pt x="77" y="111"/>
                  <a:pt x="82" y="108"/>
                </a:cubicBezTo>
                <a:cubicBezTo>
                  <a:pt x="82" y="107"/>
                  <a:pt x="82" y="106"/>
                  <a:pt x="81" y="105"/>
                </a:cubicBezTo>
                <a:cubicBezTo>
                  <a:pt x="81" y="103"/>
                  <a:pt x="83" y="103"/>
                  <a:pt x="84" y="104"/>
                </a:cubicBezTo>
                <a:cubicBezTo>
                  <a:pt x="85" y="104"/>
                  <a:pt x="86" y="105"/>
                  <a:pt x="87" y="106"/>
                </a:cubicBezTo>
                <a:cubicBezTo>
                  <a:pt x="91" y="104"/>
                  <a:pt x="95" y="102"/>
                  <a:pt x="99" y="100"/>
                </a:cubicBezTo>
                <a:cubicBezTo>
                  <a:pt x="98" y="99"/>
                  <a:pt x="98" y="98"/>
                  <a:pt x="97" y="97"/>
                </a:cubicBezTo>
                <a:cubicBezTo>
                  <a:pt x="96" y="95"/>
                  <a:pt x="95" y="93"/>
                  <a:pt x="94" y="90"/>
                </a:cubicBezTo>
                <a:cubicBezTo>
                  <a:pt x="93" y="88"/>
                  <a:pt x="96" y="87"/>
                  <a:pt x="97" y="88"/>
                </a:cubicBezTo>
                <a:cubicBezTo>
                  <a:pt x="99" y="90"/>
                  <a:pt x="101" y="92"/>
                  <a:pt x="102" y="95"/>
                </a:cubicBezTo>
                <a:cubicBezTo>
                  <a:pt x="103" y="96"/>
                  <a:pt x="104" y="97"/>
                  <a:pt x="104" y="98"/>
                </a:cubicBezTo>
                <a:cubicBezTo>
                  <a:pt x="107" y="97"/>
                  <a:pt x="109" y="96"/>
                  <a:pt x="112" y="94"/>
                </a:cubicBezTo>
                <a:cubicBezTo>
                  <a:pt x="114" y="93"/>
                  <a:pt x="117" y="92"/>
                  <a:pt x="120" y="90"/>
                </a:cubicBezTo>
                <a:cubicBezTo>
                  <a:pt x="119" y="90"/>
                  <a:pt x="119" y="90"/>
                  <a:pt x="119" y="90"/>
                </a:cubicBezTo>
                <a:cubicBezTo>
                  <a:pt x="118" y="89"/>
                  <a:pt x="117" y="87"/>
                  <a:pt x="117" y="86"/>
                </a:cubicBezTo>
                <a:cubicBezTo>
                  <a:pt x="116" y="85"/>
                  <a:pt x="117" y="83"/>
                  <a:pt x="119" y="84"/>
                </a:cubicBezTo>
                <a:cubicBezTo>
                  <a:pt x="121" y="84"/>
                  <a:pt x="122" y="86"/>
                  <a:pt x="123" y="87"/>
                </a:cubicBezTo>
                <a:cubicBezTo>
                  <a:pt x="124" y="87"/>
                  <a:pt x="124" y="88"/>
                  <a:pt x="124" y="88"/>
                </a:cubicBezTo>
                <a:cubicBezTo>
                  <a:pt x="129" y="86"/>
                  <a:pt x="134" y="83"/>
                  <a:pt x="139" y="81"/>
                </a:cubicBezTo>
                <a:cubicBezTo>
                  <a:pt x="139" y="81"/>
                  <a:pt x="138" y="81"/>
                  <a:pt x="138" y="81"/>
                </a:cubicBezTo>
                <a:cubicBezTo>
                  <a:pt x="137" y="79"/>
                  <a:pt x="136" y="77"/>
                  <a:pt x="135" y="75"/>
                </a:cubicBezTo>
                <a:cubicBezTo>
                  <a:pt x="133" y="73"/>
                  <a:pt x="136" y="70"/>
                  <a:pt x="138" y="72"/>
                </a:cubicBezTo>
                <a:cubicBezTo>
                  <a:pt x="140" y="74"/>
                  <a:pt x="141" y="75"/>
                  <a:pt x="143" y="77"/>
                </a:cubicBezTo>
                <a:cubicBezTo>
                  <a:pt x="143" y="78"/>
                  <a:pt x="143" y="78"/>
                  <a:pt x="144" y="79"/>
                </a:cubicBezTo>
                <a:cubicBezTo>
                  <a:pt x="148" y="76"/>
                  <a:pt x="153" y="74"/>
                  <a:pt x="157" y="72"/>
                </a:cubicBezTo>
                <a:cubicBezTo>
                  <a:pt x="156" y="70"/>
                  <a:pt x="156" y="68"/>
                  <a:pt x="156" y="66"/>
                </a:cubicBezTo>
                <a:cubicBezTo>
                  <a:pt x="155" y="64"/>
                  <a:pt x="158" y="63"/>
                  <a:pt x="159" y="65"/>
                </a:cubicBezTo>
                <a:cubicBezTo>
                  <a:pt x="160" y="66"/>
                  <a:pt x="160" y="68"/>
                  <a:pt x="161" y="70"/>
                </a:cubicBezTo>
                <a:cubicBezTo>
                  <a:pt x="165" y="67"/>
                  <a:pt x="170" y="65"/>
                  <a:pt x="175" y="62"/>
                </a:cubicBezTo>
                <a:cubicBezTo>
                  <a:pt x="175" y="62"/>
                  <a:pt x="174" y="61"/>
                  <a:pt x="174" y="60"/>
                </a:cubicBezTo>
                <a:cubicBezTo>
                  <a:pt x="173" y="59"/>
                  <a:pt x="172" y="56"/>
                  <a:pt x="171" y="54"/>
                </a:cubicBezTo>
                <a:cubicBezTo>
                  <a:pt x="171" y="53"/>
                  <a:pt x="173" y="52"/>
                  <a:pt x="174" y="53"/>
                </a:cubicBezTo>
                <a:cubicBezTo>
                  <a:pt x="176" y="54"/>
                  <a:pt x="177" y="56"/>
                  <a:pt x="179" y="58"/>
                </a:cubicBezTo>
                <a:cubicBezTo>
                  <a:pt x="179" y="59"/>
                  <a:pt x="179" y="59"/>
                  <a:pt x="180" y="60"/>
                </a:cubicBezTo>
                <a:cubicBezTo>
                  <a:pt x="185" y="57"/>
                  <a:pt x="189" y="55"/>
                  <a:pt x="194" y="52"/>
                </a:cubicBezTo>
                <a:cubicBezTo>
                  <a:pt x="193" y="51"/>
                  <a:pt x="192" y="49"/>
                  <a:pt x="192" y="48"/>
                </a:cubicBezTo>
                <a:cubicBezTo>
                  <a:pt x="191" y="46"/>
                  <a:pt x="193" y="44"/>
                  <a:pt x="194" y="46"/>
                </a:cubicBezTo>
                <a:cubicBezTo>
                  <a:pt x="196" y="47"/>
                  <a:pt x="197" y="48"/>
                  <a:pt x="197" y="50"/>
                </a:cubicBezTo>
                <a:cubicBezTo>
                  <a:pt x="200" y="49"/>
                  <a:pt x="203" y="47"/>
                  <a:pt x="205" y="46"/>
                </a:cubicBezTo>
                <a:cubicBezTo>
                  <a:pt x="207" y="45"/>
                  <a:pt x="208" y="44"/>
                  <a:pt x="209" y="43"/>
                </a:cubicBezTo>
                <a:cubicBezTo>
                  <a:pt x="208" y="43"/>
                  <a:pt x="208" y="42"/>
                  <a:pt x="208" y="42"/>
                </a:cubicBezTo>
                <a:cubicBezTo>
                  <a:pt x="207" y="40"/>
                  <a:pt x="206" y="39"/>
                  <a:pt x="205" y="37"/>
                </a:cubicBezTo>
                <a:cubicBezTo>
                  <a:pt x="203" y="35"/>
                  <a:pt x="207" y="32"/>
                  <a:pt x="209" y="35"/>
                </a:cubicBezTo>
                <a:cubicBezTo>
                  <a:pt x="210" y="36"/>
                  <a:pt x="211" y="38"/>
                  <a:pt x="212" y="39"/>
                </a:cubicBezTo>
                <a:cubicBezTo>
                  <a:pt x="212" y="40"/>
                  <a:pt x="212" y="40"/>
                  <a:pt x="213" y="41"/>
                </a:cubicBezTo>
                <a:cubicBezTo>
                  <a:pt x="225" y="33"/>
                  <a:pt x="237" y="25"/>
                  <a:pt x="249" y="17"/>
                </a:cubicBezTo>
                <a:cubicBezTo>
                  <a:pt x="201" y="15"/>
                  <a:pt x="152" y="9"/>
                  <a:pt x="104" y="3"/>
                </a:cubicBezTo>
                <a:cubicBezTo>
                  <a:pt x="92" y="2"/>
                  <a:pt x="81" y="1"/>
                  <a:pt x="69" y="0"/>
                </a:cubicBezTo>
                <a:cubicBezTo>
                  <a:pt x="59" y="1"/>
                  <a:pt x="50" y="3"/>
                  <a:pt x="40" y="4"/>
                </a:cubicBezTo>
                <a:cubicBezTo>
                  <a:pt x="31" y="5"/>
                  <a:pt x="5" y="5"/>
                  <a:pt x="3" y="16"/>
                </a:cubicBezTo>
                <a:cubicBezTo>
                  <a:pt x="0" y="28"/>
                  <a:pt x="6" y="45"/>
                  <a:pt x="9" y="56"/>
                </a:cubicBezTo>
                <a:cubicBezTo>
                  <a:pt x="16" y="81"/>
                  <a:pt x="26" y="106"/>
                  <a:pt x="36" y="131"/>
                </a:cubicBezTo>
                <a:cubicBezTo>
                  <a:pt x="39" y="129"/>
                  <a:pt x="42" y="128"/>
                  <a:pt x="45" y="126"/>
                </a:cubicBezTo>
                <a:cubicBezTo>
                  <a:pt x="45" y="126"/>
                  <a:pt x="44" y="125"/>
                  <a:pt x="44" y="124"/>
                </a:cubicBezTo>
                <a:cubicBezTo>
                  <a:pt x="44" y="123"/>
                  <a:pt x="43" y="121"/>
                  <a:pt x="43" y="120"/>
                </a:cubicBezTo>
                <a:cubicBezTo>
                  <a:pt x="43" y="119"/>
                  <a:pt x="43" y="118"/>
                  <a:pt x="44" y="119"/>
                </a:cubicBezTo>
                <a:cubicBezTo>
                  <a:pt x="46" y="119"/>
                  <a:pt x="47" y="121"/>
                  <a:pt x="48" y="122"/>
                </a:cubicBezTo>
                <a:cubicBezTo>
                  <a:pt x="48" y="123"/>
                  <a:pt x="49" y="124"/>
                  <a:pt x="49" y="124"/>
                </a:cubicBezTo>
                <a:cubicBezTo>
                  <a:pt x="53" y="122"/>
                  <a:pt x="58" y="120"/>
                  <a:pt x="62" y="118"/>
                </a:cubicBezTo>
                <a:cubicBezTo>
                  <a:pt x="61" y="117"/>
                  <a:pt x="61" y="115"/>
                  <a:pt x="60" y="114"/>
                </a:cubicBezTo>
                <a:moveTo>
                  <a:pt x="82" y="39"/>
                </a:moveTo>
                <a:cubicBezTo>
                  <a:pt x="93" y="41"/>
                  <a:pt x="104" y="42"/>
                  <a:pt x="115" y="44"/>
                </a:cubicBezTo>
                <a:cubicBezTo>
                  <a:pt x="125" y="45"/>
                  <a:pt x="125" y="45"/>
                  <a:pt x="125" y="45"/>
                </a:cubicBezTo>
                <a:cubicBezTo>
                  <a:pt x="115" y="51"/>
                  <a:pt x="115" y="51"/>
                  <a:pt x="115" y="51"/>
                </a:cubicBezTo>
                <a:cubicBezTo>
                  <a:pt x="106" y="56"/>
                  <a:pt x="97" y="61"/>
                  <a:pt x="87" y="66"/>
                </a:cubicBezTo>
                <a:cubicBezTo>
                  <a:pt x="77" y="72"/>
                  <a:pt x="66" y="78"/>
                  <a:pt x="55" y="83"/>
                </a:cubicBezTo>
                <a:cubicBezTo>
                  <a:pt x="48" y="87"/>
                  <a:pt x="48" y="87"/>
                  <a:pt x="48" y="87"/>
                </a:cubicBezTo>
                <a:cubicBezTo>
                  <a:pt x="45" y="80"/>
                  <a:pt x="45" y="80"/>
                  <a:pt x="45" y="80"/>
                </a:cubicBezTo>
                <a:cubicBezTo>
                  <a:pt x="40" y="67"/>
                  <a:pt x="37" y="52"/>
                  <a:pt x="33" y="39"/>
                </a:cubicBezTo>
                <a:cubicBezTo>
                  <a:pt x="31" y="32"/>
                  <a:pt x="31" y="32"/>
                  <a:pt x="31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53" y="34"/>
                  <a:pt x="67" y="36"/>
                  <a:pt x="82" y="3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1" name="CustomShape 156"/>
          <p:cNvSpPr/>
          <p:nvPr/>
        </p:nvSpPr>
        <p:spPr>
          <a:xfrm>
            <a:off x="5239477" y="3435479"/>
            <a:ext cx="355634" cy="666633"/>
          </a:xfrm>
          <a:custGeom>
            <a:avLst/>
            <a:gdLst/>
            <a:ahLst/>
            <a:cxnLst/>
            <a:rect l="l" t="t" r="r" b="b"/>
            <a:pathLst>
              <a:path w="84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6"/>
                  <a:pt x="63" y="135"/>
                  <a:pt x="64" y="135"/>
                </a:cubicBezTo>
                <a:cubicBezTo>
                  <a:pt x="51" y="104"/>
                  <a:pt x="39" y="72"/>
                  <a:pt x="36" y="39"/>
                </a:cubicBezTo>
                <a:cubicBezTo>
                  <a:pt x="33" y="13"/>
                  <a:pt x="58" y="13"/>
                  <a:pt x="78" y="10"/>
                </a:cubicBezTo>
                <a:cubicBezTo>
                  <a:pt x="80" y="10"/>
                  <a:pt x="82" y="10"/>
                  <a:pt x="84" y="9"/>
                </a:cubicBezTo>
                <a:cubicBezTo>
                  <a:pt x="56" y="6"/>
                  <a:pt x="28" y="4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2" name="CustomShape 157"/>
          <p:cNvSpPr/>
          <p:nvPr/>
        </p:nvSpPr>
        <p:spPr>
          <a:xfrm>
            <a:off x="5760330" y="3592419"/>
            <a:ext cx="557207" cy="279324"/>
          </a:xfrm>
          <a:custGeom>
            <a:avLst/>
            <a:gdLst/>
            <a:ahLst/>
            <a:cxnLst/>
            <a:rect l="l" t="t" r="r" b="b"/>
            <a:pathLst>
              <a:path w="131" h="66">
                <a:moveTo>
                  <a:pt x="5" y="66"/>
                </a:moveTo>
                <a:cubicBezTo>
                  <a:pt x="27" y="63"/>
                  <a:pt x="46" y="50"/>
                  <a:pt x="65" y="39"/>
                </a:cubicBezTo>
                <a:cubicBezTo>
                  <a:pt x="85" y="28"/>
                  <a:pt x="105" y="16"/>
                  <a:pt x="127" y="9"/>
                </a:cubicBezTo>
                <a:cubicBezTo>
                  <a:pt x="131" y="7"/>
                  <a:pt x="129" y="0"/>
                  <a:pt x="124" y="1"/>
                </a:cubicBezTo>
                <a:cubicBezTo>
                  <a:pt x="103" y="6"/>
                  <a:pt x="83" y="13"/>
                  <a:pt x="63" y="24"/>
                </a:cubicBezTo>
                <a:cubicBezTo>
                  <a:pt x="43" y="34"/>
                  <a:pt x="20" y="44"/>
                  <a:pt x="2" y="59"/>
                </a:cubicBezTo>
                <a:cubicBezTo>
                  <a:pt x="0" y="62"/>
                  <a:pt x="2" y="66"/>
                  <a:pt x="5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3" name="CustomShape 158"/>
          <p:cNvSpPr/>
          <p:nvPr/>
        </p:nvSpPr>
        <p:spPr>
          <a:xfrm>
            <a:off x="5536439" y="3621215"/>
            <a:ext cx="398468" cy="233250"/>
          </a:xfrm>
          <a:custGeom>
            <a:avLst/>
            <a:gdLst/>
            <a:ahLst/>
            <a:cxnLst/>
            <a:rect l="l" t="t" r="r" b="b"/>
            <a:pathLst>
              <a:path w="94" h="55">
                <a:moveTo>
                  <a:pt x="24" y="51"/>
                </a:moveTo>
                <a:cubicBezTo>
                  <a:pt x="35" y="46"/>
                  <a:pt x="46" y="40"/>
                  <a:pt x="56" y="34"/>
                </a:cubicBezTo>
                <a:cubicBezTo>
                  <a:pt x="66" y="29"/>
                  <a:pt x="75" y="24"/>
                  <a:pt x="84" y="19"/>
                </a:cubicBezTo>
                <a:cubicBezTo>
                  <a:pt x="94" y="13"/>
                  <a:pt x="94" y="13"/>
                  <a:pt x="94" y="13"/>
                </a:cubicBezTo>
                <a:cubicBezTo>
                  <a:pt x="84" y="12"/>
                  <a:pt x="84" y="12"/>
                  <a:pt x="84" y="12"/>
                </a:cubicBezTo>
                <a:cubicBezTo>
                  <a:pt x="73" y="10"/>
                  <a:pt x="62" y="9"/>
                  <a:pt x="51" y="7"/>
                </a:cubicBezTo>
                <a:cubicBezTo>
                  <a:pt x="36" y="4"/>
                  <a:pt x="22" y="2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7"/>
                  <a:pt x="2" y="7"/>
                  <a:pt x="2" y="7"/>
                </a:cubicBezTo>
                <a:cubicBezTo>
                  <a:pt x="6" y="20"/>
                  <a:pt x="9" y="35"/>
                  <a:pt x="14" y="48"/>
                </a:cubicBezTo>
                <a:cubicBezTo>
                  <a:pt x="17" y="55"/>
                  <a:pt x="17" y="55"/>
                  <a:pt x="17" y="55"/>
                </a:cubicBezTo>
                <a:lnTo>
                  <a:pt x="24" y="51"/>
                </a:lnTo>
                <a:close/>
                <a:moveTo>
                  <a:pt x="19" y="37"/>
                </a:moveTo>
                <a:cubicBezTo>
                  <a:pt x="16" y="28"/>
                  <a:pt x="13" y="18"/>
                  <a:pt x="10" y="8"/>
                </a:cubicBezTo>
                <a:cubicBezTo>
                  <a:pt x="23" y="10"/>
                  <a:pt x="36" y="12"/>
                  <a:pt x="50" y="14"/>
                </a:cubicBezTo>
                <a:cubicBezTo>
                  <a:pt x="58" y="15"/>
                  <a:pt x="66" y="16"/>
                  <a:pt x="74" y="18"/>
                </a:cubicBezTo>
                <a:cubicBezTo>
                  <a:pt x="67" y="21"/>
                  <a:pt x="60" y="25"/>
                  <a:pt x="53" y="28"/>
                </a:cubicBezTo>
                <a:cubicBezTo>
                  <a:pt x="43" y="33"/>
                  <a:pt x="32" y="38"/>
                  <a:pt x="21" y="44"/>
                </a:cubicBezTo>
                <a:cubicBezTo>
                  <a:pt x="21" y="42"/>
                  <a:pt x="20" y="40"/>
                  <a:pt x="19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4" name="CustomShape 159"/>
          <p:cNvSpPr/>
          <p:nvPr/>
        </p:nvSpPr>
        <p:spPr>
          <a:xfrm>
            <a:off x="5201682" y="3397324"/>
            <a:ext cx="1352344" cy="768140"/>
          </a:xfrm>
          <a:custGeom>
            <a:avLst/>
            <a:gdLst/>
            <a:ahLst/>
            <a:cxnLst/>
            <a:rect l="l" t="t" r="r" b="b"/>
            <a:pathLst>
              <a:path w="319" h="181">
                <a:moveTo>
                  <a:pt x="59" y="176"/>
                </a:moveTo>
                <a:cubicBezTo>
                  <a:pt x="96" y="156"/>
                  <a:pt x="133" y="137"/>
                  <a:pt x="172" y="118"/>
                </a:cubicBezTo>
                <a:cubicBezTo>
                  <a:pt x="201" y="104"/>
                  <a:pt x="230" y="89"/>
                  <a:pt x="258" y="73"/>
                </a:cubicBezTo>
                <a:cubicBezTo>
                  <a:pt x="275" y="62"/>
                  <a:pt x="294" y="51"/>
                  <a:pt x="311" y="38"/>
                </a:cubicBezTo>
                <a:cubicBezTo>
                  <a:pt x="319" y="31"/>
                  <a:pt x="319" y="31"/>
                  <a:pt x="319" y="31"/>
                </a:cubicBezTo>
                <a:cubicBezTo>
                  <a:pt x="308" y="30"/>
                  <a:pt x="308" y="30"/>
                  <a:pt x="308" y="30"/>
                </a:cubicBezTo>
                <a:cubicBezTo>
                  <a:pt x="254" y="25"/>
                  <a:pt x="201" y="22"/>
                  <a:pt x="147" y="16"/>
                </a:cubicBezTo>
                <a:cubicBezTo>
                  <a:pt x="101" y="11"/>
                  <a:pt x="54" y="4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8"/>
                  <a:pt x="2" y="8"/>
                  <a:pt x="2" y="8"/>
                </a:cubicBezTo>
                <a:cubicBezTo>
                  <a:pt x="6" y="40"/>
                  <a:pt x="16" y="71"/>
                  <a:pt x="25" y="101"/>
                </a:cubicBezTo>
                <a:cubicBezTo>
                  <a:pt x="33" y="124"/>
                  <a:pt x="40" y="147"/>
                  <a:pt x="48" y="171"/>
                </a:cubicBezTo>
                <a:cubicBezTo>
                  <a:pt x="52" y="181"/>
                  <a:pt x="52" y="181"/>
                  <a:pt x="52" y="181"/>
                </a:cubicBezTo>
                <a:lnTo>
                  <a:pt x="59" y="176"/>
                </a:lnTo>
                <a:close/>
                <a:moveTo>
                  <a:pt x="36" y="109"/>
                </a:moveTo>
                <a:cubicBezTo>
                  <a:pt x="25" y="76"/>
                  <a:pt x="15" y="43"/>
                  <a:pt x="9" y="9"/>
                </a:cubicBezTo>
                <a:cubicBezTo>
                  <a:pt x="57" y="15"/>
                  <a:pt x="104" y="19"/>
                  <a:pt x="152" y="24"/>
                </a:cubicBezTo>
                <a:cubicBezTo>
                  <a:pt x="200" y="30"/>
                  <a:pt x="249" y="36"/>
                  <a:pt x="297" y="38"/>
                </a:cubicBezTo>
                <a:cubicBezTo>
                  <a:pt x="285" y="46"/>
                  <a:pt x="273" y="54"/>
                  <a:pt x="261" y="62"/>
                </a:cubicBezTo>
                <a:cubicBezTo>
                  <a:pt x="260" y="61"/>
                  <a:pt x="260" y="61"/>
                  <a:pt x="260" y="60"/>
                </a:cubicBezTo>
                <a:cubicBezTo>
                  <a:pt x="259" y="59"/>
                  <a:pt x="258" y="57"/>
                  <a:pt x="257" y="56"/>
                </a:cubicBezTo>
                <a:cubicBezTo>
                  <a:pt x="255" y="53"/>
                  <a:pt x="251" y="56"/>
                  <a:pt x="253" y="58"/>
                </a:cubicBezTo>
                <a:cubicBezTo>
                  <a:pt x="254" y="60"/>
                  <a:pt x="255" y="61"/>
                  <a:pt x="256" y="63"/>
                </a:cubicBezTo>
                <a:cubicBezTo>
                  <a:pt x="256" y="63"/>
                  <a:pt x="256" y="64"/>
                  <a:pt x="257" y="64"/>
                </a:cubicBezTo>
                <a:cubicBezTo>
                  <a:pt x="256" y="65"/>
                  <a:pt x="255" y="66"/>
                  <a:pt x="253" y="67"/>
                </a:cubicBezTo>
                <a:cubicBezTo>
                  <a:pt x="251" y="68"/>
                  <a:pt x="248" y="70"/>
                  <a:pt x="245" y="71"/>
                </a:cubicBezTo>
                <a:cubicBezTo>
                  <a:pt x="245" y="69"/>
                  <a:pt x="244" y="68"/>
                  <a:pt x="242" y="67"/>
                </a:cubicBezTo>
                <a:cubicBezTo>
                  <a:pt x="241" y="65"/>
                  <a:pt x="239" y="67"/>
                  <a:pt x="240" y="69"/>
                </a:cubicBezTo>
                <a:cubicBezTo>
                  <a:pt x="240" y="70"/>
                  <a:pt x="241" y="72"/>
                  <a:pt x="242" y="73"/>
                </a:cubicBezTo>
                <a:cubicBezTo>
                  <a:pt x="237" y="76"/>
                  <a:pt x="233" y="78"/>
                  <a:pt x="228" y="81"/>
                </a:cubicBezTo>
                <a:cubicBezTo>
                  <a:pt x="227" y="80"/>
                  <a:pt x="227" y="80"/>
                  <a:pt x="227" y="79"/>
                </a:cubicBezTo>
                <a:cubicBezTo>
                  <a:pt x="225" y="77"/>
                  <a:pt x="224" y="75"/>
                  <a:pt x="222" y="74"/>
                </a:cubicBezTo>
                <a:cubicBezTo>
                  <a:pt x="221" y="73"/>
                  <a:pt x="219" y="74"/>
                  <a:pt x="219" y="75"/>
                </a:cubicBezTo>
                <a:cubicBezTo>
                  <a:pt x="220" y="77"/>
                  <a:pt x="221" y="80"/>
                  <a:pt x="222" y="81"/>
                </a:cubicBezTo>
                <a:cubicBezTo>
                  <a:pt x="222" y="82"/>
                  <a:pt x="223" y="83"/>
                  <a:pt x="223" y="83"/>
                </a:cubicBezTo>
                <a:cubicBezTo>
                  <a:pt x="218" y="86"/>
                  <a:pt x="213" y="88"/>
                  <a:pt x="209" y="91"/>
                </a:cubicBezTo>
                <a:cubicBezTo>
                  <a:pt x="208" y="89"/>
                  <a:pt x="208" y="87"/>
                  <a:pt x="207" y="86"/>
                </a:cubicBezTo>
                <a:cubicBezTo>
                  <a:pt x="206" y="84"/>
                  <a:pt x="203" y="85"/>
                  <a:pt x="204" y="87"/>
                </a:cubicBezTo>
                <a:cubicBezTo>
                  <a:pt x="204" y="89"/>
                  <a:pt x="204" y="91"/>
                  <a:pt x="205" y="93"/>
                </a:cubicBezTo>
                <a:cubicBezTo>
                  <a:pt x="201" y="95"/>
                  <a:pt x="196" y="97"/>
                  <a:pt x="192" y="100"/>
                </a:cubicBezTo>
                <a:cubicBezTo>
                  <a:pt x="191" y="99"/>
                  <a:pt x="191" y="99"/>
                  <a:pt x="191" y="98"/>
                </a:cubicBezTo>
                <a:cubicBezTo>
                  <a:pt x="189" y="96"/>
                  <a:pt x="188" y="95"/>
                  <a:pt x="186" y="93"/>
                </a:cubicBezTo>
                <a:cubicBezTo>
                  <a:pt x="184" y="91"/>
                  <a:pt x="181" y="94"/>
                  <a:pt x="183" y="96"/>
                </a:cubicBezTo>
                <a:cubicBezTo>
                  <a:pt x="184" y="98"/>
                  <a:pt x="185" y="100"/>
                  <a:pt x="186" y="102"/>
                </a:cubicBezTo>
                <a:cubicBezTo>
                  <a:pt x="186" y="102"/>
                  <a:pt x="187" y="102"/>
                  <a:pt x="187" y="102"/>
                </a:cubicBezTo>
                <a:cubicBezTo>
                  <a:pt x="182" y="104"/>
                  <a:pt x="177" y="107"/>
                  <a:pt x="172" y="109"/>
                </a:cubicBezTo>
                <a:cubicBezTo>
                  <a:pt x="172" y="109"/>
                  <a:pt x="172" y="108"/>
                  <a:pt x="171" y="108"/>
                </a:cubicBezTo>
                <a:cubicBezTo>
                  <a:pt x="170" y="107"/>
                  <a:pt x="169" y="105"/>
                  <a:pt x="167" y="105"/>
                </a:cubicBezTo>
                <a:cubicBezTo>
                  <a:pt x="165" y="104"/>
                  <a:pt x="164" y="106"/>
                  <a:pt x="165" y="107"/>
                </a:cubicBezTo>
                <a:cubicBezTo>
                  <a:pt x="165" y="108"/>
                  <a:pt x="166" y="110"/>
                  <a:pt x="167" y="111"/>
                </a:cubicBezTo>
                <a:cubicBezTo>
                  <a:pt x="167" y="111"/>
                  <a:pt x="167" y="111"/>
                  <a:pt x="168" y="111"/>
                </a:cubicBezTo>
                <a:cubicBezTo>
                  <a:pt x="165" y="113"/>
                  <a:pt x="162" y="114"/>
                  <a:pt x="160" y="115"/>
                </a:cubicBezTo>
                <a:cubicBezTo>
                  <a:pt x="157" y="117"/>
                  <a:pt x="155" y="118"/>
                  <a:pt x="152" y="119"/>
                </a:cubicBezTo>
                <a:cubicBezTo>
                  <a:pt x="152" y="118"/>
                  <a:pt x="151" y="117"/>
                  <a:pt x="150" y="116"/>
                </a:cubicBezTo>
                <a:cubicBezTo>
                  <a:pt x="149" y="113"/>
                  <a:pt x="147" y="111"/>
                  <a:pt x="145" y="109"/>
                </a:cubicBezTo>
                <a:cubicBezTo>
                  <a:pt x="144" y="108"/>
                  <a:pt x="141" y="109"/>
                  <a:pt x="142" y="111"/>
                </a:cubicBezTo>
                <a:cubicBezTo>
                  <a:pt x="143" y="114"/>
                  <a:pt x="144" y="116"/>
                  <a:pt x="145" y="118"/>
                </a:cubicBezTo>
                <a:cubicBezTo>
                  <a:pt x="146" y="119"/>
                  <a:pt x="146" y="120"/>
                  <a:pt x="147" y="121"/>
                </a:cubicBezTo>
                <a:cubicBezTo>
                  <a:pt x="143" y="123"/>
                  <a:pt x="139" y="125"/>
                  <a:pt x="135" y="127"/>
                </a:cubicBezTo>
                <a:cubicBezTo>
                  <a:pt x="134" y="126"/>
                  <a:pt x="133" y="125"/>
                  <a:pt x="132" y="125"/>
                </a:cubicBezTo>
                <a:cubicBezTo>
                  <a:pt x="131" y="124"/>
                  <a:pt x="129" y="124"/>
                  <a:pt x="129" y="126"/>
                </a:cubicBezTo>
                <a:cubicBezTo>
                  <a:pt x="130" y="127"/>
                  <a:pt x="130" y="128"/>
                  <a:pt x="130" y="129"/>
                </a:cubicBezTo>
                <a:cubicBezTo>
                  <a:pt x="125" y="132"/>
                  <a:pt x="120" y="134"/>
                  <a:pt x="115" y="137"/>
                </a:cubicBezTo>
                <a:cubicBezTo>
                  <a:pt x="114" y="136"/>
                  <a:pt x="113" y="135"/>
                  <a:pt x="113" y="133"/>
                </a:cubicBezTo>
                <a:cubicBezTo>
                  <a:pt x="111" y="131"/>
                  <a:pt x="109" y="129"/>
                  <a:pt x="108" y="127"/>
                </a:cubicBezTo>
                <a:cubicBezTo>
                  <a:pt x="107" y="125"/>
                  <a:pt x="104" y="126"/>
                  <a:pt x="105" y="128"/>
                </a:cubicBezTo>
                <a:cubicBezTo>
                  <a:pt x="106" y="130"/>
                  <a:pt x="107" y="133"/>
                  <a:pt x="108" y="135"/>
                </a:cubicBezTo>
                <a:cubicBezTo>
                  <a:pt x="109" y="136"/>
                  <a:pt x="109" y="138"/>
                  <a:pt x="110" y="139"/>
                </a:cubicBezTo>
                <a:cubicBezTo>
                  <a:pt x="106" y="141"/>
                  <a:pt x="101" y="143"/>
                  <a:pt x="97" y="145"/>
                </a:cubicBezTo>
                <a:cubicBezTo>
                  <a:pt x="97" y="145"/>
                  <a:pt x="96" y="144"/>
                  <a:pt x="96" y="143"/>
                </a:cubicBezTo>
                <a:cubicBezTo>
                  <a:pt x="95" y="142"/>
                  <a:pt x="94" y="140"/>
                  <a:pt x="92" y="140"/>
                </a:cubicBezTo>
                <a:cubicBezTo>
                  <a:pt x="91" y="139"/>
                  <a:pt x="91" y="140"/>
                  <a:pt x="91" y="141"/>
                </a:cubicBezTo>
                <a:cubicBezTo>
                  <a:pt x="91" y="142"/>
                  <a:pt x="92" y="144"/>
                  <a:pt x="92" y="145"/>
                </a:cubicBezTo>
                <a:cubicBezTo>
                  <a:pt x="92" y="146"/>
                  <a:pt x="93" y="147"/>
                  <a:pt x="93" y="147"/>
                </a:cubicBezTo>
                <a:cubicBezTo>
                  <a:pt x="89" y="149"/>
                  <a:pt x="84" y="151"/>
                  <a:pt x="80" y="154"/>
                </a:cubicBezTo>
                <a:cubicBezTo>
                  <a:pt x="80" y="153"/>
                  <a:pt x="80" y="153"/>
                  <a:pt x="80" y="153"/>
                </a:cubicBezTo>
                <a:cubicBezTo>
                  <a:pt x="78" y="150"/>
                  <a:pt x="76" y="147"/>
                  <a:pt x="74" y="145"/>
                </a:cubicBezTo>
                <a:cubicBezTo>
                  <a:pt x="73" y="143"/>
                  <a:pt x="71" y="144"/>
                  <a:pt x="71" y="146"/>
                </a:cubicBezTo>
                <a:cubicBezTo>
                  <a:pt x="72" y="149"/>
                  <a:pt x="74" y="151"/>
                  <a:pt x="75" y="154"/>
                </a:cubicBezTo>
                <a:cubicBezTo>
                  <a:pt x="75" y="155"/>
                  <a:pt x="76" y="155"/>
                  <a:pt x="76" y="156"/>
                </a:cubicBezTo>
                <a:cubicBezTo>
                  <a:pt x="69" y="159"/>
                  <a:pt x="62" y="163"/>
                  <a:pt x="56" y="166"/>
                </a:cubicBezTo>
                <a:cubicBezTo>
                  <a:pt x="49" y="147"/>
                  <a:pt x="42" y="128"/>
                  <a:pt x="36" y="10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5" name="CustomShape 160"/>
          <p:cNvSpPr/>
          <p:nvPr/>
        </p:nvSpPr>
        <p:spPr>
          <a:xfrm>
            <a:off x="12280880" y="2005025"/>
            <a:ext cx="144341" cy="241529"/>
          </a:xfrm>
          <a:custGeom>
            <a:avLst/>
            <a:gdLst/>
            <a:ahLst/>
            <a:cxnLst/>
            <a:rect l="l" t="t" r="r" b="b"/>
            <a:pathLst>
              <a:path w="34" h="57">
                <a:moveTo>
                  <a:pt x="34" y="52"/>
                </a:moveTo>
                <a:cubicBezTo>
                  <a:pt x="30" y="41"/>
                  <a:pt x="27" y="30"/>
                  <a:pt x="23" y="19"/>
                </a:cubicBezTo>
                <a:cubicBezTo>
                  <a:pt x="21" y="13"/>
                  <a:pt x="19" y="8"/>
                  <a:pt x="17" y="2"/>
                </a:cubicBezTo>
                <a:cubicBezTo>
                  <a:pt x="16" y="2"/>
                  <a:pt x="14" y="1"/>
                  <a:pt x="13" y="1"/>
                </a:cubicBezTo>
                <a:cubicBezTo>
                  <a:pt x="11" y="0"/>
                  <a:pt x="9" y="0"/>
                  <a:pt x="7" y="0"/>
                </a:cubicBezTo>
                <a:cubicBezTo>
                  <a:pt x="4" y="1"/>
                  <a:pt x="1" y="3"/>
                  <a:pt x="0" y="7"/>
                </a:cubicBezTo>
                <a:cubicBezTo>
                  <a:pt x="2" y="14"/>
                  <a:pt x="4" y="22"/>
                  <a:pt x="6" y="29"/>
                </a:cubicBezTo>
                <a:cubicBezTo>
                  <a:pt x="9" y="38"/>
                  <a:pt x="12" y="48"/>
                  <a:pt x="15" y="57"/>
                </a:cubicBezTo>
                <a:cubicBezTo>
                  <a:pt x="18" y="53"/>
                  <a:pt x="22" y="51"/>
                  <a:pt x="26" y="51"/>
                </a:cubicBezTo>
                <a:cubicBezTo>
                  <a:pt x="29" y="51"/>
                  <a:pt x="32" y="51"/>
                  <a:pt x="34" y="52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6" name="CustomShape 161"/>
          <p:cNvSpPr/>
          <p:nvPr/>
        </p:nvSpPr>
        <p:spPr>
          <a:xfrm>
            <a:off x="12179374" y="1647952"/>
            <a:ext cx="164859" cy="370032"/>
          </a:xfrm>
          <a:custGeom>
            <a:avLst/>
            <a:gdLst/>
            <a:ahLst/>
            <a:cxnLst/>
            <a:rect l="l" t="t" r="r" b="b"/>
            <a:pathLst>
              <a:path w="39" h="87">
                <a:moveTo>
                  <a:pt x="30" y="81"/>
                </a:moveTo>
                <a:cubicBezTo>
                  <a:pt x="33" y="80"/>
                  <a:pt x="37" y="80"/>
                  <a:pt x="39" y="81"/>
                </a:cubicBezTo>
                <a:cubicBezTo>
                  <a:pt x="30" y="55"/>
                  <a:pt x="21" y="28"/>
                  <a:pt x="15" y="0"/>
                </a:cubicBezTo>
                <a:cubicBezTo>
                  <a:pt x="14" y="0"/>
                  <a:pt x="12" y="0"/>
                  <a:pt x="11" y="0"/>
                </a:cubicBezTo>
                <a:cubicBezTo>
                  <a:pt x="6" y="0"/>
                  <a:pt x="3" y="3"/>
                  <a:pt x="0" y="7"/>
                </a:cubicBezTo>
                <a:cubicBezTo>
                  <a:pt x="8" y="33"/>
                  <a:pt x="15" y="60"/>
                  <a:pt x="23" y="87"/>
                </a:cubicBezTo>
                <a:cubicBezTo>
                  <a:pt x="24" y="84"/>
                  <a:pt x="26" y="81"/>
                  <a:pt x="30" y="8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7" name="CustomShape 162"/>
          <p:cNvSpPr/>
          <p:nvPr/>
        </p:nvSpPr>
        <p:spPr>
          <a:xfrm>
            <a:off x="11725473" y="998956"/>
            <a:ext cx="741143" cy="709468"/>
          </a:xfrm>
          <a:custGeom>
            <a:avLst/>
            <a:gdLst/>
            <a:ahLst/>
            <a:cxnLst/>
            <a:rect l="l" t="t" r="r" b="b"/>
            <a:pathLst>
              <a:path w="175" h="167">
                <a:moveTo>
                  <a:pt x="115" y="149"/>
                </a:moveTo>
                <a:cubicBezTo>
                  <a:pt x="127" y="141"/>
                  <a:pt x="137" y="130"/>
                  <a:pt x="145" y="118"/>
                </a:cubicBezTo>
                <a:cubicBezTo>
                  <a:pt x="149" y="111"/>
                  <a:pt x="153" y="103"/>
                  <a:pt x="156" y="95"/>
                </a:cubicBezTo>
                <a:cubicBezTo>
                  <a:pt x="158" y="87"/>
                  <a:pt x="159" y="80"/>
                  <a:pt x="161" y="72"/>
                </a:cubicBezTo>
                <a:cubicBezTo>
                  <a:pt x="161" y="72"/>
                  <a:pt x="161" y="72"/>
                  <a:pt x="161" y="72"/>
                </a:cubicBezTo>
                <a:cubicBezTo>
                  <a:pt x="160" y="90"/>
                  <a:pt x="156" y="106"/>
                  <a:pt x="146" y="121"/>
                </a:cubicBezTo>
                <a:cubicBezTo>
                  <a:pt x="139" y="131"/>
                  <a:pt x="130" y="142"/>
                  <a:pt x="119" y="149"/>
                </a:cubicBezTo>
                <a:cubicBezTo>
                  <a:pt x="120" y="149"/>
                  <a:pt x="121" y="149"/>
                  <a:pt x="121" y="149"/>
                </a:cubicBezTo>
                <a:cubicBezTo>
                  <a:pt x="122" y="149"/>
                  <a:pt x="122" y="149"/>
                  <a:pt x="122" y="149"/>
                </a:cubicBezTo>
                <a:cubicBezTo>
                  <a:pt x="132" y="142"/>
                  <a:pt x="141" y="134"/>
                  <a:pt x="149" y="123"/>
                </a:cubicBezTo>
                <a:cubicBezTo>
                  <a:pt x="151" y="120"/>
                  <a:pt x="152" y="117"/>
                  <a:pt x="154" y="114"/>
                </a:cubicBezTo>
                <a:cubicBezTo>
                  <a:pt x="175" y="76"/>
                  <a:pt x="168" y="32"/>
                  <a:pt x="137" y="12"/>
                </a:cubicBezTo>
                <a:cubicBezTo>
                  <a:pt x="132" y="8"/>
                  <a:pt x="126" y="6"/>
                  <a:pt x="120" y="4"/>
                </a:cubicBezTo>
                <a:cubicBezTo>
                  <a:pt x="127" y="7"/>
                  <a:pt x="134" y="11"/>
                  <a:pt x="139" y="16"/>
                </a:cubicBezTo>
                <a:cubicBezTo>
                  <a:pt x="152" y="29"/>
                  <a:pt x="161" y="43"/>
                  <a:pt x="162" y="62"/>
                </a:cubicBezTo>
                <a:cubicBezTo>
                  <a:pt x="162" y="62"/>
                  <a:pt x="161" y="62"/>
                  <a:pt x="161" y="62"/>
                </a:cubicBezTo>
                <a:cubicBezTo>
                  <a:pt x="159" y="54"/>
                  <a:pt x="158" y="46"/>
                  <a:pt x="154" y="38"/>
                </a:cubicBezTo>
                <a:cubicBezTo>
                  <a:pt x="150" y="30"/>
                  <a:pt x="145" y="23"/>
                  <a:pt x="138" y="18"/>
                </a:cubicBezTo>
                <a:cubicBezTo>
                  <a:pt x="124" y="8"/>
                  <a:pt x="108" y="0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66" y="4"/>
                  <a:pt x="42" y="17"/>
                  <a:pt x="26" y="41"/>
                </a:cubicBezTo>
                <a:cubicBezTo>
                  <a:pt x="24" y="44"/>
                  <a:pt x="23" y="47"/>
                  <a:pt x="21" y="49"/>
                </a:cubicBezTo>
                <a:cubicBezTo>
                  <a:pt x="0" y="88"/>
                  <a:pt x="9" y="133"/>
                  <a:pt x="40" y="153"/>
                </a:cubicBezTo>
                <a:cubicBezTo>
                  <a:pt x="58" y="166"/>
                  <a:pt x="82" y="167"/>
                  <a:pt x="103" y="158"/>
                </a:cubicBezTo>
                <a:cubicBezTo>
                  <a:pt x="106" y="155"/>
                  <a:pt x="106" y="155"/>
                  <a:pt x="106" y="155"/>
                </a:cubicBezTo>
                <a:cubicBezTo>
                  <a:pt x="108" y="152"/>
                  <a:pt x="111" y="149"/>
                  <a:pt x="115" y="149"/>
                </a:cubicBezTo>
                <a:close/>
                <a:moveTo>
                  <a:pt x="52" y="147"/>
                </a:moveTo>
                <a:cubicBezTo>
                  <a:pt x="43" y="143"/>
                  <a:pt x="35" y="137"/>
                  <a:pt x="30" y="129"/>
                </a:cubicBezTo>
                <a:cubicBezTo>
                  <a:pt x="21" y="116"/>
                  <a:pt x="18" y="103"/>
                  <a:pt x="18" y="89"/>
                </a:cubicBezTo>
                <a:cubicBezTo>
                  <a:pt x="18" y="88"/>
                  <a:pt x="19" y="88"/>
                  <a:pt x="19" y="89"/>
                </a:cubicBezTo>
                <a:cubicBezTo>
                  <a:pt x="21" y="103"/>
                  <a:pt x="23" y="116"/>
                  <a:pt x="32" y="127"/>
                </a:cubicBezTo>
                <a:cubicBezTo>
                  <a:pt x="32" y="128"/>
                  <a:pt x="33" y="129"/>
                  <a:pt x="34" y="130"/>
                </a:cubicBezTo>
                <a:cubicBezTo>
                  <a:pt x="20" y="110"/>
                  <a:pt x="18" y="80"/>
                  <a:pt x="33" y="53"/>
                </a:cubicBezTo>
                <a:cubicBezTo>
                  <a:pt x="36" y="46"/>
                  <a:pt x="41" y="40"/>
                  <a:pt x="46" y="34"/>
                </a:cubicBezTo>
                <a:cubicBezTo>
                  <a:pt x="43" y="37"/>
                  <a:pt x="40" y="40"/>
                  <a:pt x="37" y="43"/>
                </a:cubicBezTo>
                <a:cubicBezTo>
                  <a:pt x="28" y="54"/>
                  <a:pt x="21" y="67"/>
                  <a:pt x="19" y="82"/>
                </a:cubicBezTo>
                <a:cubicBezTo>
                  <a:pt x="19" y="83"/>
                  <a:pt x="18" y="83"/>
                  <a:pt x="18" y="82"/>
                </a:cubicBezTo>
                <a:cubicBezTo>
                  <a:pt x="20" y="56"/>
                  <a:pt x="39" y="32"/>
                  <a:pt x="63" y="21"/>
                </a:cubicBezTo>
                <a:cubicBezTo>
                  <a:pt x="81" y="10"/>
                  <a:pt x="103" y="8"/>
                  <a:pt x="121" y="18"/>
                </a:cubicBezTo>
                <a:cubicBezTo>
                  <a:pt x="151" y="33"/>
                  <a:pt x="159" y="75"/>
                  <a:pt x="140" y="111"/>
                </a:cubicBezTo>
                <a:cubicBezTo>
                  <a:pt x="121" y="146"/>
                  <a:pt x="82" y="162"/>
                  <a:pt x="52" y="147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8" name="CustomShape 163"/>
          <p:cNvSpPr/>
          <p:nvPr/>
        </p:nvSpPr>
        <p:spPr>
          <a:xfrm>
            <a:off x="11796744" y="1024153"/>
            <a:ext cx="580964" cy="636757"/>
          </a:xfrm>
          <a:custGeom>
            <a:avLst/>
            <a:gdLst/>
            <a:ahLst/>
            <a:cxnLst/>
            <a:rect l="l" t="t" r="r" b="b"/>
            <a:pathLst>
              <a:path w="137" h="150">
                <a:moveTo>
                  <a:pt x="103" y="14"/>
                </a:move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41" y="117"/>
                  <a:pt x="45" y="98"/>
                  <a:pt x="49" y="79"/>
                </a:cubicBezTo>
                <a:cubicBezTo>
                  <a:pt x="53" y="58"/>
                  <a:pt x="57" y="38"/>
                  <a:pt x="64" y="18"/>
                </a:cubicBezTo>
                <a:cubicBezTo>
                  <a:pt x="64" y="17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8"/>
                  <a:pt x="39" y="137"/>
                </a:cubicBezTo>
                <a:cubicBezTo>
                  <a:pt x="66" y="150"/>
                  <a:pt x="102" y="137"/>
                  <a:pt x="119" y="104"/>
                </a:cubicBezTo>
                <a:cubicBezTo>
                  <a:pt x="137" y="71"/>
                  <a:pt x="130" y="29"/>
                  <a:pt x="103" y="14"/>
                </a:cubicBezTo>
                <a:close/>
                <a:moveTo>
                  <a:pt x="29" y="91"/>
                </a:moveTo>
                <a:cubicBezTo>
                  <a:pt x="28" y="89"/>
                  <a:pt x="25" y="89"/>
                  <a:pt x="23" y="88"/>
                </a:cubicBezTo>
                <a:cubicBezTo>
                  <a:pt x="23" y="88"/>
                  <a:pt x="23" y="88"/>
                  <a:pt x="23" y="87"/>
                </a:cubicBezTo>
                <a:cubicBezTo>
                  <a:pt x="26" y="87"/>
                  <a:pt x="29" y="87"/>
                  <a:pt x="30" y="90"/>
                </a:cubicBezTo>
                <a:cubicBezTo>
                  <a:pt x="32" y="93"/>
                  <a:pt x="30" y="98"/>
                  <a:pt x="27" y="100"/>
                </a:cubicBezTo>
                <a:cubicBezTo>
                  <a:pt x="26" y="101"/>
                  <a:pt x="24" y="101"/>
                  <a:pt x="23" y="100"/>
                </a:cubicBezTo>
                <a:cubicBezTo>
                  <a:pt x="21" y="98"/>
                  <a:pt x="20" y="94"/>
                  <a:pt x="20" y="91"/>
                </a:cubicBezTo>
                <a:cubicBezTo>
                  <a:pt x="20" y="90"/>
                  <a:pt x="22" y="90"/>
                  <a:pt x="22" y="91"/>
                </a:cubicBezTo>
                <a:cubicBezTo>
                  <a:pt x="22" y="92"/>
                  <a:pt x="22" y="93"/>
                  <a:pt x="22" y="95"/>
                </a:cubicBezTo>
                <a:cubicBezTo>
                  <a:pt x="22" y="96"/>
                  <a:pt x="23" y="97"/>
                  <a:pt x="24" y="99"/>
                </a:cubicBezTo>
                <a:cubicBezTo>
                  <a:pt x="24" y="99"/>
                  <a:pt x="25" y="100"/>
                  <a:pt x="25" y="99"/>
                </a:cubicBezTo>
                <a:cubicBezTo>
                  <a:pt x="26" y="99"/>
                  <a:pt x="28" y="98"/>
                  <a:pt x="28" y="96"/>
                </a:cubicBezTo>
                <a:cubicBezTo>
                  <a:pt x="29" y="95"/>
                  <a:pt x="30" y="93"/>
                  <a:pt x="29" y="91"/>
                </a:cubicBezTo>
                <a:close/>
                <a:moveTo>
                  <a:pt x="43" y="32"/>
                </a:moveTo>
                <a:cubicBezTo>
                  <a:pt x="37" y="35"/>
                  <a:pt x="32" y="40"/>
                  <a:pt x="28" y="45"/>
                </a:cubicBezTo>
                <a:cubicBezTo>
                  <a:pt x="26" y="48"/>
                  <a:pt x="21" y="56"/>
                  <a:pt x="27" y="58"/>
                </a:cubicBezTo>
                <a:cubicBezTo>
                  <a:pt x="28" y="59"/>
                  <a:pt x="31" y="60"/>
                  <a:pt x="32" y="61"/>
                </a:cubicBezTo>
                <a:cubicBezTo>
                  <a:pt x="38" y="69"/>
                  <a:pt x="29" y="81"/>
                  <a:pt x="21" y="76"/>
                </a:cubicBezTo>
                <a:cubicBezTo>
                  <a:pt x="21" y="76"/>
                  <a:pt x="21" y="77"/>
                  <a:pt x="21" y="77"/>
                </a:cubicBezTo>
                <a:cubicBezTo>
                  <a:pt x="14" y="95"/>
                  <a:pt x="20" y="111"/>
                  <a:pt x="31" y="126"/>
                </a:cubicBezTo>
                <a:cubicBezTo>
                  <a:pt x="31" y="126"/>
                  <a:pt x="30" y="127"/>
                  <a:pt x="30" y="127"/>
                </a:cubicBezTo>
                <a:cubicBezTo>
                  <a:pt x="20" y="115"/>
                  <a:pt x="8" y="90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5" y="42"/>
                  <a:pt x="35" y="35"/>
                  <a:pt x="43" y="31"/>
                </a:cubicBezTo>
                <a:cubicBezTo>
                  <a:pt x="43" y="31"/>
                  <a:pt x="44" y="32"/>
                  <a:pt x="43" y="32"/>
                </a:cubicBezTo>
                <a:close/>
                <a:moveTo>
                  <a:pt x="82" y="123"/>
                </a:moveTo>
                <a:cubicBezTo>
                  <a:pt x="82" y="123"/>
                  <a:pt x="80" y="123"/>
                  <a:pt x="80" y="122"/>
                </a:cubicBezTo>
                <a:cubicBezTo>
                  <a:pt x="88" y="87"/>
                  <a:pt x="94" y="51"/>
                  <a:pt x="102" y="16"/>
                </a:cubicBezTo>
                <a:cubicBezTo>
                  <a:pt x="102" y="15"/>
                  <a:pt x="104" y="15"/>
                  <a:pt x="103" y="16"/>
                </a:cubicBezTo>
                <a:cubicBezTo>
                  <a:pt x="98" y="52"/>
                  <a:pt x="90" y="87"/>
                  <a:pt x="82" y="12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9" name="CustomShape 164"/>
          <p:cNvSpPr/>
          <p:nvPr/>
        </p:nvSpPr>
        <p:spPr>
          <a:xfrm>
            <a:off x="11890331" y="1398865"/>
            <a:ext cx="33476" cy="50753"/>
          </a:xfrm>
          <a:custGeom>
            <a:avLst/>
            <a:gdLst/>
            <a:ahLst/>
            <a:cxnLst/>
            <a:rect l="l" t="t" r="r" b="b"/>
            <a:pathLst>
              <a:path w="8" h="12">
                <a:moveTo>
                  <a:pt x="0" y="3"/>
                </a:moveTo>
                <a:cubicBezTo>
                  <a:pt x="0" y="4"/>
                  <a:pt x="0" y="5"/>
                  <a:pt x="0" y="7"/>
                </a:cubicBezTo>
                <a:cubicBezTo>
                  <a:pt x="0" y="8"/>
                  <a:pt x="1" y="9"/>
                  <a:pt x="2" y="11"/>
                </a:cubicBezTo>
                <a:cubicBezTo>
                  <a:pt x="2" y="11"/>
                  <a:pt x="3" y="12"/>
                  <a:pt x="3" y="11"/>
                </a:cubicBezTo>
                <a:cubicBezTo>
                  <a:pt x="4" y="11"/>
                  <a:pt x="6" y="10"/>
                  <a:pt x="6" y="8"/>
                </a:cubicBezTo>
                <a:cubicBezTo>
                  <a:pt x="7" y="7"/>
                  <a:pt x="8" y="5"/>
                  <a:pt x="7" y="3"/>
                </a:cubicBezTo>
                <a:cubicBezTo>
                  <a:pt x="6" y="1"/>
                  <a:pt x="3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3"/>
                  <a:pt x="0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0" name="CustomShape 165"/>
          <p:cNvSpPr/>
          <p:nvPr/>
        </p:nvSpPr>
        <p:spPr>
          <a:xfrm>
            <a:off x="11796744" y="1024153"/>
            <a:ext cx="436623" cy="585644"/>
          </a:xfrm>
          <a:custGeom>
            <a:avLst/>
            <a:gdLst/>
            <a:ahLst/>
            <a:cxnLst/>
            <a:rect l="l" t="t" r="r" b="b"/>
            <a:pathLst>
              <a:path w="103" h="138">
                <a:moveTo>
                  <a:pt x="80" y="121"/>
                </a:moveTo>
                <a:cubicBezTo>
                  <a:pt x="80" y="121"/>
                  <a:pt x="81" y="121"/>
                  <a:pt x="81" y="121"/>
                </a:cubicBezTo>
                <a:cubicBezTo>
                  <a:pt x="88" y="86"/>
                  <a:pt x="94" y="50"/>
                  <a:pt x="102" y="16"/>
                </a:cubicBezTo>
                <a:cubicBezTo>
                  <a:pt x="102" y="16"/>
                  <a:pt x="102" y="16"/>
                  <a:pt x="103" y="16"/>
                </a:cubicBezTo>
                <a:cubicBezTo>
                  <a:pt x="103" y="15"/>
                  <a:pt x="103" y="15"/>
                  <a:pt x="103" y="14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38" y="137"/>
                  <a:pt x="38" y="136"/>
                  <a:pt x="38" y="136"/>
                </a:cubicBezTo>
                <a:cubicBezTo>
                  <a:pt x="38" y="136"/>
                  <a:pt x="38" y="136"/>
                  <a:pt x="38" y="135"/>
                </a:cubicBezTo>
                <a:cubicBezTo>
                  <a:pt x="37" y="136"/>
                  <a:pt x="36" y="136"/>
                  <a:pt x="34" y="135"/>
                </a:cubicBezTo>
                <a:cubicBezTo>
                  <a:pt x="30" y="130"/>
                  <a:pt x="26" y="124"/>
                  <a:pt x="22" y="118"/>
                </a:cubicBezTo>
                <a:cubicBezTo>
                  <a:pt x="22" y="118"/>
                  <a:pt x="22" y="117"/>
                  <a:pt x="22" y="116"/>
                </a:cubicBezTo>
                <a:cubicBezTo>
                  <a:pt x="15" y="103"/>
                  <a:pt x="11" y="86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2" y="50"/>
                  <a:pt x="23" y="49"/>
                  <a:pt x="24" y="48"/>
                </a:cubicBezTo>
                <a:cubicBezTo>
                  <a:pt x="24" y="47"/>
                  <a:pt x="24" y="46"/>
                  <a:pt x="25" y="46"/>
                </a:cubicBezTo>
                <a:cubicBezTo>
                  <a:pt x="25" y="45"/>
                  <a:pt x="25" y="45"/>
                  <a:pt x="26" y="44"/>
                </a:cubicBezTo>
                <a:cubicBezTo>
                  <a:pt x="29" y="41"/>
                  <a:pt x="32" y="38"/>
                  <a:pt x="36" y="35"/>
                </a:cubicBezTo>
                <a:cubicBezTo>
                  <a:pt x="44" y="28"/>
                  <a:pt x="52" y="21"/>
                  <a:pt x="61" y="14"/>
                </a:cubicBezTo>
                <a:cubicBezTo>
                  <a:pt x="64" y="13"/>
                  <a:pt x="66" y="16"/>
                  <a:pt x="65" y="18"/>
                </a:cubicBezTo>
                <a:cubicBezTo>
                  <a:pt x="65" y="18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7"/>
                  <a:pt x="39" y="136"/>
                </a:cubicBezTo>
                <a:cubicBezTo>
                  <a:pt x="40" y="136"/>
                  <a:pt x="40" y="136"/>
                  <a:pt x="40" y="136"/>
                </a:cubicBezTo>
                <a:cubicBezTo>
                  <a:pt x="54" y="137"/>
                  <a:pt x="75" y="138"/>
                  <a:pt x="80" y="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1" name="CustomShape 166"/>
          <p:cNvSpPr/>
          <p:nvPr/>
        </p:nvSpPr>
        <p:spPr>
          <a:xfrm>
            <a:off x="12357190" y="2238635"/>
            <a:ext cx="71271" cy="55433"/>
          </a:xfrm>
          <a:custGeom>
            <a:avLst/>
            <a:gdLst/>
            <a:ahLst/>
            <a:cxnLst/>
            <a:rect l="l" t="t" r="r" b="b"/>
            <a:pathLst>
              <a:path w="17" h="13">
                <a:moveTo>
                  <a:pt x="11" y="11"/>
                </a:moveTo>
                <a:cubicBezTo>
                  <a:pt x="13" y="10"/>
                  <a:pt x="15" y="9"/>
                  <a:pt x="16" y="7"/>
                </a:cubicBezTo>
                <a:cubicBezTo>
                  <a:pt x="17" y="6"/>
                  <a:pt x="17" y="4"/>
                  <a:pt x="16" y="3"/>
                </a:cubicBezTo>
                <a:cubicBezTo>
                  <a:pt x="14" y="1"/>
                  <a:pt x="11" y="0"/>
                  <a:pt x="8" y="1"/>
                </a:cubicBezTo>
                <a:cubicBezTo>
                  <a:pt x="4" y="1"/>
                  <a:pt x="1" y="4"/>
                  <a:pt x="0" y="7"/>
                </a:cubicBezTo>
                <a:cubicBezTo>
                  <a:pt x="2" y="11"/>
                  <a:pt x="6" y="13"/>
                  <a:pt x="11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2" name="CustomShape 167"/>
          <p:cNvSpPr/>
          <p:nvPr/>
        </p:nvSpPr>
        <p:spPr>
          <a:xfrm>
            <a:off x="12361870" y="2268511"/>
            <a:ext cx="84229" cy="63712"/>
          </a:xfrm>
          <a:custGeom>
            <a:avLst/>
            <a:gdLst/>
            <a:ahLst/>
            <a:cxnLst/>
            <a:rect l="l" t="t" r="r" b="b"/>
            <a:pathLst>
              <a:path w="20" h="15">
                <a:moveTo>
                  <a:pt x="11" y="7"/>
                </a:moveTo>
                <a:cubicBezTo>
                  <a:pt x="7" y="8"/>
                  <a:pt x="3" y="8"/>
                  <a:pt x="0" y="6"/>
                </a:cubicBezTo>
                <a:cubicBezTo>
                  <a:pt x="0" y="6"/>
                  <a:pt x="0" y="6"/>
                  <a:pt x="0" y="7"/>
                </a:cubicBezTo>
                <a:cubicBezTo>
                  <a:pt x="7" y="12"/>
                  <a:pt x="15" y="15"/>
                  <a:pt x="20" y="7"/>
                </a:cubicBezTo>
                <a:cubicBezTo>
                  <a:pt x="19" y="5"/>
                  <a:pt x="19" y="2"/>
                  <a:pt x="18" y="0"/>
                </a:cubicBezTo>
                <a:cubicBezTo>
                  <a:pt x="17" y="3"/>
                  <a:pt x="14" y="6"/>
                  <a:pt x="11" y="7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3" name="CustomShape 168"/>
          <p:cNvSpPr/>
          <p:nvPr/>
        </p:nvSpPr>
        <p:spPr>
          <a:xfrm>
            <a:off x="11703156" y="917967"/>
            <a:ext cx="785778" cy="1426854"/>
          </a:xfrm>
          <a:custGeom>
            <a:avLst/>
            <a:gdLst/>
            <a:ahLst/>
            <a:cxnLst/>
            <a:rect l="l" t="t" r="r" b="b"/>
            <a:pathLst>
              <a:path w="185" h="336">
                <a:moveTo>
                  <a:pt x="28" y="57"/>
                </a:moveTo>
                <a:cubicBezTo>
                  <a:pt x="26" y="60"/>
                  <a:pt x="24" y="63"/>
                  <a:pt x="22" y="66"/>
                </a:cubicBezTo>
                <a:cubicBezTo>
                  <a:pt x="0" y="107"/>
                  <a:pt x="8" y="155"/>
                  <a:pt x="42" y="177"/>
                </a:cubicBezTo>
                <a:cubicBezTo>
                  <a:pt x="61" y="190"/>
                  <a:pt x="86" y="192"/>
                  <a:pt x="109" y="183"/>
                </a:cubicBezTo>
                <a:cubicBezTo>
                  <a:pt x="110" y="185"/>
                  <a:pt x="110" y="185"/>
                  <a:pt x="110" y="185"/>
                </a:cubicBezTo>
                <a:cubicBezTo>
                  <a:pt x="116" y="218"/>
                  <a:pt x="127" y="250"/>
                  <a:pt x="137" y="282"/>
                </a:cubicBezTo>
                <a:cubicBezTo>
                  <a:pt x="140" y="294"/>
                  <a:pt x="144" y="306"/>
                  <a:pt x="148" y="318"/>
                </a:cubicBezTo>
                <a:cubicBezTo>
                  <a:pt x="150" y="326"/>
                  <a:pt x="150" y="326"/>
                  <a:pt x="150" y="326"/>
                </a:cubicBezTo>
                <a:cubicBezTo>
                  <a:pt x="157" y="332"/>
                  <a:pt x="157" y="332"/>
                  <a:pt x="157" y="332"/>
                </a:cubicBezTo>
                <a:cubicBezTo>
                  <a:pt x="163" y="335"/>
                  <a:pt x="169" y="336"/>
                  <a:pt x="175" y="330"/>
                </a:cubicBezTo>
                <a:cubicBezTo>
                  <a:pt x="176" y="330"/>
                  <a:pt x="176" y="329"/>
                  <a:pt x="177" y="328"/>
                </a:cubicBezTo>
                <a:cubicBezTo>
                  <a:pt x="180" y="323"/>
                  <a:pt x="180" y="323"/>
                  <a:pt x="180" y="323"/>
                </a:cubicBezTo>
                <a:cubicBezTo>
                  <a:pt x="178" y="315"/>
                  <a:pt x="178" y="315"/>
                  <a:pt x="178" y="315"/>
                </a:cubicBezTo>
                <a:cubicBezTo>
                  <a:pt x="173" y="301"/>
                  <a:pt x="168" y="287"/>
                  <a:pt x="163" y="273"/>
                </a:cubicBezTo>
                <a:cubicBezTo>
                  <a:pt x="152" y="241"/>
                  <a:pt x="143" y="208"/>
                  <a:pt x="133" y="175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141" y="164"/>
                  <a:pt x="150" y="155"/>
                  <a:pt x="158" y="144"/>
                </a:cubicBezTo>
                <a:cubicBezTo>
                  <a:pt x="160" y="141"/>
                  <a:pt x="162" y="138"/>
                  <a:pt x="163" y="135"/>
                </a:cubicBezTo>
                <a:cubicBezTo>
                  <a:pt x="185" y="94"/>
                  <a:pt x="177" y="46"/>
                  <a:pt x="144" y="24"/>
                </a:cubicBezTo>
                <a:cubicBezTo>
                  <a:pt x="108" y="0"/>
                  <a:pt x="56" y="15"/>
                  <a:pt x="28" y="57"/>
                </a:cubicBezTo>
                <a:close/>
                <a:moveTo>
                  <a:pt x="175" y="325"/>
                </a:moveTo>
                <a:cubicBezTo>
                  <a:pt x="170" y="333"/>
                  <a:pt x="162" y="330"/>
                  <a:pt x="155" y="325"/>
                </a:cubicBezTo>
                <a:cubicBezTo>
                  <a:pt x="155" y="324"/>
                  <a:pt x="155" y="324"/>
                  <a:pt x="155" y="324"/>
                </a:cubicBezTo>
                <a:cubicBezTo>
                  <a:pt x="158" y="326"/>
                  <a:pt x="162" y="326"/>
                  <a:pt x="166" y="325"/>
                </a:cubicBezTo>
                <a:cubicBezTo>
                  <a:pt x="169" y="324"/>
                  <a:pt x="172" y="321"/>
                  <a:pt x="173" y="318"/>
                </a:cubicBezTo>
                <a:cubicBezTo>
                  <a:pt x="174" y="320"/>
                  <a:pt x="174" y="323"/>
                  <a:pt x="175" y="325"/>
                </a:cubicBezTo>
                <a:close/>
                <a:moveTo>
                  <a:pt x="170" y="314"/>
                </a:moveTo>
                <a:cubicBezTo>
                  <a:pt x="171" y="315"/>
                  <a:pt x="171" y="317"/>
                  <a:pt x="170" y="318"/>
                </a:cubicBezTo>
                <a:cubicBezTo>
                  <a:pt x="169" y="320"/>
                  <a:pt x="167" y="321"/>
                  <a:pt x="165" y="322"/>
                </a:cubicBezTo>
                <a:cubicBezTo>
                  <a:pt x="160" y="324"/>
                  <a:pt x="156" y="322"/>
                  <a:pt x="154" y="318"/>
                </a:cubicBezTo>
                <a:cubicBezTo>
                  <a:pt x="155" y="315"/>
                  <a:pt x="158" y="312"/>
                  <a:pt x="162" y="312"/>
                </a:cubicBezTo>
                <a:cubicBezTo>
                  <a:pt x="165" y="311"/>
                  <a:pt x="168" y="312"/>
                  <a:pt x="170" y="314"/>
                </a:cubicBezTo>
                <a:close/>
                <a:moveTo>
                  <a:pt x="159" y="275"/>
                </a:moveTo>
                <a:cubicBezTo>
                  <a:pt x="163" y="286"/>
                  <a:pt x="166" y="297"/>
                  <a:pt x="170" y="308"/>
                </a:cubicBezTo>
                <a:cubicBezTo>
                  <a:pt x="168" y="307"/>
                  <a:pt x="165" y="307"/>
                  <a:pt x="162" y="307"/>
                </a:cubicBezTo>
                <a:cubicBezTo>
                  <a:pt x="158" y="307"/>
                  <a:pt x="154" y="309"/>
                  <a:pt x="151" y="313"/>
                </a:cubicBezTo>
                <a:cubicBezTo>
                  <a:pt x="148" y="304"/>
                  <a:pt x="145" y="294"/>
                  <a:pt x="142" y="285"/>
                </a:cubicBezTo>
                <a:cubicBezTo>
                  <a:pt x="140" y="278"/>
                  <a:pt x="138" y="270"/>
                  <a:pt x="136" y="263"/>
                </a:cubicBezTo>
                <a:cubicBezTo>
                  <a:pt x="137" y="259"/>
                  <a:pt x="140" y="257"/>
                  <a:pt x="143" y="256"/>
                </a:cubicBezTo>
                <a:cubicBezTo>
                  <a:pt x="145" y="256"/>
                  <a:pt x="147" y="256"/>
                  <a:pt x="149" y="257"/>
                </a:cubicBezTo>
                <a:cubicBezTo>
                  <a:pt x="150" y="257"/>
                  <a:pt x="152" y="258"/>
                  <a:pt x="153" y="258"/>
                </a:cubicBezTo>
                <a:cubicBezTo>
                  <a:pt x="155" y="264"/>
                  <a:pt x="157" y="269"/>
                  <a:pt x="159" y="275"/>
                </a:cubicBezTo>
                <a:close/>
                <a:moveTo>
                  <a:pt x="151" y="253"/>
                </a:moveTo>
                <a:cubicBezTo>
                  <a:pt x="149" y="252"/>
                  <a:pt x="145" y="252"/>
                  <a:pt x="142" y="253"/>
                </a:cubicBezTo>
                <a:cubicBezTo>
                  <a:pt x="138" y="253"/>
                  <a:pt x="136" y="256"/>
                  <a:pt x="135" y="259"/>
                </a:cubicBezTo>
                <a:cubicBezTo>
                  <a:pt x="127" y="232"/>
                  <a:pt x="120" y="205"/>
                  <a:pt x="112" y="179"/>
                </a:cubicBezTo>
                <a:cubicBezTo>
                  <a:pt x="115" y="175"/>
                  <a:pt x="118" y="172"/>
                  <a:pt x="123" y="172"/>
                </a:cubicBezTo>
                <a:cubicBezTo>
                  <a:pt x="124" y="172"/>
                  <a:pt x="126" y="172"/>
                  <a:pt x="127" y="172"/>
                </a:cubicBezTo>
                <a:cubicBezTo>
                  <a:pt x="133" y="200"/>
                  <a:pt x="142" y="227"/>
                  <a:pt x="151" y="253"/>
                </a:cubicBezTo>
                <a:close/>
                <a:moveTo>
                  <a:pt x="142" y="31"/>
                </a:moveTo>
                <a:cubicBezTo>
                  <a:pt x="173" y="51"/>
                  <a:pt x="180" y="95"/>
                  <a:pt x="159" y="133"/>
                </a:cubicBezTo>
                <a:cubicBezTo>
                  <a:pt x="157" y="136"/>
                  <a:pt x="156" y="139"/>
                  <a:pt x="154" y="142"/>
                </a:cubicBezTo>
                <a:cubicBezTo>
                  <a:pt x="146" y="153"/>
                  <a:pt x="137" y="161"/>
                  <a:pt x="127" y="168"/>
                </a:cubicBezTo>
                <a:cubicBezTo>
                  <a:pt x="126" y="168"/>
                  <a:pt x="126" y="168"/>
                  <a:pt x="126" y="168"/>
                </a:cubicBezTo>
                <a:cubicBezTo>
                  <a:pt x="126" y="168"/>
                  <a:pt x="125" y="168"/>
                  <a:pt x="124" y="168"/>
                </a:cubicBezTo>
                <a:cubicBezTo>
                  <a:pt x="135" y="161"/>
                  <a:pt x="144" y="150"/>
                  <a:pt x="151" y="140"/>
                </a:cubicBezTo>
                <a:cubicBezTo>
                  <a:pt x="161" y="125"/>
                  <a:pt x="165" y="109"/>
                  <a:pt x="166" y="91"/>
                </a:cubicBezTo>
                <a:cubicBezTo>
                  <a:pt x="166" y="91"/>
                  <a:pt x="166" y="91"/>
                  <a:pt x="166" y="91"/>
                </a:cubicBezTo>
                <a:cubicBezTo>
                  <a:pt x="164" y="99"/>
                  <a:pt x="163" y="106"/>
                  <a:pt x="161" y="114"/>
                </a:cubicBezTo>
                <a:cubicBezTo>
                  <a:pt x="158" y="122"/>
                  <a:pt x="154" y="130"/>
                  <a:pt x="150" y="137"/>
                </a:cubicBezTo>
                <a:cubicBezTo>
                  <a:pt x="142" y="149"/>
                  <a:pt x="132" y="160"/>
                  <a:pt x="120" y="168"/>
                </a:cubicBezTo>
                <a:cubicBezTo>
                  <a:pt x="116" y="168"/>
                  <a:pt x="113" y="171"/>
                  <a:pt x="111" y="174"/>
                </a:cubicBezTo>
                <a:cubicBezTo>
                  <a:pt x="108" y="177"/>
                  <a:pt x="108" y="177"/>
                  <a:pt x="108" y="177"/>
                </a:cubicBezTo>
                <a:cubicBezTo>
                  <a:pt x="87" y="186"/>
                  <a:pt x="63" y="185"/>
                  <a:pt x="45" y="172"/>
                </a:cubicBezTo>
                <a:cubicBezTo>
                  <a:pt x="14" y="152"/>
                  <a:pt x="5" y="107"/>
                  <a:pt x="26" y="68"/>
                </a:cubicBezTo>
                <a:cubicBezTo>
                  <a:pt x="28" y="66"/>
                  <a:pt x="29" y="63"/>
                  <a:pt x="31" y="60"/>
                </a:cubicBezTo>
                <a:cubicBezTo>
                  <a:pt x="47" y="36"/>
                  <a:pt x="71" y="23"/>
                  <a:pt x="95" y="20"/>
                </a:cubicBezTo>
                <a:cubicBezTo>
                  <a:pt x="95" y="20"/>
                  <a:pt x="95" y="20"/>
                  <a:pt x="95" y="20"/>
                </a:cubicBezTo>
                <a:cubicBezTo>
                  <a:pt x="113" y="19"/>
                  <a:pt x="129" y="27"/>
                  <a:pt x="143" y="37"/>
                </a:cubicBezTo>
                <a:cubicBezTo>
                  <a:pt x="150" y="42"/>
                  <a:pt x="155" y="49"/>
                  <a:pt x="159" y="57"/>
                </a:cubicBezTo>
                <a:cubicBezTo>
                  <a:pt x="163" y="65"/>
                  <a:pt x="164" y="73"/>
                  <a:pt x="166" y="81"/>
                </a:cubicBezTo>
                <a:cubicBezTo>
                  <a:pt x="166" y="81"/>
                  <a:pt x="167" y="81"/>
                  <a:pt x="167" y="81"/>
                </a:cubicBezTo>
                <a:cubicBezTo>
                  <a:pt x="166" y="62"/>
                  <a:pt x="157" y="48"/>
                  <a:pt x="144" y="35"/>
                </a:cubicBezTo>
                <a:cubicBezTo>
                  <a:pt x="139" y="30"/>
                  <a:pt x="132" y="26"/>
                  <a:pt x="125" y="23"/>
                </a:cubicBezTo>
                <a:cubicBezTo>
                  <a:pt x="131" y="25"/>
                  <a:pt x="137" y="27"/>
                  <a:pt x="142" y="3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4" name="CustomShape 169"/>
          <p:cNvSpPr/>
          <p:nvPr/>
        </p:nvSpPr>
        <p:spPr>
          <a:xfrm>
            <a:off x="11796744" y="1024153"/>
            <a:ext cx="603281" cy="661954"/>
          </a:xfrm>
          <a:custGeom>
            <a:avLst/>
            <a:gdLst/>
            <a:ahLst/>
            <a:cxnLst/>
            <a:rect l="l" t="t" r="r" b="b"/>
            <a:pathLst>
              <a:path w="142" h="156">
                <a:moveTo>
                  <a:pt x="104" y="12"/>
                </a:moveTo>
                <a:cubicBezTo>
                  <a:pt x="86" y="2"/>
                  <a:pt x="64" y="4"/>
                  <a:pt x="46" y="15"/>
                </a:cubicBezTo>
                <a:cubicBezTo>
                  <a:pt x="22" y="26"/>
                  <a:pt x="3" y="50"/>
                  <a:pt x="1" y="76"/>
                </a:cubicBezTo>
                <a:cubicBezTo>
                  <a:pt x="1" y="77"/>
                  <a:pt x="2" y="77"/>
                  <a:pt x="2" y="76"/>
                </a:cubicBezTo>
                <a:cubicBezTo>
                  <a:pt x="4" y="61"/>
                  <a:pt x="11" y="48"/>
                  <a:pt x="20" y="37"/>
                </a:cubicBezTo>
                <a:cubicBezTo>
                  <a:pt x="23" y="34"/>
                  <a:pt x="26" y="31"/>
                  <a:pt x="29" y="28"/>
                </a:cubicBezTo>
                <a:cubicBezTo>
                  <a:pt x="24" y="34"/>
                  <a:pt x="19" y="40"/>
                  <a:pt x="16" y="47"/>
                </a:cubicBezTo>
                <a:cubicBezTo>
                  <a:pt x="1" y="74"/>
                  <a:pt x="3" y="104"/>
                  <a:pt x="17" y="124"/>
                </a:cubicBezTo>
                <a:cubicBezTo>
                  <a:pt x="16" y="123"/>
                  <a:pt x="15" y="122"/>
                  <a:pt x="15" y="121"/>
                </a:cubicBezTo>
                <a:cubicBezTo>
                  <a:pt x="6" y="110"/>
                  <a:pt x="4" y="97"/>
                  <a:pt x="2" y="83"/>
                </a:cubicBezTo>
                <a:cubicBezTo>
                  <a:pt x="2" y="82"/>
                  <a:pt x="1" y="82"/>
                  <a:pt x="1" y="83"/>
                </a:cubicBezTo>
                <a:cubicBezTo>
                  <a:pt x="1" y="97"/>
                  <a:pt x="4" y="110"/>
                  <a:pt x="13" y="123"/>
                </a:cubicBezTo>
                <a:cubicBezTo>
                  <a:pt x="18" y="131"/>
                  <a:pt x="26" y="137"/>
                  <a:pt x="35" y="141"/>
                </a:cubicBezTo>
                <a:cubicBezTo>
                  <a:pt x="65" y="156"/>
                  <a:pt x="104" y="140"/>
                  <a:pt x="123" y="105"/>
                </a:cubicBezTo>
                <a:cubicBezTo>
                  <a:pt x="142" y="69"/>
                  <a:pt x="134" y="27"/>
                  <a:pt x="104" y="12"/>
                </a:cubicBezTo>
                <a:close/>
                <a:moveTo>
                  <a:pt x="119" y="104"/>
                </a:moveTo>
                <a:cubicBezTo>
                  <a:pt x="102" y="137"/>
                  <a:pt x="66" y="150"/>
                  <a:pt x="39" y="137"/>
                </a:cubicBezTo>
                <a:cubicBezTo>
                  <a:pt x="44" y="118"/>
                  <a:pt x="47" y="98"/>
                  <a:pt x="51" y="79"/>
                </a:cubicBezTo>
                <a:cubicBezTo>
                  <a:pt x="55" y="59"/>
                  <a:pt x="60" y="38"/>
                  <a:pt x="65" y="18"/>
                </a:cubicBezTo>
                <a:cubicBezTo>
                  <a:pt x="65" y="18"/>
                  <a:pt x="64" y="17"/>
                  <a:pt x="64" y="18"/>
                </a:cubicBezTo>
                <a:cubicBezTo>
                  <a:pt x="57" y="38"/>
                  <a:pt x="53" y="58"/>
                  <a:pt x="49" y="79"/>
                </a:cubicBezTo>
                <a:cubicBezTo>
                  <a:pt x="45" y="98"/>
                  <a:pt x="41" y="117"/>
                  <a:pt x="38" y="137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10" y="122"/>
                  <a:pt x="0" y="82"/>
                  <a:pt x="18" y="49"/>
                </a:cubicBezTo>
                <a:cubicBezTo>
                  <a:pt x="36" y="15"/>
                  <a:pt x="75" y="0"/>
                  <a:pt x="103" y="14"/>
                </a:cubicBezTo>
                <a:cubicBezTo>
                  <a:pt x="130" y="29"/>
                  <a:pt x="137" y="71"/>
                  <a:pt x="119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5" name="CustomShape 170"/>
          <p:cNvSpPr/>
          <p:nvPr/>
        </p:nvSpPr>
        <p:spPr>
          <a:xfrm>
            <a:off x="12136539" y="1087865"/>
            <a:ext cx="101507" cy="458580"/>
          </a:xfrm>
          <a:custGeom>
            <a:avLst/>
            <a:gdLst/>
            <a:ahLst/>
            <a:cxnLst/>
            <a:rect l="l" t="t" r="r" b="b"/>
            <a:pathLst>
              <a:path w="24" h="108">
                <a:moveTo>
                  <a:pt x="22" y="1"/>
                </a:moveTo>
                <a:cubicBezTo>
                  <a:pt x="14" y="36"/>
                  <a:pt x="8" y="72"/>
                  <a:pt x="0" y="107"/>
                </a:cubicBezTo>
                <a:cubicBezTo>
                  <a:pt x="0" y="108"/>
                  <a:pt x="2" y="108"/>
                  <a:pt x="2" y="108"/>
                </a:cubicBezTo>
                <a:cubicBezTo>
                  <a:pt x="10" y="72"/>
                  <a:pt x="18" y="37"/>
                  <a:pt x="23" y="1"/>
                </a:cubicBezTo>
                <a:cubicBezTo>
                  <a:pt x="24" y="0"/>
                  <a:pt x="22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6" name="CustomShape 171"/>
          <p:cNvSpPr/>
          <p:nvPr/>
        </p:nvSpPr>
        <p:spPr>
          <a:xfrm>
            <a:off x="11830219" y="1155896"/>
            <a:ext cx="153700" cy="408187"/>
          </a:xfrm>
          <a:custGeom>
            <a:avLst/>
            <a:gdLst/>
            <a:ahLst/>
            <a:cxnLst/>
            <a:rect l="l" t="t" r="r" b="b"/>
            <a:pathLst>
              <a:path w="36" h="96">
                <a:moveTo>
                  <a:pt x="14" y="20"/>
                </a:moveTo>
                <a:cubicBezTo>
                  <a:pt x="13" y="22"/>
                  <a:pt x="13" y="27"/>
                  <a:pt x="16" y="28"/>
                </a:cubicBezTo>
                <a:cubicBezTo>
                  <a:pt x="18" y="30"/>
                  <a:pt x="21" y="30"/>
                  <a:pt x="22" y="33"/>
                </a:cubicBezTo>
                <a:cubicBezTo>
                  <a:pt x="27" y="39"/>
                  <a:pt x="18" y="48"/>
                  <a:pt x="12" y="43"/>
                </a:cubicBezTo>
                <a:cubicBezTo>
                  <a:pt x="11" y="43"/>
                  <a:pt x="11" y="44"/>
                  <a:pt x="11" y="44"/>
                </a:cubicBezTo>
                <a:cubicBezTo>
                  <a:pt x="11" y="44"/>
                  <a:pt x="12" y="44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0" y="59"/>
                  <a:pt x="12" y="84"/>
                  <a:pt x="22" y="96"/>
                </a:cubicBezTo>
                <a:cubicBezTo>
                  <a:pt x="22" y="96"/>
                  <a:pt x="23" y="95"/>
                  <a:pt x="23" y="95"/>
                </a:cubicBezTo>
                <a:cubicBezTo>
                  <a:pt x="12" y="80"/>
                  <a:pt x="6" y="64"/>
                  <a:pt x="13" y="46"/>
                </a:cubicBezTo>
                <a:cubicBezTo>
                  <a:pt x="13" y="46"/>
                  <a:pt x="13" y="45"/>
                  <a:pt x="13" y="45"/>
                </a:cubicBezTo>
                <a:cubicBezTo>
                  <a:pt x="21" y="50"/>
                  <a:pt x="30" y="38"/>
                  <a:pt x="24" y="30"/>
                </a:cubicBezTo>
                <a:cubicBezTo>
                  <a:pt x="23" y="29"/>
                  <a:pt x="20" y="28"/>
                  <a:pt x="19" y="27"/>
                </a:cubicBezTo>
                <a:cubicBezTo>
                  <a:pt x="13" y="25"/>
                  <a:pt x="18" y="17"/>
                  <a:pt x="20" y="14"/>
                </a:cubicBezTo>
                <a:cubicBezTo>
                  <a:pt x="24" y="9"/>
                  <a:pt x="29" y="4"/>
                  <a:pt x="35" y="1"/>
                </a:cubicBezTo>
                <a:cubicBezTo>
                  <a:pt x="36" y="1"/>
                  <a:pt x="35" y="0"/>
                  <a:pt x="35" y="0"/>
                </a:cubicBezTo>
                <a:cubicBezTo>
                  <a:pt x="27" y="4"/>
                  <a:pt x="17" y="11"/>
                  <a:pt x="1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7" name="CustomShape 172"/>
          <p:cNvSpPr/>
          <p:nvPr/>
        </p:nvSpPr>
        <p:spPr>
          <a:xfrm>
            <a:off x="11882413" y="1394185"/>
            <a:ext cx="50753" cy="58672"/>
          </a:xfrm>
          <a:custGeom>
            <a:avLst/>
            <a:gdLst/>
            <a:ahLst/>
            <a:cxnLst/>
            <a:rect l="l" t="t" r="r" b="b"/>
            <a:pathLst>
              <a:path w="12" h="14">
                <a:moveTo>
                  <a:pt x="3" y="1"/>
                </a:moveTo>
                <a:cubicBezTo>
                  <a:pt x="5" y="2"/>
                  <a:pt x="8" y="2"/>
                  <a:pt x="9" y="4"/>
                </a:cubicBezTo>
                <a:cubicBezTo>
                  <a:pt x="10" y="6"/>
                  <a:pt x="9" y="8"/>
                  <a:pt x="8" y="9"/>
                </a:cubicBezTo>
                <a:cubicBezTo>
                  <a:pt x="8" y="11"/>
                  <a:pt x="6" y="12"/>
                  <a:pt x="5" y="12"/>
                </a:cubicBezTo>
                <a:cubicBezTo>
                  <a:pt x="5" y="13"/>
                  <a:pt x="4" y="12"/>
                  <a:pt x="4" y="12"/>
                </a:cubicBezTo>
                <a:cubicBezTo>
                  <a:pt x="3" y="10"/>
                  <a:pt x="2" y="9"/>
                  <a:pt x="2" y="8"/>
                </a:cubicBezTo>
                <a:cubicBezTo>
                  <a:pt x="2" y="6"/>
                  <a:pt x="2" y="5"/>
                  <a:pt x="2" y="4"/>
                </a:cubicBezTo>
                <a:cubicBezTo>
                  <a:pt x="2" y="3"/>
                  <a:pt x="0" y="3"/>
                  <a:pt x="0" y="4"/>
                </a:cubicBezTo>
                <a:cubicBezTo>
                  <a:pt x="0" y="7"/>
                  <a:pt x="1" y="11"/>
                  <a:pt x="3" y="13"/>
                </a:cubicBezTo>
                <a:cubicBezTo>
                  <a:pt x="4" y="14"/>
                  <a:pt x="6" y="14"/>
                  <a:pt x="7" y="13"/>
                </a:cubicBezTo>
                <a:cubicBezTo>
                  <a:pt x="10" y="11"/>
                  <a:pt x="12" y="6"/>
                  <a:pt x="10" y="3"/>
                </a:cubicBezTo>
                <a:cubicBezTo>
                  <a:pt x="9" y="0"/>
                  <a:pt x="6" y="0"/>
                  <a:pt x="3" y="0"/>
                </a:cubicBezTo>
                <a:cubicBezTo>
                  <a:pt x="3" y="1"/>
                  <a:pt x="3" y="1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8" name="CustomShape 173"/>
          <p:cNvSpPr/>
          <p:nvPr/>
        </p:nvSpPr>
        <p:spPr>
          <a:xfrm>
            <a:off x="10295019" y="1125660"/>
            <a:ext cx="1128813" cy="1100017"/>
          </a:xfrm>
          <a:custGeom>
            <a:avLst/>
            <a:gdLst/>
            <a:ahLst/>
            <a:cxnLst/>
            <a:rect l="l" t="t" r="r" b="b"/>
            <a:pathLst>
              <a:path w="266" h="259">
                <a:moveTo>
                  <a:pt x="224" y="5"/>
                </a:moveTo>
                <a:cubicBezTo>
                  <a:pt x="226" y="6"/>
                  <a:pt x="228" y="8"/>
                  <a:pt x="229" y="10"/>
                </a:cubicBezTo>
                <a:cubicBezTo>
                  <a:pt x="230" y="11"/>
                  <a:pt x="228" y="12"/>
                  <a:pt x="227" y="12"/>
                </a:cubicBezTo>
                <a:cubicBezTo>
                  <a:pt x="226" y="11"/>
                  <a:pt x="223" y="10"/>
                  <a:pt x="222" y="8"/>
                </a:cubicBezTo>
                <a:cubicBezTo>
                  <a:pt x="220" y="10"/>
                  <a:pt x="218" y="12"/>
                  <a:pt x="216" y="13"/>
                </a:cubicBezTo>
                <a:cubicBezTo>
                  <a:pt x="217" y="14"/>
                  <a:pt x="218" y="15"/>
                  <a:pt x="219" y="16"/>
                </a:cubicBezTo>
                <a:cubicBezTo>
                  <a:pt x="219" y="17"/>
                  <a:pt x="218" y="18"/>
                  <a:pt x="217" y="18"/>
                </a:cubicBezTo>
                <a:cubicBezTo>
                  <a:pt x="216" y="18"/>
                  <a:pt x="215" y="17"/>
                  <a:pt x="214" y="16"/>
                </a:cubicBezTo>
                <a:cubicBezTo>
                  <a:pt x="212" y="18"/>
                  <a:pt x="210" y="20"/>
                  <a:pt x="208" y="22"/>
                </a:cubicBezTo>
                <a:cubicBezTo>
                  <a:pt x="208" y="22"/>
                  <a:pt x="208" y="22"/>
                  <a:pt x="208" y="22"/>
                </a:cubicBezTo>
                <a:cubicBezTo>
                  <a:pt x="209" y="23"/>
                  <a:pt x="210" y="24"/>
                  <a:pt x="211" y="25"/>
                </a:cubicBezTo>
                <a:cubicBezTo>
                  <a:pt x="212" y="26"/>
                  <a:pt x="210" y="27"/>
                  <a:pt x="209" y="26"/>
                </a:cubicBezTo>
                <a:cubicBezTo>
                  <a:pt x="208" y="26"/>
                  <a:pt x="207" y="25"/>
                  <a:pt x="206" y="24"/>
                </a:cubicBezTo>
                <a:cubicBezTo>
                  <a:pt x="206" y="24"/>
                  <a:pt x="206" y="24"/>
                  <a:pt x="206" y="24"/>
                </a:cubicBezTo>
                <a:cubicBezTo>
                  <a:pt x="203" y="26"/>
                  <a:pt x="201" y="28"/>
                  <a:pt x="199" y="30"/>
                </a:cubicBezTo>
                <a:cubicBezTo>
                  <a:pt x="200" y="31"/>
                  <a:pt x="200" y="32"/>
                  <a:pt x="200" y="33"/>
                </a:cubicBezTo>
                <a:cubicBezTo>
                  <a:pt x="200" y="34"/>
                  <a:pt x="199" y="35"/>
                  <a:pt x="198" y="34"/>
                </a:cubicBezTo>
                <a:cubicBezTo>
                  <a:pt x="197" y="34"/>
                  <a:pt x="196" y="33"/>
                  <a:pt x="196" y="33"/>
                </a:cubicBezTo>
                <a:cubicBezTo>
                  <a:pt x="194" y="35"/>
                  <a:pt x="192" y="36"/>
                  <a:pt x="191" y="38"/>
                </a:cubicBezTo>
                <a:cubicBezTo>
                  <a:pt x="192" y="39"/>
                  <a:pt x="193" y="41"/>
                  <a:pt x="194" y="42"/>
                </a:cubicBezTo>
                <a:cubicBezTo>
                  <a:pt x="195" y="44"/>
                  <a:pt x="192" y="46"/>
                  <a:pt x="191" y="44"/>
                </a:cubicBezTo>
                <a:cubicBezTo>
                  <a:pt x="190" y="43"/>
                  <a:pt x="189" y="42"/>
                  <a:pt x="189" y="41"/>
                </a:cubicBezTo>
                <a:cubicBezTo>
                  <a:pt x="188" y="41"/>
                  <a:pt x="188" y="41"/>
                  <a:pt x="188" y="41"/>
                </a:cubicBezTo>
                <a:cubicBezTo>
                  <a:pt x="186" y="43"/>
                  <a:pt x="184" y="44"/>
                  <a:pt x="182" y="46"/>
                </a:cubicBezTo>
                <a:cubicBezTo>
                  <a:pt x="182" y="47"/>
                  <a:pt x="183" y="47"/>
                  <a:pt x="183" y="48"/>
                </a:cubicBezTo>
                <a:cubicBezTo>
                  <a:pt x="183" y="49"/>
                  <a:pt x="182" y="50"/>
                  <a:pt x="181" y="50"/>
                </a:cubicBezTo>
                <a:cubicBezTo>
                  <a:pt x="180" y="50"/>
                  <a:pt x="180" y="49"/>
                  <a:pt x="179" y="49"/>
                </a:cubicBezTo>
                <a:cubicBezTo>
                  <a:pt x="176" y="51"/>
                  <a:pt x="174" y="54"/>
                  <a:pt x="171" y="57"/>
                </a:cubicBezTo>
                <a:cubicBezTo>
                  <a:pt x="172" y="58"/>
                  <a:pt x="173" y="59"/>
                  <a:pt x="173" y="60"/>
                </a:cubicBezTo>
                <a:cubicBezTo>
                  <a:pt x="174" y="61"/>
                  <a:pt x="173" y="63"/>
                  <a:pt x="172" y="62"/>
                </a:cubicBezTo>
                <a:cubicBezTo>
                  <a:pt x="170" y="62"/>
                  <a:pt x="169" y="61"/>
                  <a:pt x="168" y="60"/>
                </a:cubicBezTo>
                <a:cubicBezTo>
                  <a:pt x="165" y="63"/>
                  <a:pt x="162" y="65"/>
                  <a:pt x="159" y="68"/>
                </a:cubicBezTo>
                <a:cubicBezTo>
                  <a:pt x="159" y="68"/>
                  <a:pt x="160" y="69"/>
                  <a:pt x="160" y="69"/>
                </a:cubicBezTo>
                <a:cubicBezTo>
                  <a:pt x="160" y="70"/>
                  <a:pt x="160" y="71"/>
                  <a:pt x="159" y="71"/>
                </a:cubicBezTo>
                <a:cubicBezTo>
                  <a:pt x="158" y="71"/>
                  <a:pt x="157" y="71"/>
                  <a:pt x="157" y="70"/>
                </a:cubicBezTo>
                <a:cubicBezTo>
                  <a:pt x="155" y="72"/>
                  <a:pt x="153" y="74"/>
                  <a:pt x="151" y="75"/>
                </a:cubicBezTo>
                <a:cubicBezTo>
                  <a:pt x="151" y="76"/>
                  <a:pt x="151" y="75"/>
                  <a:pt x="151" y="76"/>
                </a:cubicBezTo>
                <a:cubicBezTo>
                  <a:pt x="153" y="76"/>
                  <a:pt x="154" y="78"/>
                  <a:pt x="155" y="79"/>
                </a:cubicBezTo>
                <a:cubicBezTo>
                  <a:pt x="156" y="80"/>
                  <a:pt x="156" y="81"/>
                  <a:pt x="155" y="82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51" y="81"/>
                  <a:pt x="150" y="80"/>
                  <a:pt x="149" y="79"/>
                </a:cubicBezTo>
                <a:cubicBezTo>
                  <a:pt x="149" y="79"/>
                  <a:pt x="149" y="78"/>
                  <a:pt x="148" y="78"/>
                </a:cubicBezTo>
                <a:cubicBezTo>
                  <a:pt x="146" y="81"/>
                  <a:pt x="143" y="83"/>
                  <a:pt x="141" y="86"/>
                </a:cubicBezTo>
                <a:cubicBezTo>
                  <a:pt x="141" y="86"/>
                  <a:pt x="142" y="86"/>
                  <a:pt x="142" y="87"/>
                </a:cubicBezTo>
                <a:cubicBezTo>
                  <a:pt x="143" y="88"/>
                  <a:pt x="142" y="89"/>
                  <a:pt x="140" y="89"/>
                </a:cubicBezTo>
                <a:cubicBezTo>
                  <a:pt x="140" y="89"/>
                  <a:pt x="139" y="88"/>
                  <a:pt x="139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7" y="90"/>
                  <a:pt x="135" y="91"/>
                  <a:pt x="133" y="93"/>
                </a:cubicBezTo>
                <a:cubicBezTo>
                  <a:pt x="134" y="94"/>
                  <a:pt x="134" y="96"/>
                  <a:pt x="135" y="97"/>
                </a:cubicBezTo>
                <a:cubicBezTo>
                  <a:pt x="135" y="98"/>
                  <a:pt x="135" y="99"/>
                  <a:pt x="133" y="99"/>
                </a:cubicBezTo>
                <a:cubicBezTo>
                  <a:pt x="132" y="98"/>
                  <a:pt x="131" y="97"/>
                  <a:pt x="129" y="96"/>
                </a:cubicBezTo>
                <a:cubicBezTo>
                  <a:pt x="127" y="98"/>
                  <a:pt x="125" y="101"/>
                  <a:pt x="123" y="103"/>
                </a:cubicBezTo>
                <a:cubicBezTo>
                  <a:pt x="124" y="103"/>
                  <a:pt x="124" y="104"/>
                  <a:pt x="125" y="104"/>
                </a:cubicBezTo>
                <a:cubicBezTo>
                  <a:pt x="126" y="105"/>
                  <a:pt x="125" y="107"/>
                  <a:pt x="124" y="106"/>
                </a:cubicBezTo>
                <a:cubicBezTo>
                  <a:pt x="123" y="106"/>
                  <a:pt x="122" y="105"/>
                  <a:pt x="121" y="105"/>
                </a:cubicBezTo>
                <a:cubicBezTo>
                  <a:pt x="120" y="106"/>
                  <a:pt x="118" y="108"/>
                  <a:pt x="117" y="109"/>
                </a:cubicBezTo>
                <a:cubicBezTo>
                  <a:pt x="117" y="109"/>
                  <a:pt x="117" y="109"/>
                  <a:pt x="117" y="109"/>
                </a:cubicBezTo>
                <a:cubicBezTo>
                  <a:pt x="119" y="111"/>
                  <a:pt x="119" y="112"/>
                  <a:pt x="120" y="114"/>
                </a:cubicBezTo>
                <a:cubicBezTo>
                  <a:pt x="120" y="116"/>
                  <a:pt x="118" y="116"/>
                  <a:pt x="117" y="115"/>
                </a:cubicBezTo>
                <a:cubicBezTo>
                  <a:pt x="116" y="114"/>
                  <a:pt x="115" y="113"/>
                  <a:pt x="114" y="112"/>
                </a:cubicBezTo>
                <a:cubicBezTo>
                  <a:pt x="114" y="112"/>
                  <a:pt x="114" y="112"/>
                  <a:pt x="114" y="112"/>
                </a:cubicBezTo>
                <a:cubicBezTo>
                  <a:pt x="114" y="112"/>
                  <a:pt x="113" y="113"/>
                  <a:pt x="113" y="113"/>
                </a:cubicBezTo>
                <a:cubicBezTo>
                  <a:pt x="111" y="115"/>
                  <a:pt x="108" y="117"/>
                  <a:pt x="106" y="120"/>
                </a:cubicBezTo>
                <a:cubicBezTo>
                  <a:pt x="107" y="120"/>
                  <a:pt x="107" y="120"/>
                  <a:pt x="108" y="120"/>
                </a:cubicBezTo>
                <a:cubicBezTo>
                  <a:pt x="109" y="121"/>
                  <a:pt x="108" y="122"/>
                  <a:pt x="107" y="123"/>
                </a:cubicBezTo>
                <a:cubicBezTo>
                  <a:pt x="106" y="124"/>
                  <a:pt x="105" y="123"/>
                  <a:pt x="104" y="122"/>
                </a:cubicBezTo>
                <a:cubicBezTo>
                  <a:pt x="102" y="124"/>
                  <a:pt x="100" y="126"/>
                  <a:pt x="97" y="129"/>
                </a:cubicBezTo>
                <a:cubicBezTo>
                  <a:pt x="99" y="130"/>
                  <a:pt x="100" y="132"/>
                  <a:pt x="101" y="133"/>
                </a:cubicBezTo>
                <a:cubicBezTo>
                  <a:pt x="102" y="135"/>
                  <a:pt x="100" y="136"/>
                  <a:pt x="99" y="135"/>
                </a:cubicBezTo>
                <a:cubicBezTo>
                  <a:pt x="97" y="134"/>
                  <a:pt x="95" y="133"/>
                  <a:pt x="94" y="132"/>
                </a:cubicBezTo>
                <a:cubicBezTo>
                  <a:pt x="92" y="134"/>
                  <a:pt x="91" y="136"/>
                  <a:pt x="89" y="138"/>
                </a:cubicBezTo>
                <a:cubicBezTo>
                  <a:pt x="89" y="138"/>
                  <a:pt x="90" y="139"/>
                  <a:pt x="90" y="140"/>
                </a:cubicBezTo>
                <a:cubicBezTo>
                  <a:pt x="90" y="141"/>
                  <a:pt x="89" y="142"/>
                  <a:pt x="88" y="142"/>
                </a:cubicBezTo>
                <a:cubicBezTo>
                  <a:pt x="88" y="142"/>
                  <a:pt x="87" y="141"/>
                  <a:pt x="86" y="141"/>
                </a:cubicBezTo>
                <a:cubicBezTo>
                  <a:pt x="85" y="142"/>
                  <a:pt x="83" y="144"/>
                  <a:pt x="82" y="146"/>
                </a:cubicBezTo>
                <a:cubicBezTo>
                  <a:pt x="83" y="147"/>
                  <a:pt x="85" y="149"/>
                  <a:pt x="86" y="152"/>
                </a:cubicBezTo>
                <a:cubicBezTo>
                  <a:pt x="86" y="153"/>
                  <a:pt x="85" y="154"/>
                  <a:pt x="84" y="154"/>
                </a:cubicBezTo>
                <a:cubicBezTo>
                  <a:pt x="82" y="152"/>
                  <a:pt x="80" y="151"/>
                  <a:pt x="79" y="149"/>
                </a:cubicBezTo>
                <a:cubicBezTo>
                  <a:pt x="76" y="151"/>
                  <a:pt x="74" y="154"/>
                  <a:pt x="72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2" y="156"/>
                  <a:pt x="73" y="157"/>
                  <a:pt x="73" y="157"/>
                </a:cubicBezTo>
                <a:cubicBezTo>
                  <a:pt x="73" y="157"/>
                  <a:pt x="74" y="157"/>
                  <a:pt x="74" y="157"/>
                </a:cubicBezTo>
                <a:cubicBezTo>
                  <a:pt x="74" y="158"/>
                  <a:pt x="74" y="159"/>
                  <a:pt x="73" y="160"/>
                </a:cubicBezTo>
                <a:cubicBezTo>
                  <a:pt x="72" y="160"/>
                  <a:pt x="70" y="159"/>
                  <a:pt x="70" y="158"/>
                </a:cubicBezTo>
                <a:cubicBezTo>
                  <a:pt x="68" y="160"/>
                  <a:pt x="66" y="162"/>
                  <a:pt x="64" y="164"/>
                </a:cubicBezTo>
                <a:cubicBezTo>
                  <a:pt x="66" y="166"/>
                  <a:pt x="68" y="167"/>
                  <a:pt x="69" y="170"/>
                </a:cubicBezTo>
                <a:cubicBezTo>
                  <a:pt x="69" y="171"/>
                  <a:pt x="68" y="172"/>
                  <a:pt x="67" y="172"/>
                </a:cubicBezTo>
                <a:cubicBezTo>
                  <a:pt x="65" y="171"/>
                  <a:pt x="63" y="170"/>
                  <a:pt x="61" y="168"/>
                </a:cubicBezTo>
                <a:cubicBezTo>
                  <a:pt x="59" y="170"/>
                  <a:pt x="57" y="172"/>
                  <a:pt x="56" y="174"/>
                </a:cubicBezTo>
                <a:cubicBezTo>
                  <a:pt x="57" y="174"/>
                  <a:pt x="57" y="175"/>
                  <a:pt x="57" y="176"/>
                </a:cubicBezTo>
                <a:cubicBezTo>
                  <a:pt x="57" y="177"/>
                  <a:pt x="56" y="178"/>
                  <a:pt x="55" y="178"/>
                </a:cubicBezTo>
                <a:cubicBezTo>
                  <a:pt x="54" y="177"/>
                  <a:pt x="54" y="177"/>
                  <a:pt x="53" y="176"/>
                </a:cubicBezTo>
                <a:cubicBezTo>
                  <a:pt x="51" y="178"/>
                  <a:pt x="50" y="180"/>
                  <a:pt x="48" y="182"/>
                </a:cubicBezTo>
                <a:cubicBezTo>
                  <a:pt x="49" y="183"/>
                  <a:pt x="50" y="185"/>
                  <a:pt x="51" y="186"/>
                </a:cubicBezTo>
                <a:cubicBezTo>
                  <a:pt x="52" y="187"/>
                  <a:pt x="52" y="188"/>
                  <a:pt x="51" y="189"/>
                </a:cubicBezTo>
                <a:cubicBezTo>
                  <a:pt x="50" y="190"/>
                  <a:pt x="49" y="190"/>
                  <a:pt x="48" y="189"/>
                </a:cubicBezTo>
                <a:cubicBezTo>
                  <a:pt x="47" y="188"/>
                  <a:pt x="45" y="187"/>
                  <a:pt x="44" y="186"/>
                </a:cubicBezTo>
                <a:cubicBezTo>
                  <a:pt x="42" y="188"/>
                  <a:pt x="41" y="191"/>
                  <a:pt x="39" y="193"/>
                </a:cubicBezTo>
                <a:cubicBezTo>
                  <a:pt x="39" y="193"/>
                  <a:pt x="40" y="194"/>
                  <a:pt x="40" y="195"/>
                </a:cubicBezTo>
                <a:cubicBezTo>
                  <a:pt x="41" y="196"/>
                  <a:pt x="40" y="197"/>
                  <a:pt x="39" y="197"/>
                </a:cubicBezTo>
                <a:cubicBezTo>
                  <a:pt x="38" y="197"/>
                  <a:pt x="37" y="196"/>
                  <a:pt x="36" y="196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4" y="197"/>
                  <a:pt x="33" y="199"/>
                  <a:pt x="31" y="201"/>
                </a:cubicBezTo>
                <a:cubicBezTo>
                  <a:pt x="33" y="202"/>
                  <a:pt x="34" y="204"/>
                  <a:pt x="36" y="206"/>
                </a:cubicBezTo>
                <a:cubicBezTo>
                  <a:pt x="38" y="207"/>
                  <a:pt x="35" y="210"/>
                  <a:pt x="32" y="209"/>
                </a:cubicBezTo>
                <a:cubicBezTo>
                  <a:pt x="31" y="208"/>
                  <a:pt x="29" y="207"/>
                  <a:pt x="28" y="205"/>
                </a:cubicBezTo>
                <a:cubicBezTo>
                  <a:pt x="18" y="216"/>
                  <a:pt x="9" y="226"/>
                  <a:pt x="0" y="237"/>
                </a:cubicBezTo>
                <a:cubicBezTo>
                  <a:pt x="12" y="243"/>
                  <a:pt x="23" y="250"/>
                  <a:pt x="34" y="259"/>
                </a:cubicBezTo>
                <a:cubicBezTo>
                  <a:pt x="66" y="215"/>
                  <a:pt x="106" y="177"/>
                  <a:pt x="145" y="138"/>
                </a:cubicBezTo>
                <a:cubicBezTo>
                  <a:pt x="183" y="99"/>
                  <a:pt x="223" y="62"/>
                  <a:pt x="266" y="29"/>
                </a:cubicBezTo>
                <a:cubicBezTo>
                  <a:pt x="255" y="17"/>
                  <a:pt x="244" y="8"/>
                  <a:pt x="230" y="0"/>
                </a:cubicBezTo>
                <a:cubicBezTo>
                  <a:pt x="228" y="2"/>
                  <a:pt x="226" y="3"/>
                  <a:pt x="224" y="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9" name="CustomShape 174"/>
          <p:cNvSpPr/>
          <p:nvPr/>
        </p:nvSpPr>
        <p:spPr>
          <a:xfrm>
            <a:off x="10295019" y="1830448"/>
            <a:ext cx="497095" cy="395229"/>
          </a:xfrm>
          <a:custGeom>
            <a:avLst/>
            <a:gdLst/>
            <a:ahLst/>
            <a:cxnLst/>
            <a:rect l="l" t="t" r="r" b="b"/>
            <a:pathLst>
              <a:path w="117" h="93">
                <a:moveTo>
                  <a:pt x="83" y="21"/>
                </a:moveTo>
                <a:cubicBezTo>
                  <a:pt x="80" y="23"/>
                  <a:pt x="78" y="20"/>
                  <a:pt x="79" y="17"/>
                </a:cubicBezTo>
                <a:cubicBezTo>
                  <a:pt x="79" y="17"/>
                  <a:pt x="79" y="16"/>
                  <a:pt x="80" y="15"/>
                </a:cubicBezTo>
                <a:cubicBezTo>
                  <a:pt x="71" y="21"/>
                  <a:pt x="63" y="27"/>
                  <a:pt x="54" y="31"/>
                </a:cubicBezTo>
                <a:cubicBezTo>
                  <a:pt x="52" y="32"/>
                  <a:pt x="49" y="29"/>
                  <a:pt x="50" y="27"/>
                </a:cubicBezTo>
                <a:cubicBezTo>
                  <a:pt x="56" y="20"/>
                  <a:pt x="61" y="13"/>
                  <a:pt x="66" y="5"/>
                </a:cubicBezTo>
                <a:cubicBezTo>
                  <a:pt x="64" y="4"/>
                  <a:pt x="62" y="3"/>
                  <a:pt x="61" y="2"/>
                </a:cubicBezTo>
                <a:cubicBezTo>
                  <a:pt x="59" y="4"/>
                  <a:pt x="57" y="6"/>
                  <a:pt x="56" y="8"/>
                </a:cubicBezTo>
                <a:cubicBezTo>
                  <a:pt x="57" y="8"/>
                  <a:pt x="57" y="9"/>
                  <a:pt x="57" y="10"/>
                </a:cubicBezTo>
                <a:cubicBezTo>
                  <a:pt x="57" y="11"/>
                  <a:pt x="56" y="12"/>
                  <a:pt x="55" y="12"/>
                </a:cubicBezTo>
                <a:cubicBezTo>
                  <a:pt x="54" y="11"/>
                  <a:pt x="54" y="11"/>
                  <a:pt x="53" y="10"/>
                </a:cubicBezTo>
                <a:cubicBezTo>
                  <a:pt x="51" y="12"/>
                  <a:pt x="50" y="14"/>
                  <a:pt x="48" y="16"/>
                </a:cubicBezTo>
                <a:cubicBezTo>
                  <a:pt x="49" y="17"/>
                  <a:pt x="50" y="19"/>
                  <a:pt x="51" y="20"/>
                </a:cubicBezTo>
                <a:cubicBezTo>
                  <a:pt x="52" y="21"/>
                  <a:pt x="52" y="22"/>
                  <a:pt x="51" y="23"/>
                </a:cubicBezTo>
                <a:cubicBezTo>
                  <a:pt x="50" y="24"/>
                  <a:pt x="49" y="24"/>
                  <a:pt x="48" y="23"/>
                </a:cubicBezTo>
                <a:cubicBezTo>
                  <a:pt x="47" y="22"/>
                  <a:pt x="45" y="21"/>
                  <a:pt x="44" y="20"/>
                </a:cubicBezTo>
                <a:cubicBezTo>
                  <a:pt x="42" y="22"/>
                  <a:pt x="41" y="25"/>
                  <a:pt x="39" y="27"/>
                </a:cubicBezTo>
                <a:cubicBezTo>
                  <a:pt x="39" y="27"/>
                  <a:pt x="40" y="28"/>
                  <a:pt x="40" y="29"/>
                </a:cubicBezTo>
                <a:cubicBezTo>
                  <a:pt x="41" y="30"/>
                  <a:pt x="40" y="31"/>
                  <a:pt x="39" y="31"/>
                </a:cubicBezTo>
                <a:cubicBezTo>
                  <a:pt x="38" y="31"/>
                  <a:pt x="37" y="30"/>
                  <a:pt x="36" y="30"/>
                </a:cubicBezTo>
                <a:cubicBezTo>
                  <a:pt x="36" y="29"/>
                  <a:pt x="36" y="29"/>
                  <a:pt x="36" y="29"/>
                </a:cubicBezTo>
                <a:cubicBezTo>
                  <a:pt x="34" y="31"/>
                  <a:pt x="33" y="33"/>
                  <a:pt x="31" y="35"/>
                </a:cubicBezTo>
                <a:cubicBezTo>
                  <a:pt x="33" y="36"/>
                  <a:pt x="34" y="38"/>
                  <a:pt x="36" y="40"/>
                </a:cubicBezTo>
                <a:cubicBezTo>
                  <a:pt x="38" y="41"/>
                  <a:pt x="35" y="44"/>
                  <a:pt x="32" y="43"/>
                </a:cubicBezTo>
                <a:cubicBezTo>
                  <a:pt x="31" y="42"/>
                  <a:pt x="29" y="41"/>
                  <a:pt x="28" y="39"/>
                </a:cubicBezTo>
                <a:cubicBezTo>
                  <a:pt x="18" y="50"/>
                  <a:pt x="9" y="60"/>
                  <a:pt x="0" y="71"/>
                </a:cubicBezTo>
                <a:cubicBezTo>
                  <a:pt x="12" y="77"/>
                  <a:pt x="23" y="84"/>
                  <a:pt x="34" y="93"/>
                </a:cubicBezTo>
                <a:cubicBezTo>
                  <a:pt x="58" y="59"/>
                  <a:pt x="87" y="29"/>
                  <a:pt x="117" y="0"/>
                </a:cubicBezTo>
                <a:cubicBezTo>
                  <a:pt x="105" y="7"/>
                  <a:pt x="94" y="14"/>
                  <a:pt x="83" y="21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0" name="CustomShape 175"/>
          <p:cNvSpPr/>
          <p:nvPr/>
        </p:nvSpPr>
        <p:spPr>
          <a:xfrm>
            <a:off x="10566784" y="1759178"/>
            <a:ext cx="68031" cy="80989"/>
          </a:xfrm>
          <a:custGeom>
            <a:avLst/>
            <a:gdLst/>
            <a:ahLst/>
            <a:cxnLst/>
            <a:rect l="l" t="t" r="r" b="b"/>
            <a:pathLst>
              <a:path w="16" h="19">
                <a:moveTo>
                  <a:pt x="4" y="19"/>
                </a:moveTo>
                <a:cubicBezTo>
                  <a:pt x="8" y="13"/>
                  <a:pt x="12" y="7"/>
                  <a:pt x="16" y="2"/>
                </a:cubicBezTo>
                <a:cubicBezTo>
                  <a:pt x="16" y="1"/>
                  <a:pt x="15" y="0"/>
                  <a:pt x="15" y="0"/>
                </a:cubicBezTo>
                <a:cubicBezTo>
                  <a:pt x="12" y="2"/>
                  <a:pt x="10" y="5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8"/>
                  <a:pt x="9" y="8"/>
                </a:cubicBezTo>
                <a:cubicBezTo>
                  <a:pt x="9" y="8"/>
                  <a:pt x="10" y="8"/>
                  <a:pt x="10" y="8"/>
                </a:cubicBezTo>
                <a:cubicBezTo>
                  <a:pt x="10" y="9"/>
                  <a:pt x="10" y="10"/>
                  <a:pt x="9" y="11"/>
                </a:cubicBezTo>
                <a:cubicBezTo>
                  <a:pt x="8" y="11"/>
                  <a:pt x="6" y="10"/>
                  <a:pt x="6" y="9"/>
                </a:cubicBezTo>
                <a:cubicBezTo>
                  <a:pt x="4" y="11"/>
                  <a:pt x="2" y="13"/>
                  <a:pt x="0" y="15"/>
                </a:cubicBezTo>
                <a:cubicBezTo>
                  <a:pt x="2" y="16"/>
                  <a:pt x="3" y="18"/>
                  <a:pt x="4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1" name="CustomShape 176"/>
          <p:cNvSpPr/>
          <p:nvPr/>
        </p:nvSpPr>
        <p:spPr>
          <a:xfrm>
            <a:off x="10769797" y="1270361"/>
            <a:ext cx="555408" cy="501415"/>
          </a:xfrm>
          <a:custGeom>
            <a:avLst/>
            <a:gdLst/>
            <a:ahLst/>
            <a:cxnLst/>
            <a:rect l="l" t="t" r="r" b="b"/>
            <a:pathLst>
              <a:path w="131" h="118">
                <a:moveTo>
                  <a:pt x="131" y="0"/>
                </a:moveTo>
                <a:cubicBezTo>
                  <a:pt x="107" y="3"/>
                  <a:pt x="85" y="27"/>
                  <a:pt x="68" y="42"/>
                </a:cubicBezTo>
                <a:cubicBezTo>
                  <a:pt x="43" y="62"/>
                  <a:pt x="20" y="84"/>
                  <a:pt x="2" y="110"/>
                </a:cubicBezTo>
                <a:cubicBezTo>
                  <a:pt x="0" y="113"/>
                  <a:pt x="4" y="118"/>
                  <a:pt x="7" y="115"/>
                </a:cubicBezTo>
                <a:cubicBezTo>
                  <a:pt x="28" y="98"/>
                  <a:pt x="48" y="79"/>
                  <a:pt x="68" y="60"/>
                </a:cubicBezTo>
                <a:cubicBezTo>
                  <a:pt x="80" y="50"/>
                  <a:pt x="91" y="39"/>
                  <a:pt x="102" y="29"/>
                </a:cubicBezTo>
                <a:cubicBezTo>
                  <a:pt x="112" y="19"/>
                  <a:pt x="120" y="8"/>
                  <a:pt x="131" y="0"/>
                </a:cubicBezTo>
                <a:cubicBezTo>
                  <a:pt x="131" y="0"/>
                  <a:pt x="131" y="0"/>
                  <a:pt x="1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2" name="CustomShape 177"/>
          <p:cNvSpPr/>
          <p:nvPr/>
        </p:nvSpPr>
        <p:spPr>
          <a:xfrm>
            <a:off x="10265143" y="1105143"/>
            <a:ext cx="1183886" cy="1150770"/>
          </a:xfrm>
          <a:custGeom>
            <a:avLst/>
            <a:gdLst/>
            <a:ahLst/>
            <a:cxnLst/>
            <a:rect l="l" t="t" r="r" b="b"/>
            <a:pathLst>
              <a:path w="279" h="271">
                <a:moveTo>
                  <a:pt x="276" y="31"/>
                </a:moveTo>
                <a:cubicBezTo>
                  <a:pt x="266" y="19"/>
                  <a:pt x="254" y="10"/>
                  <a:pt x="240" y="2"/>
                </a:cubicBezTo>
                <a:cubicBezTo>
                  <a:pt x="237" y="0"/>
                  <a:pt x="237" y="0"/>
                  <a:pt x="237" y="0"/>
                </a:cubicBezTo>
                <a:cubicBezTo>
                  <a:pt x="234" y="3"/>
                  <a:pt x="234" y="3"/>
                  <a:pt x="234" y="3"/>
                </a:cubicBezTo>
                <a:cubicBezTo>
                  <a:pt x="193" y="38"/>
                  <a:pt x="155" y="76"/>
                  <a:pt x="117" y="114"/>
                </a:cubicBezTo>
                <a:cubicBezTo>
                  <a:pt x="77" y="154"/>
                  <a:pt x="37" y="196"/>
                  <a:pt x="2" y="240"/>
                </a:cubicBezTo>
                <a:cubicBezTo>
                  <a:pt x="0" y="244"/>
                  <a:pt x="0" y="244"/>
                  <a:pt x="0" y="244"/>
                </a:cubicBezTo>
                <a:cubicBezTo>
                  <a:pt x="3" y="246"/>
                  <a:pt x="3" y="246"/>
                  <a:pt x="3" y="246"/>
                </a:cubicBezTo>
                <a:cubicBezTo>
                  <a:pt x="15" y="253"/>
                  <a:pt x="26" y="260"/>
                  <a:pt x="37" y="268"/>
                </a:cubicBezTo>
                <a:cubicBezTo>
                  <a:pt x="41" y="271"/>
                  <a:pt x="41" y="271"/>
                  <a:pt x="41" y="271"/>
                </a:cubicBezTo>
                <a:cubicBezTo>
                  <a:pt x="44" y="267"/>
                  <a:pt x="44" y="267"/>
                  <a:pt x="44" y="267"/>
                </a:cubicBezTo>
                <a:cubicBezTo>
                  <a:pt x="116" y="185"/>
                  <a:pt x="191" y="104"/>
                  <a:pt x="276" y="36"/>
                </a:cubicBezTo>
                <a:cubicBezTo>
                  <a:pt x="279" y="34"/>
                  <a:pt x="279" y="34"/>
                  <a:pt x="279" y="34"/>
                </a:cubicBezTo>
                <a:lnTo>
                  <a:pt x="276" y="31"/>
                </a:lnTo>
                <a:close/>
                <a:moveTo>
                  <a:pt x="152" y="143"/>
                </a:moveTo>
                <a:cubicBezTo>
                  <a:pt x="113" y="182"/>
                  <a:pt x="73" y="220"/>
                  <a:pt x="41" y="264"/>
                </a:cubicBezTo>
                <a:cubicBezTo>
                  <a:pt x="30" y="255"/>
                  <a:pt x="19" y="248"/>
                  <a:pt x="7" y="242"/>
                </a:cubicBezTo>
                <a:cubicBezTo>
                  <a:pt x="16" y="231"/>
                  <a:pt x="25" y="221"/>
                  <a:pt x="35" y="210"/>
                </a:cubicBezTo>
                <a:cubicBezTo>
                  <a:pt x="36" y="212"/>
                  <a:pt x="38" y="213"/>
                  <a:pt x="39" y="214"/>
                </a:cubicBezTo>
                <a:cubicBezTo>
                  <a:pt x="42" y="215"/>
                  <a:pt x="45" y="212"/>
                  <a:pt x="43" y="211"/>
                </a:cubicBezTo>
                <a:cubicBezTo>
                  <a:pt x="41" y="209"/>
                  <a:pt x="40" y="207"/>
                  <a:pt x="38" y="206"/>
                </a:cubicBezTo>
                <a:cubicBezTo>
                  <a:pt x="40" y="204"/>
                  <a:pt x="41" y="202"/>
                  <a:pt x="43" y="200"/>
                </a:cubicBezTo>
                <a:cubicBezTo>
                  <a:pt x="43" y="200"/>
                  <a:pt x="43" y="200"/>
                  <a:pt x="43" y="201"/>
                </a:cubicBezTo>
                <a:cubicBezTo>
                  <a:pt x="44" y="201"/>
                  <a:pt x="45" y="202"/>
                  <a:pt x="46" y="202"/>
                </a:cubicBezTo>
                <a:cubicBezTo>
                  <a:pt x="47" y="202"/>
                  <a:pt x="48" y="201"/>
                  <a:pt x="47" y="200"/>
                </a:cubicBezTo>
                <a:cubicBezTo>
                  <a:pt x="47" y="199"/>
                  <a:pt x="46" y="198"/>
                  <a:pt x="46" y="198"/>
                </a:cubicBezTo>
                <a:cubicBezTo>
                  <a:pt x="48" y="196"/>
                  <a:pt x="49" y="193"/>
                  <a:pt x="51" y="191"/>
                </a:cubicBezTo>
                <a:cubicBezTo>
                  <a:pt x="52" y="192"/>
                  <a:pt x="54" y="193"/>
                  <a:pt x="55" y="194"/>
                </a:cubicBezTo>
                <a:cubicBezTo>
                  <a:pt x="56" y="195"/>
                  <a:pt x="57" y="195"/>
                  <a:pt x="58" y="194"/>
                </a:cubicBezTo>
                <a:cubicBezTo>
                  <a:pt x="59" y="193"/>
                  <a:pt x="59" y="192"/>
                  <a:pt x="58" y="191"/>
                </a:cubicBezTo>
                <a:cubicBezTo>
                  <a:pt x="57" y="190"/>
                  <a:pt x="56" y="188"/>
                  <a:pt x="55" y="187"/>
                </a:cubicBezTo>
                <a:cubicBezTo>
                  <a:pt x="57" y="185"/>
                  <a:pt x="58" y="183"/>
                  <a:pt x="60" y="181"/>
                </a:cubicBezTo>
                <a:cubicBezTo>
                  <a:pt x="61" y="182"/>
                  <a:pt x="61" y="182"/>
                  <a:pt x="62" y="183"/>
                </a:cubicBezTo>
                <a:cubicBezTo>
                  <a:pt x="63" y="183"/>
                  <a:pt x="64" y="182"/>
                  <a:pt x="64" y="181"/>
                </a:cubicBezTo>
                <a:cubicBezTo>
                  <a:pt x="64" y="180"/>
                  <a:pt x="64" y="179"/>
                  <a:pt x="63" y="179"/>
                </a:cubicBezTo>
                <a:cubicBezTo>
                  <a:pt x="64" y="177"/>
                  <a:pt x="66" y="175"/>
                  <a:pt x="68" y="173"/>
                </a:cubicBezTo>
                <a:cubicBezTo>
                  <a:pt x="70" y="175"/>
                  <a:pt x="72" y="176"/>
                  <a:pt x="74" y="177"/>
                </a:cubicBezTo>
                <a:cubicBezTo>
                  <a:pt x="75" y="177"/>
                  <a:pt x="76" y="176"/>
                  <a:pt x="76" y="175"/>
                </a:cubicBezTo>
                <a:cubicBezTo>
                  <a:pt x="75" y="172"/>
                  <a:pt x="73" y="171"/>
                  <a:pt x="71" y="169"/>
                </a:cubicBezTo>
                <a:cubicBezTo>
                  <a:pt x="73" y="167"/>
                  <a:pt x="75" y="165"/>
                  <a:pt x="77" y="163"/>
                </a:cubicBezTo>
                <a:cubicBezTo>
                  <a:pt x="77" y="164"/>
                  <a:pt x="79" y="165"/>
                  <a:pt x="80" y="165"/>
                </a:cubicBezTo>
                <a:cubicBezTo>
                  <a:pt x="81" y="164"/>
                  <a:pt x="81" y="163"/>
                  <a:pt x="81" y="162"/>
                </a:cubicBezTo>
                <a:cubicBezTo>
                  <a:pt x="81" y="162"/>
                  <a:pt x="80" y="162"/>
                  <a:pt x="80" y="162"/>
                </a:cubicBezTo>
                <a:cubicBezTo>
                  <a:pt x="80" y="162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81" y="159"/>
                  <a:pt x="83" y="156"/>
                  <a:pt x="86" y="154"/>
                </a:cubicBezTo>
                <a:cubicBezTo>
                  <a:pt x="87" y="156"/>
                  <a:pt x="89" y="157"/>
                  <a:pt x="91" y="159"/>
                </a:cubicBezTo>
                <a:cubicBezTo>
                  <a:pt x="92" y="159"/>
                  <a:pt x="93" y="158"/>
                  <a:pt x="93" y="157"/>
                </a:cubicBezTo>
                <a:cubicBezTo>
                  <a:pt x="92" y="154"/>
                  <a:pt x="90" y="152"/>
                  <a:pt x="89" y="151"/>
                </a:cubicBezTo>
                <a:cubicBezTo>
                  <a:pt x="90" y="149"/>
                  <a:pt x="92" y="147"/>
                  <a:pt x="93" y="146"/>
                </a:cubicBezTo>
                <a:cubicBezTo>
                  <a:pt x="94" y="146"/>
                  <a:pt x="95" y="147"/>
                  <a:pt x="95" y="147"/>
                </a:cubicBezTo>
                <a:cubicBezTo>
                  <a:pt x="96" y="147"/>
                  <a:pt x="97" y="146"/>
                  <a:pt x="97" y="145"/>
                </a:cubicBezTo>
                <a:cubicBezTo>
                  <a:pt x="97" y="144"/>
                  <a:pt x="96" y="143"/>
                  <a:pt x="96" y="143"/>
                </a:cubicBezTo>
                <a:cubicBezTo>
                  <a:pt x="98" y="141"/>
                  <a:pt x="99" y="139"/>
                  <a:pt x="101" y="137"/>
                </a:cubicBezTo>
                <a:cubicBezTo>
                  <a:pt x="102" y="138"/>
                  <a:pt x="104" y="139"/>
                  <a:pt x="106" y="140"/>
                </a:cubicBezTo>
                <a:cubicBezTo>
                  <a:pt x="107" y="141"/>
                  <a:pt x="109" y="140"/>
                  <a:pt x="108" y="138"/>
                </a:cubicBezTo>
                <a:cubicBezTo>
                  <a:pt x="107" y="137"/>
                  <a:pt x="106" y="135"/>
                  <a:pt x="104" y="134"/>
                </a:cubicBezTo>
                <a:cubicBezTo>
                  <a:pt x="107" y="131"/>
                  <a:pt x="109" y="129"/>
                  <a:pt x="111" y="127"/>
                </a:cubicBezTo>
                <a:cubicBezTo>
                  <a:pt x="112" y="128"/>
                  <a:pt x="113" y="129"/>
                  <a:pt x="114" y="128"/>
                </a:cubicBezTo>
                <a:cubicBezTo>
                  <a:pt x="115" y="127"/>
                  <a:pt x="116" y="126"/>
                  <a:pt x="115" y="125"/>
                </a:cubicBezTo>
                <a:cubicBezTo>
                  <a:pt x="114" y="125"/>
                  <a:pt x="114" y="125"/>
                  <a:pt x="113" y="125"/>
                </a:cubicBezTo>
                <a:cubicBezTo>
                  <a:pt x="115" y="122"/>
                  <a:pt x="118" y="120"/>
                  <a:pt x="120" y="118"/>
                </a:cubicBezTo>
                <a:cubicBezTo>
                  <a:pt x="120" y="118"/>
                  <a:pt x="121" y="117"/>
                  <a:pt x="121" y="117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22" y="118"/>
                  <a:pt x="123" y="119"/>
                  <a:pt x="124" y="120"/>
                </a:cubicBezTo>
                <a:cubicBezTo>
                  <a:pt x="125" y="121"/>
                  <a:pt x="127" y="121"/>
                  <a:pt x="127" y="119"/>
                </a:cubicBezTo>
                <a:cubicBezTo>
                  <a:pt x="126" y="117"/>
                  <a:pt x="126" y="116"/>
                  <a:pt x="124" y="114"/>
                </a:cubicBezTo>
                <a:cubicBezTo>
                  <a:pt x="124" y="114"/>
                  <a:pt x="124" y="114"/>
                  <a:pt x="124" y="114"/>
                </a:cubicBezTo>
                <a:cubicBezTo>
                  <a:pt x="125" y="113"/>
                  <a:pt x="127" y="111"/>
                  <a:pt x="128" y="110"/>
                </a:cubicBezTo>
                <a:cubicBezTo>
                  <a:pt x="129" y="110"/>
                  <a:pt x="130" y="111"/>
                  <a:pt x="131" y="111"/>
                </a:cubicBezTo>
                <a:cubicBezTo>
                  <a:pt x="132" y="112"/>
                  <a:pt x="133" y="110"/>
                  <a:pt x="132" y="109"/>
                </a:cubicBezTo>
                <a:cubicBezTo>
                  <a:pt x="131" y="109"/>
                  <a:pt x="131" y="108"/>
                  <a:pt x="130" y="108"/>
                </a:cubicBezTo>
                <a:cubicBezTo>
                  <a:pt x="132" y="106"/>
                  <a:pt x="134" y="103"/>
                  <a:pt x="136" y="101"/>
                </a:cubicBezTo>
                <a:cubicBezTo>
                  <a:pt x="138" y="102"/>
                  <a:pt x="139" y="103"/>
                  <a:pt x="140" y="104"/>
                </a:cubicBezTo>
                <a:cubicBezTo>
                  <a:pt x="142" y="104"/>
                  <a:pt x="142" y="103"/>
                  <a:pt x="142" y="102"/>
                </a:cubicBezTo>
                <a:cubicBezTo>
                  <a:pt x="141" y="101"/>
                  <a:pt x="141" y="99"/>
                  <a:pt x="140" y="98"/>
                </a:cubicBezTo>
                <a:cubicBezTo>
                  <a:pt x="142" y="96"/>
                  <a:pt x="144" y="95"/>
                  <a:pt x="146" y="93"/>
                </a:cubicBezTo>
                <a:cubicBezTo>
                  <a:pt x="146" y="93"/>
                  <a:pt x="146" y="93"/>
                  <a:pt x="146" y="93"/>
                </a:cubicBezTo>
                <a:cubicBezTo>
                  <a:pt x="146" y="93"/>
                  <a:pt x="147" y="94"/>
                  <a:pt x="147" y="94"/>
                </a:cubicBezTo>
                <a:cubicBezTo>
                  <a:pt x="149" y="94"/>
                  <a:pt x="150" y="93"/>
                  <a:pt x="149" y="92"/>
                </a:cubicBezTo>
                <a:cubicBezTo>
                  <a:pt x="149" y="91"/>
                  <a:pt x="148" y="91"/>
                  <a:pt x="148" y="91"/>
                </a:cubicBezTo>
                <a:cubicBezTo>
                  <a:pt x="150" y="88"/>
                  <a:pt x="153" y="86"/>
                  <a:pt x="155" y="83"/>
                </a:cubicBezTo>
                <a:cubicBezTo>
                  <a:pt x="156" y="83"/>
                  <a:pt x="156" y="84"/>
                  <a:pt x="156" y="84"/>
                </a:cubicBezTo>
                <a:cubicBezTo>
                  <a:pt x="157" y="85"/>
                  <a:pt x="158" y="86"/>
                  <a:pt x="159" y="87"/>
                </a:cubicBezTo>
                <a:cubicBezTo>
                  <a:pt x="160" y="87"/>
                  <a:pt x="161" y="87"/>
                  <a:pt x="162" y="87"/>
                </a:cubicBezTo>
                <a:cubicBezTo>
                  <a:pt x="163" y="86"/>
                  <a:pt x="163" y="85"/>
                  <a:pt x="162" y="84"/>
                </a:cubicBezTo>
                <a:cubicBezTo>
                  <a:pt x="161" y="83"/>
                  <a:pt x="160" y="81"/>
                  <a:pt x="158" y="81"/>
                </a:cubicBezTo>
                <a:cubicBezTo>
                  <a:pt x="158" y="80"/>
                  <a:pt x="158" y="81"/>
                  <a:pt x="158" y="80"/>
                </a:cubicBezTo>
                <a:cubicBezTo>
                  <a:pt x="160" y="79"/>
                  <a:pt x="162" y="77"/>
                  <a:pt x="164" y="75"/>
                </a:cubicBezTo>
                <a:cubicBezTo>
                  <a:pt x="164" y="76"/>
                  <a:pt x="165" y="76"/>
                  <a:pt x="166" y="76"/>
                </a:cubicBezTo>
                <a:cubicBezTo>
                  <a:pt x="167" y="76"/>
                  <a:pt x="167" y="75"/>
                  <a:pt x="167" y="74"/>
                </a:cubicBezTo>
                <a:cubicBezTo>
                  <a:pt x="167" y="74"/>
                  <a:pt x="166" y="73"/>
                  <a:pt x="166" y="73"/>
                </a:cubicBezTo>
                <a:cubicBezTo>
                  <a:pt x="169" y="70"/>
                  <a:pt x="172" y="68"/>
                  <a:pt x="175" y="65"/>
                </a:cubicBezTo>
                <a:cubicBezTo>
                  <a:pt x="176" y="66"/>
                  <a:pt x="177" y="67"/>
                  <a:pt x="179" y="67"/>
                </a:cubicBezTo>
                <a:cubicBezTo>
                  <a:pt x="180" y="68"/>
                  <a:pt x="181" y="66"/>
                  <a:pt x="180" y="65"/>
                </a:cubicBezTo>
                <a:cubicBezTo>
                  <a:pt x="180" y="64"/>
                  <a:pt x="179" y="63"/>
                  <a:pt x="178" y="62"/>
                </a:cubicBezTo>
                <a:cubicBezTo>
                  <a:pt x="181" y="59"/>
                  <a:pt x="183" y="56"/>
                  <a:pt x="186" y="54"/>
                </a:cubicBezTo>
                <a:cubicBezTo>
                  <a:pt x="187" y="54"/>
                  <a:pt x="187" y="55"/>
                  <a:pt x="188" y="55"/>
                </a:cubicBezTo>
                <a:cubicBezTo>
                  <a:pt x="189" y="55"/>
                  <a:pt x="190" y="54"/>
                  <a:pt x="190" y="53"/>
                </a:cubicBezTo>
                <a:cubicBezTo>
                  <a:pt x="190" y="52"/>
                  <a:pt x="189" y="52"/>
                  <a:pt x="189" y="51"/>
                </a:cubicBezTo>
                <a:cubicBezTo>
                  <a:pt x="191" y="49"/>
                  <a:pt x="193" y="48"/>
                  <a:pt x="195" y="46"/>
                </a:cubicBezTo>
                <a:cubicBezTo>
                  <a:pt x="195" y="46"/>
                  <a:pt x="195" y="46"/>
                  <a:pt x="196" y="46"/>
                </a:cubicBezTo>
                <a:cubicBezTo>
                  <a:pt x="196" y="47"/>
                  <a:pt x="197" y="48"/>
                  <a:pt x="198" y="49"/>
                </a:cubicBezTo>
                <a:cubicBezTo>
                  <a:pt x="199" y="51"/>
                  <a:pt x="202" y="49"/>
                  <a:pt x="201" y="47"/>
                </a:cubicBezTo>
                <a:cubicBezTo>
                  <a:pt x="200" y="46"/>
                  <a:pt x="199" y="44"/>
                  <a:pt x="198" y="43"/>
                </a:cubicBezTo>
                <a:cubicBezTo>
                  <a:pt x="199" y="41"/>
                  <a:pt x="201" y="40"/>
                  <a:pt x="203" y="38"/>
                </a:cubicBezTo>
                <a:cubicBezTo>
                  <a:pt x="203" y="38"/>
                  <a:pt x="204" y="39"/>
                  <a:pt x="205" y="39"/>
                </a:cubicBezTo>
                <a:cubicBezTo>
                  <a:pt x="206" y="40"/>
                  <a:pt x="207" y="39"/>
                  <a:pt x="207" y="38"/>
                </a:cubicBezTo>
                <a:cubicBezTo>
                  <a:pt x="207" y="37"/>
                  <a:pt x="207" y="36"/>
                  <a:pt x="206" y="35"/>
                </a:cubicBezTo>
                <a:cubicBezTo>
                  <a:pt x="208" y="33"/>
                  <a:pt x="210" y="31"/>
                  <a:pt x="213" y="29"/>
                </a:cubicBezTo>
                <a:cubicBezTo>
                  <a:pt x="213" y="29"/>
                  <a:pt x="213" y="29"/>
                  <a:pt x="213" y="29"/>
                </a:cubicBezTo>
                <a:cubicBezTo>
                  <a:pt x="214" y="30"/>
                  <a:pt x="215" y="31"/>
                  <a:pt x="216" y="31"/>
                </a:cubicBezTo>
                <a:cubicBezTo>
                  <a:pt x="217" y="32"/>
                  <a:pt x="219" y="31"/>
                  <a:pt x="218" y="30"/>
                </a:cubicBezTo>
                <a:cubicBezTo>
                  <a:pt x="217" y="29"/>
                  <a:pt x="216" y="28"/>
                  <a:pt x="215" y="27"/>
                </a:cubicBezTo>
                <a:cubicBezTo>
                  <a:pt x="215" y="27"/>
                  <a:pt x="215" y="27"/>
                  <a:pt x="215" y="27"/>
                </a:cubicBezTo>
                <a:cubicBezTo>
                  <a:pt x="217" y="25"/>
                  <a:pt x="219" y="23"/>
                  <a:pt x="221" y="21"/>
                </a:cubicBezTo>
                <a:cubicBezTo>
                  <a:pt x="222" y="22"/>
                  <a:pt x="223" y="23"/>
                  <a:pt x="224" y="23"/>
                </a:cubicBezTo>
                <a:cubicBezTo>
                  <a:pt x="225" y="23"/>
                  <a:pt x="226" y="22"/>
                  <a:pt x="226" y="21"/>
                </a:cubicBezTo>
                <a:cubicBezTo>
                  <a:pt x="225" y="20"/>
                  <a:pt x="224" y="19"/>
                  <a:pt x="223" y="18"/>
                </a:cubicBezTo>
                <a:cubicBezTo>
                  <a:pt x="225" y="17"/>
                  <a:pt x="227" y="15"/>
                  <a:pt x="229" y="13"/>
                </a:cubicBezTo>
                <a:cubicBezTo>
                  <a:pt x="230" y="15"/>
                  <a:pt x="233" y="16"/>
                  <a:pt x="234" y="17"/>
                </a:cubicBezTo>
                <a:cubicBezTo>
                  <a:pt x="235" y="17"/>
                  <a:pt x="237" y="16"/>
                  <a:pt x="236" y="15"/>
                </a:cubicBezTo>
                <a:cubicBezTo>
                  <a:pt x="235" y="13"/>
                  <a:pt x="233" y="11"/>
                  <a:pt x="231" y="10"/>
                </a:cubicBezTo>
                <a:cubicBezTo>
                  <a:pt x="233" y="8"/>
                  <a:pt x="235" y="7"/>
                  <a:pt x="237" y="5"/>
                </a:cubicBezTo>
                <a:cubicBezTo>
                  <a:pt x="251" y="13"/>
                  <a:pt x="262" y="22"/>
                  <a:pt x="273" y="34"/>
                </a:cubicBezTo>
                <a:cubicBezTo>
                  <a:pt x="230" y="67"/>
                  <a:pt x="190" y="104"/>
                  <a:pt x="152" y="14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3" name="CustomShape 178"/>
          <p:cNvSpPr/>
          <p:nvPr/>
        </p:nvSpPr>
        <p:spPr>
          <a:xfrm>
            <a:off x="7352402" y="3516469"/>
            <a:ext cx="71271" cy="190415"/>
          </a:xfrm>
          <a:custGeom>
            <a:avLst/>
            <a:gdLst/>
            <a:ahLst/>
            <a:cxnLst/>
            <a:rect l="l" t="t" r="r" b="b"/>
            <a:pathLst>
              <a:path w="17" h="45">
                <a:moveTo>
                  <a:pt x="4" y="45"/>
                </a:moveTo>
                <a:cubicBezTo>
                  <a:pt x="5" y="30"/>
                  <a:pt x="9" y="15"/>
                  <a:pt x="17" y="3"/>
                </a:cubicBezTo>
                <a:cubicBezTo>
                  <a:pt x="15" y="3"/>
                  <a:pt x="13" y="1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9"/>
                  <a:pt x="2" y="20"/>
                  <a:pt x="1" y="31"/>
                </a:cubicBezTo>
                <a:cubicBezTo>
                  <a:pt x="0" y="35"/>
                  <a:pt x="0" y="40"/>
                  <a:pt x="1" y="44"/>
                </a:cubicBezTo>
                <a:cubicBezTo>
                  <a:pt x="2" y="44"/>
                  <a:pt x="3" y="44"/>
                  <a:pt x="4" y="4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4" name="CustomShape 179"/>
          <p:cNvSpPr/>
          <p:nvPr/>
        </p:nvSpPr>
        <p:spPr>
          <a:xfrm>
            <a:off x="7411075" y="3503510"/>
            <a:ext cx="20517" cy="15838"/>
          </a:xfrm>
          <a:custGeom>
            <a:avLst/>
            <a:gdLst/>
            <a:ahLst/>
            <a:cxnLst/>
            <a:rect l="l" t="t" r="r" b="b"/>
            <a:pathLst>
              <a:path w="5" h="4">
                <a:moveTo>
                  <a:pt x="4" y="4"/>
                </a:moveTo>
                <a:cubicBezTo>
                  <a:pt x="4" y="3"/>
                  <a:pt x="4" y="3"/>
                  <a:pt x="5" y="3"/>
                </a:cubicBezTo>
                <a:cubicBezTo>
                  <a:pt x="3" y="2"/>
                  <a:pt x="2" y="1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3"/>
                  <a:pt x="3" y="3"/>
                  <a:pt x="4" y="4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5" name="CustomShape 180"/>
          <p:cNvSpPr/>
          <p:nvPr/>
        </p:nvSpPr>
        <p:spPr>
          <a:xfrm>
            <a:off x="7028445" y="3567222"/>
            <a:ext cx="598602" cy="573045"/>
          </a:xfrm>
          <a:custGeom>
            <a:avLst/>
            <a:gdLst/>
            <a:ahLst/>
            <a:cxnLst/>
            <a:rect l="l" t="t" r="r" b="b"/>
            <a:pathLst>
              <a:path w="141" h="135">
                <a:moveTo>
                  <a:pt x="115" y="15"/>
                </a:moveTo>
                <a:cubicBezTo>
                  <a:pt x="104" y="10"/>
                  <a:pt x="96" y="10"/>
                  <a:pt x="86" y="15"/>
                </a:cubicBezTo>
                <a:cubicBezTo>
                  <a:pt x="85" y="21"/>
                  <a:pt x="84" y="27"/>
                  <a:pt x="84" y="32"/>
                </a:cubicBezTo>
                <a:cubicBezTo>
                  <a:pt x="87" y="32"/>
                  <a:pt x="90" y="31"/>
                  <a:pt x="93" y="29"/>
                </a:cubicBezTo>
                <a:cubicBezTo>
                  <a:pt x="94" y="29"/>
                  <a:pt x="95" y="30"/>
                  <a:pt x="95" y="31"/>
                </a:cubicBezTo>
                <a:cubicBezTo>
                  <a:pt x="92" y="36"/>
                  <a:pt x="88" y="38"/>
                  <a:pt x="83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79" y="38"/>
                  <a:pt x="78" y="37"/>
                  <a:pt x="77" y="37"/>
                </a:cubicBezTo>
                <a:cubicBezTo>
                  <a:pt x="72" y="35"/>
                  <a:pt x="72" y="35"/>
                  <a:pt x="72" y="35"/>
                </a:cubicBezTo>
                <a:cubicBezTo>
                  <a:pt x="65" y="32"/>
                  <a:pt x="59" y="26"/>
                  <a:pt x="57" y="21"/>
                </a:cubicBezTo>
                <a:cubicBezTo>
                  <a:pt x="57" y="20"/>
                  <a:pt x="58" y="19"/>
                  <a:pt x="58" y="20"/>
                </a:cubicBezTo>
                <a:cubicBezTo>
                  <a:pt x="62" y="25"/>
                  <a:pt x="67" y="29"/>
                  <a:pt x="73" y="31"/>
                </a:cubicBezTo>
                <a:cubicBezTo>
                  <a:pt x="73" y="26"/>
                  <a:pt x="73" y="20"/>
                  <a:pt x="74" y="15"/>
                </a:cubicBezTo>
                <a:cubicBezTo>
                  <a:pt x="74" y="15"/>
                  <a:pt x="74" y="15"/>
                  <a:pt x="74" y="15"/>
                </a:cubicBezTo>
                <a:cubicBezTo>
                  <a:pt x="60" y="0"/>
                  <a:pt x="38" y="4"/>
                  <a:pt x="22" y="15"/>
                </a:cubicBezTo>
                <a:cubicBezTo>
                  <a:pt x="8" y="26"/>
                  <a:pt x="3" y="42"/>
                  <a:pt x="1" y="60"/>
                </a:cubicBezTo>
                <a:cubicBezTo>
                  <a:pt x="0" y="78"/>
                  <a:pt x="2" y="98"/>
                  <a:pt x="12" y="114"/>
                </a:cubicBezTo>
                <a:cubicBezTo>
                  <a:pt x="26" y="135"/>
                  <a:pt x="45" y="130"/>
                  <a:pt x="66" y="126"/>
                </a:cubicBezTo>
                <a:cubicBezTo>
                  <a:pt x="62" y="125"/>
                  <a:pt x="58" y="123"/>
                  <a:pt x="53" y="123"/>
                </a:cubicBezTo>
                <a:cubicBezTo>
                  <a:pt x="52" y="124"/>
                  <a:pt x="52" y="122"/>
                  <a:pt x="53" y="122"/>
                </a:cubicBezTo>
                <a:cubicBezTo>
                  <a:pt x="62" y="120"/>
                  <a:pt x="68" y="126"/>
                  <a:pt x="77" y="127"/>
                </a:cubicBezTo>
                <a:cubicBezTo>
                  <a:pt x="85" y="128"/>
                  <a:pt x="93" y="127"/>
                  <a:pt x="100" y="122"/>
                </a:cubicBezTo>
                <a:cubicBezTo>
                  <a:pt x="113" y="114"/>
                  <a:pt x="122" y="100"/>
                  <a:pt x="128" y="86"/>
                </a:cubicBezTo>
                <a:cubicBezTo>
                  <a:pt x="135" y="71"/>
                  <a:pt x="141" y="53"/>
                  <a:pt x="135" y="37"/>
                </a:cubicBezTo>
                <a:cubicBezTo>
                  <a:pt x="131" y="28"/>
                  <a:pt x="124" y="19"/>
                  <a:pt x="115" y="15"/>
                </a:cubicBezTo>
                <a:close/>
                <a:moveTo>
                  <a:pt x="17" y="61"/>
                </a:moveTo>
                <a:cubicBezTo>
                  <a:pt x="16" y="62"/>
                  <a:pt x="14" y="63"/>
                  <a:pt x="13" y="63"/>
                </a:cubicBezTo>
                <a:cubicBezTo>
                  <a:pt x="11" y="62"/>
                  <a:pt x="9" y="61"/>
                  <a:pt x="9" y="60"/>
                </a:cubicBezTo>
                <a:cubicBezTo>
                  <a:pt x="9" y="57"/>
                  <a:pt x="11" y="55"/>
                  <a:pt x="13" y="53"/>
                </a:cubicBezTo>
                <a:cubicBezTo>
                  <a:pt x="13" y="53"/>
                  <a:pt x="14" y="53"/>
                  <a:pt x="13" y="54"/>
                </a:cubicBezTo>
                <a:cubicBezTo>
                  <a:pt x="12" y="55"/>
                  <a:pt x="12" y="56"/>
                  <a:pt x="11" y="57"/>
                </a:cubicBezTo>
                <a:cubicBezTo>
                  <a:pt x="11" y="58"/>
                  <a:pt x="10" y="59"/>
                  <a:pt x="11" y="59"/>
                </a:cubicBezTo>
                <a:cubicBezTo>
                  <a:pt x="11" y="61"/>
                  <a:pt x="12" y="61"/>
                  <a:pt x="13" y="61"/>
                </a:cubicBezTo>
                <a:cubicBezTo>
                  <a:pt x="14" y="61"/>
                  <a:pt x="16" y="61"/>
                  <a:pt x="16" y="59"/>
                </a:cubicBezTo>
                <a:cubicBezTo>
                  <a:pt x="18" y="58"/>
                  <a:pt x="16" y="55"/>
                  <a:pt x="15" y="54"/>
                </a:cubicBezTo>
                <a:cubicBezTo>
                  <a:pt x="15" y="53"/>
                  <a:pt x="16" y="52"/>
                  <a:pt x="16" y="53"/>
                </a:cubicBezTo>
                <a:cubicBezTo>
                  <a:pt x="17" y="53"/>
                  <a:pt x="17" y="54"/>
                  <a:pt x="17" y="54"/>
                </a:cubicBezTo>
                <a:cubicBezTo>
                  <a:pt x="18" y="56"/>
                  <a:pt x="19" y="59"/>
                  <a:pt x="17" y="61"/>
                </a:cubicBezTo>
                <a:close/>
                <a:moveTo>
                  <a:pt x="33" y="28"/>
                </a:moveTo>
                <a:cubicBezTo>
                  <a:pt x="31" y="33"/>
                  <a:pt x="27" y="40"/>
                  <a:pt x="21" y="43"/>
                </a:cubicBezTo>
                <a:cubicBezTo>
                  <a:pt x="18" y="46"/>
                  <a:pt x="14" y="43"/>
                  <a:pt x="15" y="39"/>
                </a:cubicBezTo>
                <a:cubicBezTo>
                  <a:pt x="16" y="32"/>
                  <a:pt x="21" y="26"/>
                  <a:pt x="26" y="21"/>
                </a:cubicBezTo>
                <a:cubicBezTo>
                  <a:pt x="26" y="21"/>
                  <a:pt x="27" y="21"/>
                  <a:pt x="26" y="21"/>
                </a:cubicBezTo>
                <a:cubicBezTo>
                  <a:pt x="23" y="25"/>
                  <a:pt x="20" y="29"/>
                  <a:pt x="18" y="34"/>
                </a:cubicBezTo>
                <a:cubicBezTo>
                  <a:pt x="17" y="36"/>
                  <a:pt x="15" y="39"/>
                  <a:pt x="16" y="41"/>
                </a:cubicBezTo>
                <a:cubicBezTo>
                  <a:pt x="18" y="44"/>
                  <a:pt x="20" y="43"/>
                  <a:pt x="22" y="41"/>
                </a:cubicBezTo>
                <a:cubicBezTo>
                  <a:pt x="25" y="38"/>
                  <a:pt x="28" y="34"/>
                  <a:pt x="30" y="31"/>
                </a:cubicBezTo>
                <a:cubicBezTo>
                  <a:pt x="32" y="27"/>
                  <a:pt x="37" y="20"/>
                  <a:pt x="28" y="20"/>
                </a:cubicBezTo>
                <a:cubicBezTo>
                  <a:pt x="27" y="20"/>
                  <a:pt x="27" y="19"/>
                  <a:pt x="28" y="19"/>
                </a:cubicBezTo>
                <a:cubicBezTo>
                  <a:pt x="34" y="17"/>
                  <a:pt x="36" y="23"/>
                  <a:pt x="33" y="2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6" name="CustomShape 181"/>
          <p:cNvSpPr/>
          <p:nvPr/>
        </p:nvSpPr>
        <p:spPr>
          <a:xfrm>
            <a:off x="7093596" y="3651091"/>
            <a:ext cx="88908" cy="101867"/>
          </a:xfrm>
          <a:custGeom>
            <a:avLst/>
            <a:gdLst/>
            <a:ahLst/>
            <a:cxnLst/>
            <a:rect l="l" t="t" r="r" b="b"/>
            <a:pathLst>
              <a:path w="21" h="24">
                <a:moveTo>
                  <a:pt x="14" y="0"/>
                </a:moveTo>
                <a:cubicBezTo>
                  <a:pt x="13" y="0"/>
                  <a:pt x="12" y="1"/>
                  <a:pt x="11" y="1"/>
                </a:cubicBezTo>
                <a:cubicBezTo>
                  <a:pt x="8" y="5"/>
                  <a:pt x="5" y="9"/>
                  <a:pt x="3" y="14"/>
                </a:cubicBezTo>
                <a:cubicBezTo>
                  <a:pt x="2" y="16"/>
                  <a:pt x="0" y="19"/>
                  <a:pt x="1" y="21"/>
                </a:cubicBezTo>
                <a:cubicBezTo>
                  <a:pt x="3" y="24"/>
                  <a:pt x="5" y="23"/>
                  <a:pt x="7" y="21"/>
                </a:cubicBezTo>
                <a:cubicBezTo>
                  <a:pt x="10" y="18"/>
                  <a:pt x="13" y="14"/>
                  <a:pt x="15" y="11"/>
                </a:cubicBezTo>
                <a:cubicBezTo>
                  <a:pt x="17" y="7"/>
                  <a:pt x="21" y="0"/>
                  <a:pt x="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7" name="CustomShape 182"/>
          <p:cNvSpPr/>
          <p:nvPr/>
        </p:nvSpPr>
        <p:spPr>
          <a:xfrm>
            <a:off x="7266734" y="3668729"/>
            <a:ext cx="114105" cy="71271"/>
          </a:xfrm>
          <a:custGeom>
            <a:avLst/>
            <a:gdLst/>
            <a:ahLst/>
            <a:cxnLst/>
            <a:rect l="l" t="t" r="r" b="b"/>
            <a:pathLst>
              <a:path w="27" h="17">
                <a:moveTo>
                  <a:pt x="1" y="5"/>
                </a:moveTo>
                <a:cubicBezTo>
                  <a:pt x="2" y="6"/>
                  <a:pt x="3" y="8"/>
                  <a:pt x="4" y="9"/>
                </a:cubicBezTo>
                <a:cubicBezTo>
                  <a:pt x="10" y="15"/>
                  <a:pt x="20" y="17"/>
                  <a:pt x="27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4"/>
                  <a:pt x="22" y="13"/>
                  <a:pt x="21" y="13"/>
                </a:cubicBezTo>
                <a:cubicBezTo>
                  <a:pt x="16" y="11"/>
                  <a:pt x="16" y="11"/>
                  <a:pt x="16" y="11"/>
                </a:cubicBezTo>
                <a:cubicBezTo>
                  <a:pt x="11" y="9"/>
                  <a:pt x="5" y="5"/>
                  <a:pt x="3" y="0"/>
                </a:cubicBezTo>
                <a:cubicBezTo>
                  <a:pt x="1" y="1"/>
                  <a:pt x="0" y="3"/>
                  <a:pt x="1" y="5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8" name="CustomShape 183"/>
          <p:cNvSpPr/>
          <p:nvPr/>
        </p:nvSpPr>
        <p:spPr>
          <a:xfrm>
            <a:off x="7287251" y="3664050"/>
            <a:ext cx="52553" cy="34915"/>
          </a:xfrm>
          <a:custGeom>
            <a:avLst/>
            <a:gdLst/>
            <a:ahLst/>
            <a:cxnLst/>
            <a:rect l="l" t="t" r="r" b="b"/>
            <a:pathLst>
              <a:path w="12" h="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3" y="3"/>
                  <a:pt x="7" y="6"/>
                  <a:pt x="12" y="8"/>
                </a:cubicBezTo>
                <a:cubicBezTo>
                  <a:pt x="12" y="7"/>
                  <a:pt x="12" y="6"/>
                  <a:pt x="12" y="5"/>
                </a:cubicBezTo>
                <a:cubicBezTo>
                  <a:pt x="10" y="5"/>
                  <a:pt x="9" y="5"/>
                  <a:pt x="8" y="4"/>
                </a:cubicBezTo>
                <a:cubicBezTo>
                  <a:pt x="5" y="3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9" name="CustomShape 184"/>
          <p:cNvSpPr/>
          <p:nvPr/>
        </p:nvSpPr>
        <p:spPr>
          <a:xfrm>
            <a:off x="7041403" y="3957411"/>
            <a:ext cx="514013" cy="182856"/>
          </a:xfrm>
          <a:custGeom>
            <a:avLst/>
            <a:gdLst/>
            <a:ahLst/>
            <a:cxnLst/>
            <a:rect l="l" t="t" r="r" b="b"/>
            <a:pathLst>
              <a:path w="121" h="43">
                <a:moveTo>
                  <a:pt x="116" y="7"/>
                </a:moveTo>
                <a:cubicBezTo>
                  <a:pt x="107" y="14"/>
                  <a:pt x="96" y="18"/>
                  <a:pt x="84" y="18"/>
                </a:cubicBezTo>
                <a:cubicBezTo>
                  <a:pt x="75" y="18"/>
                  <a:pt x="67" y="17"/>
                  <a:pt x="59" y="15"/>
                </a:cubicBezTo>
                <a:cubicBezTo>
                  <a:pt x="55" y="13"/>
                  <a:pt x="51" y="12"/>
                  <a:pt x="47" y="11"/>
                </a:cubicBezTo>
                <a:cubicBezTo>
                  <a:pt x="44" y="8"/>
                  <a:pt x="42" y="9"/>
                  <a:pt x="40" y="12"/>
                </a:cubicBezTo>
                <a:cubicBezTo>
                  <a:pt x="42" y="14"/>
                  <a:pt x="40" y="17"/>
                  <a:pt x="38" y="17"/>
                </a:cubicBezTo>
                <a:cubicBezTo>
                  <a:pt x="21" y="19"/>
                  <a:pt x="9" y="11"/>
                  <a:pt x="0" y="0"/>
                </a:cubicBezTo>
                <a:cubicBezTo>
                  <a:pt x="2" y="8"/>
                  <a:pt x="5" y="15"/>
                  <a:pt x="9" y="22"/>
                </a:cubicBezTo>
                <a:cubicBezTo>
                  <a:pt x="23" y="43"/>
                  <a:pt x="42" y="38"/>
                  <a:pt x="63" y="34"/>
                </a:cubicBezTo>
                <a:cubicBezTo>
                  <a:pt x="59" y="33"/>
                  <a:pt x="55" y="31"/>
                  <a:pt x="50" y="31"/>
                </a:cubicBezTo>
                <a:cubicBezTo>
                  <a:pt x="49" y="32"/>
                  <a:pt x="49" y="30"/>
                  <a:pt x="50" y="30"/>
                </a:cubicBezTo>
                <a:cubicBezTo>
                  <a:pt x="59" y="28"/>
                  <a:pt x="65" y="34"/>
                  <a:pt x="74" y="35"/>
                </a:cubicBezTo>
                <a:cubicBezTo>
                  <a:pt x="82" y="36"/>
                  <a:pt x="90" y="35"/>
                  <a:pt x="97" y="30"/>
                </a:cubicBezTo>
                <a:cubicBezTo>
                  <a:pt x="107" y="23"/>
                  <a:pt x="115" y="13"/>
                  <a:pt x="121" y="2"/>
                </a:cubicBezTo>
                <a:cubicBezTo>
                  <a:pt x="120" y="4"/>
                  <a:pt x="118" y="5"/>
                  <a:pt x="116" y="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0" name="CustomShape 185"/>
          <p:cNvSpPr/>
          <p:nvPr/>
        </p:nvSpPr>
        <p:spPr>
          <a:xfrm>
            <a:off x="7461828" y="3478314"/>
            <a:ext cx="203374" cy="75950"/>
          </a:xfrm>
          <a:custGeom>
            <a:avLst/>
            <a:gdLst/>
            <a:ahLst/>
            <a:cxnLst/>
            <a:rect l="l" t="t" r="r" b="b"/>
            <a:pathLst>
              <a:path w="48" h="18">
                <a:moveTo>
                  <a:pt x="48" y="0"/>
                </a:moveTo>
                <a:cubicBezTo>
                  <a:pt x="31" y="3"/>
                  <a:pt x="15" y="7"/>
                  <a:pt x="0" y="18"/>
                </a:cubicBezTo>
                <a:cubicBezTo>
                  <a:pt x="17" y="13"/>
                  <a:pt x="34" y="10"/>
                  <a:pt x="48" y="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1" name="CustomShape 186"/>
          <p:cNvSpPr/>
          <p:nvPr/>
        </p:nvSpPr>
        <p:spPr>
          <a:xfrm>
            <a:off x="7479466" y="3494152"/>
            <a:ext cx="177817" cy="75950"/>
          </a:xfrm>
          <a:custGeom>
            <a:avLst/>
            <a:gdLst/>
            <a:ahLst/>
            <a:cxnLst/>
            <a:rect l="l" t="t" r="r" b="b"/>
            <a:pathLst>
              <a:path w="42" h="18">
                <a:moveTo>
                  <a:pt x="22" y="15"/>
                </a:moveTo>
                <a:cubicBezTo>
                  <a:pt x="30" y="12"/>
                  <a:pt x="37" y="7"/>
                  <a:pt x="42" y="0"/>
                </a:cubicBezTo>
                <a:cubicBezTo>
                  <a:pt x="29" y="8"/>
                  <a:pt x="15" y="12"/>
                  <a:pt x="0" y="15"/>
                </a:cubicBezTo>
                <a:cubicBezTo>
                  <a:pt x="7" y="17"/>
                  <a:pt x="14" y="18"/>
                  <a:pt x="22" y="15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2" name="CustomShape 187"/>
          <p:cNvSpPr/>
          <p:nvPr/>
        </p:nvSpPr>
        <p:spPr>
          <a:xfrm>
            <a:off x="7071279" y="3787873"/>
            <a:ext cx="34915" cy="45714"/>
          </a:xfrm>
          <a:custGeom>
            <a:avLst/>
            <a:gdLst/>
            <a:ahLst/>
            <a:cxnLst/>
            <a:rect l="l" t="t" r="r" b="b"/>
            <a:pathLst>
              <a:path w="8" h="11">
                <a:moveTo>
                  <a:pt x="7" y="4"/>
                </a:moveTo>
                <a:cubicBezTo>
                  <a:pt x="6" y="1"/>
                  <a:pt x="3" y="0"/>
                  <a:pt x="2" y="2"/>
                </a:cubicBezTo>
                <a:cubicBezTo>
                  <a:pt x="1" y="3"/>
                  <a:pt x="1" y="4"/>
                  <a:pt x="1" y="5"/>
                </a:cubicBezTo>
                <a:cubicBezTo>
                  <a:pt x="0" y="6"/>
                  <a:pt x="0" y="6"/>
                  <a:pt x="0" y="7"/>
                </a:cubicBezTo>
                <a:cubicBezTo>
                  <a:pt x="0" y="10"/>
                  <a:pt x="3" y="11"/>
                  <a:pt x="5" y="10"/>
                </a:cubicBezTo>
                <a:cubicBezTo>
                  <a:pt x="7" y="9"/>
                  <a:pt x="8" y="6"/>
                  <a:pt x="7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3" name="CustomShape 188"/>
          <p:cNvSpPr/>
          <p:nvPr/>
        </p:nvSpPr>
        <p:spPr>
          <a:xfrm>
            <a:off x="7088917" y="3638493"/>
            <a:ext cx="96827" cy="123824"/>
          </a:xfrm>
          <a:custGeom>
            <a:avLst/>
            <a:gdLst/>
            <a:ahLst/>
            <a:cxnLst/>
            <a:rect l="l" t="t" r="r" b="b"/>
            <a:pathLst>
              <a:path w="23" h="29">
                <a:moveTo>
                  <a:pt x="14" y="2"/>
                </a:moveTo>
                <a:cubicBezTo>
                  <a:pt x="13" y="2"/>
                  <a:pt x="13" y="3"/>
                  <a:pt x="14" y="3"/>
                </a:cubicBezTo>
                <a:cubicBezTo>
                  <a:pt x="23" y="3"/>
                  <a:pt x="18" y="10"/>
                  <a:pt x="16" y="14"/>
                </a:cubicBezTo>
                <a:cubicBezTo>
                  <a:pt x="14" y="17"/>
                  <a:pt x="11" y="21"/>
                  <a:pt x="8" y="24"/>
                </a:cubicBezTo>
                <a:cubicBezTo>
                  <a:pt x="6" y="26"/>
                  <a:pt x="4" y="27"/>
                  <a:pt x="2" y="24"/>
                </a:cubicBezTo>
                <a:cubicBezTo>
                  <a:pt x="1" y="22"/>
                  <a:pt x="3" y="19"/>
                  <a:pt x="4" y="17"/>
                </a:cubicBezTo>
                <a:cubicBezTo>
                  <a:pt x="6" y="12"/>
                  <a:pt x="9" y="8"/>
                  <a:pt x="12" y="4"/>
                </a:cubicBezTo>
                <a:cubicBezTo>
                  <a:pt x="13" y="4"/>
                  <a:pt x="12" y="4"/>
                  <a:pt x="12" y="4"/>
                </a:cubicBezTo>
                <a:cubicBezTo>
                  <a:pt x="7" y="9"/>
                  <a:pt x="2" y="15"/>
                  <a:pt x="1" y="22"/>
                </a:cubicBezTo>
                <a:cubicBezTo>
                  <a:pt x="0" y="26"/>
                  <a:pt x="4" y="29"/>
                  <a:pt x="7" y="26"/>
                </a:cubicBezTo>
                <a:cubicBezTo>
                  <a:pt x="13" y="23"/>
                  <a:pt x="17" y="16"/>
                  <a:pt x="19" y="11"/>
                </a:cubicBezTo>
                <a:cubicBezTo>
                  <a:pt x="22" y="6"/>
                  <a:pt x="20" y="0"/>
                  <a:pt x="14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4" name="CustomShape 189"/>
          <p:cNvSpPr/>
          <p:nvPr/>
        </p:nvSpPr>
        <p:spPr>
          <a:xfrm>
            <a:off x="7068039" y="3787873"/>
            <a:ext cx="41395" cy="45714"/>
          </a:xfrm>
          <a:custGeom>
            <a:avLst/>
            <a:gdLst/>
            <a:ahLst/>
            <a:cxnLst/>
            <a:rect l="l" t="t" r="r" b="b"/>
            <a:pathLst>
              <a:path w="10" h="11">
                <a:moveTo>
                  <a:pt x="7" y="1"/>
                </a:moveTo>
                <a:cubicBezTo>
                  <a:pt x="7" y="0"/>
                  <a:pt x="6" y="1"/>
                  <a:pt x="6" y="2"/>
                </a:cubicBezTo>
                <a:cubicBezTo>
                  <a:pt x="7" y="3"/>
                  <a:pt x="9" y="6"/>
                  <a:pt x="7" y="7"/>
                </a:cubicBezTo>
                <a:cubicBezTo>
                  <a:pt x="7" y="9"/>
                  <a:pt x="5" y="9"/>
                  <a:pt x="4" y="9"/>
                </a:cubicBezTo>
                <a:cubicBezTo>
                  <a:pt x="3" y="9"/>
                  <a:pt x="2" y="9"/>
                  <a:pt x="2" y="7"/>
                </a:cubicBezTo>
                <a:cubicBezTo>
                  <a:pt x="1" y="7"/>
                  <a:pt x="2" y="6"/>
                  <a:pt x="2" y="5"/>
                </a:cubicBezTo>
                <a:cubicBezTo>
                  <a:pt x="3" y="4"/>
                  <a:pt x="3" y="3"/>
                  <a:pt x="4" y="2"/>
                </a:cubicBezTo>
                <a:cubicBezTo>
                  <a:pt x="5" y="1"/>
                  <a:pt x="4" y="1"/>
                  <a:pt x="4" y="1"/>
                </a:cubicBezTo>
                <a:cubicBezTo>
                  <a:pt x="2" y="3"/>
                  <a:pt x="0" y="5"/>
                  <a:pt x="0" y="8"/>
                </a:cubicBezTo>
                <a:cubicBezTo>
                  <a:pt x="0" y="9"/>
                  <a:pt x="2" y="10"/>
                  <a:pt x="4" y="11"/>
                </a:cubicBezTo>
                <a:cubicBezTo>
                  <a:pt x="5" y="11"/>
                  <a:pt x="7" y="10"/>
                  <a:pt x="8" y="9"/>
                </a:cubicBezTo>
                <a:cubicBezTo>
                  <a:pt x="10" y="7"/>
                  <a:pt x="9" y="4"/>
                  <a:pt x="8" y="2"/>
                </a:cubicBezTo>
                <a:cubicBezTo>
                  <a:pt x="8" y="2"/>
                  <a:pt x="8" y="1"/>
                  <a:pt x="7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5" name="CustomShape 190"/>
          <p:cNvSpPr/>
          <p:nvPr/>
        </p:nvSpPr>
        <p:spPr>
          <a:xfrm>
            <a:off x="7003248" y="3490912"/>
            <a:ext cx="641077" cy="665193"/>
          </a:xfrm>
          <a:custGeom>
            <a:avLst/>
            <a:gdLst/>
            <a:ahLst/>
            <a:cxnLst/>
            <a:rect l="l" t="t" r="r" b="b"/>
            <a:pathLst>
              <a:path w="151" h="157">
                <a:moveTo>
                  <a:pt x="94" y="28"/>
                </a:moveTo>
                <a:cubicBezTo>
                  <a:pt x="96" y="21"/>
                  <a:pt x="99" y="14"/>
                  <a:pt x="103" y="7"/>
                </a:cubicBezTo>
                <a:cubicBezTo>
                  <a:pt x="105" y="4"/>
                  <a:pt x="105" y="4"/>
                  <a:pt x="105" y="4"/>
                </a:cubicBezTo>
                <a:cubicBezTo>
                  <a:pt x="103" y="3"/>
                  <a:pt x="103" y="3"/>
                  <a:pt x="103" y="3"/>
                </a:cubicBezTo>
                <a:cubicBezTo>
                  <a:pt x="101" y="2"/>
                  <a:pt x="100" y="2"/>
                  <a:pt x="98" y="1"/>
                </a:cubicBezTo>
                <a:cubicBezTo>
                  <a:pt x="96" y="0"/>
                  <a:pt x="96" y="0"/>
                  <a:pt x="96" y="0"/>
                </a:cubicBezTo>
                <a:cubicBezTo>
                  <a:pt x="94" y="2"/>
                  <a:pt x="94" y="2"/>
                  <a:pt x="94" y="2"/>
                </a:cubicBezTo>
                <a:cubicBezTo>
                  <a:pt x="87" y="10"/>
                  <a:pt x="83" y="19"/>
                  <a:pt x="81" y="29"/>
                </a:cubicBezTo>
                <a:cubicBezTo>
                  <a:pt x="69" y="16"/>
                  <a:pt x="50" y="16"/>
                  <a:pt x="34" y="24"/>
                </a:cubicBezTo>
                <a:cubicBezTo>
                  <a:pt x="15" y="34"/>
                  <a:pt x="6" y="50"/>
                  <a:pt x="3" y="72"/>
                </a:cubicBezTo>
                <a:cubicBezTo>
                  <a:pt x="0" y="93"/>
                  <a:pt x="3" y="116"/>
                  <a:pt x="14" y="135"/>
                </a:cubicBezTo>
                <a:cubicBezTo>
                  <a:pt x="27" y="157"/>
                  <a:pt x="55" y="156"/>
                  <a:pt x="76" y="146"/>
                </a:cubicBezTo>
                <a:cubicBezTo>
                  <a:pt x="81" y="148"/>
                  <a:pt x="86" y="150"/>
                  <a:pt x="91" y="150"/>
                </a:cubicBezTo>
                <a:cubicBezTo>
                  <a:pt x="99" y="150"/>
                  <a:pt x="107" y="146"/>
                  <a:pt x="114" y="141"/>
                </a:cubicBezTo>
                <a:cubicBezTo>
                  <a:pt x="129" y="129"/>
                  <a:pt x="138" y="110"/>
                  <a:pt x="144" y="93"/>
                </a:cubicBezTo>
                <a:cubicBezTo>
                  <a:pt x="150" y="76"/>
                  <a:pt x="151" y="54"/>
                  <a:pt x="137" y="40"/>
                </a:cubicBezTo>
                <a:cubicBezTo>
                  <a:pt x="128" y="30"/>
                  <a:pt x="106" y="18"/>
                  <a:pt x="94" y="28"/>
                </a:cubicBezTo>
                <a:close/>
                <a:moveTo>
                  <a:pt x="96" y="3"/>
                </a:moveTo>
                <a:cubicBezTo>
                  <a:pt x="98" y="4"/>
                  <a:pt x="99" y="5"/>
                  <a:pt x="101" y="6"/>
                </a:cubicBezTo>
                <a:cubicBezTo>
                  <a:pt x="100" y="6"/>
                  <a:pt x="100" y="6"/>
                  <a:pt x="100" y="7"/>
                </a:cubicBezTo>
                <a:cubicBezTo>
                  <a:pt x="99" y="6"/>
                  <a:pt x="98" y="6"/>
                  <a:pt x="97" y="5"/>
                </a:cubicBezTo>
                <a:cubicBezTo>
                  <a:pt x="96" y="5"/>
                  <a:pt x="96" y="4"/>
                  <a:pt x="96" y="4"/>
                </a:cubicBezTo>
                <a:cubicBezTo>
                  <a:pt x="96" y="3"/>
                  <a:pt x="96" y="3"/>
                  <a:pt x="96" y="3"/>
                </a:cubicBezTo>
                <a:close/>
                <a:moveTo>
                  <a:pt x="83" y="37"/>
                </a:moveTo>
                <a:cubicBezTo>
                  <a:pt x="84" y="26"/>
                  <a:pt x="88" y="15"/>
                  <a:pt x="94" y="6"/>
                </a:cubicBezTo>
                <a:cubicBezTo>
                  <a:pt x="94" y="6"/>
                  <a:pt x="94" y="6"/>
                  <a:pt x="95" y="6"/>
                </a:cubicBezTo>
                <a:cubicBezTo>
                  <a:pt x="95" y="7"/>
                  <a:pt x="97" y="9"/>
                  <a:pt x="99" y="9"/>
                </a:cubicBezTo>
                <a:cubicBezTo>
                  <a:pt x="91" y="21"/>
                  <a:pt x="87" y="36"/>
                  <a:pt x="86" y="51"/>
                </a:cubicBezTo>
                <a:cubicBezTo>
                  <a:pt x="85" y="50"/>
                  <a:pt x="84" y="50"/>
                  <a:pt x="83" y="50"/>
                </a:cubicBezTo>
                <a:cubicBezTo>
                  <a:pt x="82" y="46"/>
                  <a:pt x="82" y="41"/>
                  <a:pt x="83" y="37"/>
                </a:cubicBezTo>
                <a:close/>
                <a:moveTo>
                  <a:pt x="134" y="104"/>
                </a:moveTo>
                <a:cubicBezTo>
                  <a:pt x="128" y="118"/>
                  <a:pt x="119" y="132"/>
                  <a:pt x="106" y="140"/>
                </a:cubicBezTo>
                <a:cubicBezTo>
                  <a:pt x="99" y="145"/>
                  <a:pt x="91" y="146"/>
                  <a:pt x="83" y="145"/>
                </a:cubicBezTo>
                <a:cubicBezTo>
                  <a:pt x="74" y="144"/>
                  <a:pt x="68" y="138"/>
                  <a:pt x="59" y="140"/>
                </a:cubicBezTo>
                <a:cubicBezTo>
                  <a:pt x="58" y="140"/>
                  <a:pt x="58" y="142"/>
                  <a:pt x="59" y="141"/>
                </a:cubicBezTo>
                <a:cubicBezTo>
                  <a:pt x="64" y="141"/>
                  <a:pt x="68" y="143"/>
                  <a:pt x="72" y="144"/>
                </a:cubicBezTo>
                <a:cubicBezTo>
                  <a:pt x="51" y="148"/>
                  <a:pt x="32" y="153"/>
                  <a:pt x="18" y="132"/>
                </a:cubicBezTo>
                <a:cubicBezTo>
                  <a:pt x="8" y="116"/>
                  <a:pt x="6" y="96"/>
                  <a:pt x="7" y="78"/>
                </a:cubicBezTo>
                <a:cubicBezTo>
                  <a:pt x="9" y="60"/>
                  <a:pt x="14" y="44"/>
                  <a:pt x="28" y="33"/>
                </a:cubicBezTo>
                <a:cubicBezTo>
                  <a:pt x="44" y="22"/>
                  <a:pt x="66" y="18"/>
                  <a:pt x="80" y="33"/>
                </a:cubicBezTo>
                <a:cubicBezTo>
                  <a:pt x="80" y="33"/>
                  <a:pt x="80" y="33"/>
                  <a:pt x="80" y="33"/>
                </a:cubicBezTo>
                <a:cubicBezTo>
                  <a:pt x="79" y="38"/>
                  <a:pt x="79" y="44"/>
                  <a:pt x="79" y="49"/>
                </a:cubicBezTo>
                <a:cubicBezTo>
                  <a:pt x="73" y="47"/>
                  <a:pt x="68" y="43"/>
                  <a:pt x="64" y="38"/>
                </a:cubicBezTo>
                <a:cubicBezTo>
                  <a:pt x="64" y="37"/>
                  <a:pt x="63" y="38"/>
                  <a:pt x="63" y="39"/>
                </a:cubicBezTo>
                <a:cubicBezTo>
                  <a:pt x="65" y="44"/>
                  <a:pt x="71" y="50"/>
                  <a:pt x="78" y="53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5" y="56"/>
                  <a:pt x="86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94" y="56"/>
                  <a:pt x="98" y="54"/>
                  <a:pt x="101" y="49"/>
                </a:cubicBezTo>
                <a:cubicBezTo>
                  <a:pt x="101" y="48"/>
                  <a:pt x="100" y="47"/>
                  <a:pt x="99" y="47"/>
                </a:cubicBezTo>
                <a:cubicBezTo>
                  <a:pt x="96" y="49"/>
                  <a:pt x="93" y="50"/>
                  <a:pt x="90" y="50"/>
                </a:cubicBezTo>
                <a:cubicBezTo>
                  <a:pt x="90" y="45"/>
                  <a:pt x="91" y="39"/>
                  <a:pt x="92" y="33"/>
                </a:cubicBezTo>
                <a:cubicBezTo>
                  <a:pt x="102" y="28"/>
                  <a:pt x="110" y="28"/>
                  <a:pt x="121" y="33"/>
                </a:cubicBezTo>
                <a:cubicBezTo>
                  <a:pt x="130" y="37"/>
                  <a:pt x="137" y="46"/>
                  <a:pt x="141" y="55"/>
                </a:cubicBezTo>
                <a:cubicBezTo>
                  <a:pt x="147" y="71"/>
                  <a:pt x="141" y="89"/>
                  <a:pt x="134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6" name="CustomShape 191"/>
          <p:cNvSpPr/>
          <p:nvPr/>
        </p:nvSpPr>
        <p:spPr>
          <a:xfrm>
            <a:off x="7436632" y="3460676"/>
            <a:ext cx="250527" cy="160539"/>
          </a:xfrm>
          <a:custGeom>
            <a:avLst/>
            <a:gdLst/>
            <a:ahLst/>
            <a:cxnLst/>
            <a:rect l="l" t="t" r="r" b="b"/>
            <a:pathLst>
              <a:path w="59" h="38">
                <a:moveTo>
                  <a:pt x="58" y="1"/>
                </a:moveTo>
                <a:cubicBezTo>
                  <a:pt x="58" y="1"/>
                  <a:pt x="58" y="0"/>
                  <a:pt x="57" y="0"/>
                </a:cubicBezTo>
                <a:cubicBezTo>
                  <a:pt x="37" y="1"/>
                  <a:pt x="17" y="9"/>
                  <a:pt x="2" y="22"/>
                </a:cubicBezTo>
                <a:cubicBezTo>
                  <a:pt x="1" y="22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4"/>
                  <a:pt x="0" y="25"/>
                  <a:pt x="1" y="26"/>
                </a:cubicBezTo>
                <a:cubicBezTo>
                  <a:pt x="20" y="38"/>
                  <a:pt x="54" y="25"/>
                  <a:pt x="59" y="3"/>
                </a:cubicBezTo>
                <a:cubicBezTo>
                  <a:pt x="59" y="2"/>
                  <a:pt x="59" y="2"/>
                  <a:pt x="58" y="1"/>
                </a:cubicBezTo>
                <a:close/>
                <a:moveTo>
                  <a:pt x="32" y="23"/>
                </a:moveTo>
                <a:cubicBezTo>
                  <a:pt x="24" y="26"/>
                  <a:pt x="17" y="25"/>
                  <a:pt x="10" y="23"/>
                </a:cubicBezTo>
                <a:cubicBezTo>
                  <a:pt x="25" y="20"/>
                  <a:pt x="39" y="16"/>
                  <a:pt x="52" y="8"/>
                </a:cubicBezTo>
                <a:cubicBezTo>
                  <a:pt x="47" y="15"/>
                  <a:pt x="40" y="20"/>
                  <a:pt x="32" y="23"/>
                </a:cubicBezTo>
                <a:close/>
                <a:moveTo>
                  <a:pt x="6" y="22"/>
                </a:moveTo>
                <a:cubicBezTo>
                  <a:pt x="21" y="11"/>
                  <a:pt x="37" y="7"/>
                  <a:pt x="54" y="4"/>
                </a:cubicBezTo>
                <a:cubicBezTo>
                  <a:pt x="40" y="14"/>
                  <a:pt x="23" y="17"/>
                  <a:pt x="6" y="2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7" name="CustomShape 192"/>
          <p:cNvSpPr/>
          <p:nvPr/>
        </p:nvSpPr>
        <p:spPr>
          <a:xfrm>
            <a:off x="11611008" y="3481553"/>
            <a:ext cx="953876" cy="636397"/>
          </a:xfrm>
          <a:custGeom>
            <a:avLst/>
            <a:gdLst/>
            <a:ahLst/>
            <a:cxnLst/>
            <a:rect l="l" t="t" r="r" b="b"/>
            <a:pathLst>
              <a:path w="225" h="150">
                <a:moveTo>
                  <a:pt x="220" y="101"/>
                </a:moveTo>
                <a:cubicBezTo>
                  <a:pt x="211" y="97"/>
                  <a:pt x="211" y="97"/>
                  <a:pt x="211" y="97"/>
                </a:cubicBezTo>
                <a:cubicBezTo>
                  <a:pt x="195" y="87"/>
                  <a:pt x="178" y="78"/>
                  <a:pt x="162" y="69"/>
                </a:cubicBezTo>
                <a:cubicBezTo>
                  <a:pt x="143" y="57"/>
                  <a:pt x="124" y="45"/>
                  <a:pt x="104" y="34"/>
                </a:cubicBezTo>
                <a:cubicBezTo>
                  <a:pt x="95" y="29"/>
                  <a:pt x="86" y="24"/>
                  <a:pt x="77" y="19"/>
                </a:cubicBezTo>
                <a:cubicBezTo>
                  <a:pt x="69" y="13"/>
                  <a:pt x="69" y="13"/>
                  <a:pt x="69" y="13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59" y="11"/>
                  <a:pt x="59" y="11"/>
                </a:cubicBezTo>
                <a:cubicBezTo>
                  <a:pt x="41" y="8"/>
                  <a:pt x="24" y="4"/>
                  <a:pt x="7" y="1"/>
                </a:cubicBezTo>
                <a:cubicBezTo>
                  <a:pt x="0" y="0"/>
                  <a:pt x="0" y="0"/>
                  <a:pt x="0" y="0"/>
                </a:cubicBezTo>
                <a:cubicBezTo>
                  <a:pt x="2" y="4"/>
                  <a:pt x="2" y="4"/>
                  <a:pt x="2" y="4"/>
                </a:cubicBezTo>
                <a:cubicBezTo>
                  <a:pt x="9" y="14"/>
                  <a:pt x="15" y="25"/>
                  <a:pt x="22" y="35"/>
                </a:cubicBezTo>
                <a:cubicBezTo>
                  <a:pt x="26" y="42"/>
                  <a:pt x="30" y="49"/>
                  <a:pt x="34" y="55"/>
                </a:cubicBezTo>
                <a:cubicBezTo>
                  <a:pt x="37" y="61"/>
                  <a:pt x="37" y="61"/>
                  <a:pt x="37" y="61"/>
                </a:cubicBezTo>
                <a:cubicBezTo>
                  <a:pt x="45" y="66"/>
                  <a:pt x="45" y="66"/>
                  <a:pt x="45" y="66"/>
                </a:cubicBezTo>
                <a:cubicBezTo>
                  <a:pt x="70" y="82"/>
                  <a:pt x="95" y="99"/>
                  <a:pt x="121" y="114"/>
                </a:cubicBezTo>
                <a:cubicBezTo>
                  <a:pt x="142" y="126"/>
                  <a:pt x="164" y="137"/>
                  <a:pt x="187" y="147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03" y="147"/>
                  <a:pt x="203" y="147"/>
                  <a:pt x="203" y="147"/>
                </a:cubicBezTo>
                <a:cubicBezTo>
                  <a:pt x="210" y="144"/>
                  <a:pt x="216" y="140"/>
                  <a:pt x="220" y="133"/>
                </a:cubicBezTo>
                <a:cubicBezTo>
                  <a:pt x="224" y="125"/>
                  <a:pt x="225" y="117"/>
                  <a:pt x="223" y="109"/>
                </a:cubicBezTo>
                <a:lnTo>
                  <a:pt x="220" y="101"/>
                </a:lnTo>
                <a:close/>
                <a:moveTo>
                  <a:pt x="156" y="127"/>
                </a:moveTo>
                <a:cubicBezTo>
                  <a:pt x="169" y="123"/>
                  <a:pt x="179" y="108"/>
                  <a:pt x="181" y="94"/>
                </a:cubicBezTo>
                <a:cubicBezTo>
                  <a:pt x="183" y="96"/>
                  <a:pt x="186" y="97"/>
                  <a:pt x="188" y="98"/>
                </a:cubicBezTo>
                <a:cubicBezTo>
                  <a:pt x="191" y="100"/>
                  <a:pt x="194" y="101"/>
                  <a:pt x="197" y="103"/>
                </a:cubicBezTo>
                <a:cubicBezTo>
                  <a:pt x="196" y="109"/>
                  <a:pt x="195" y="114"/>
                  <a:pt x="191" y="119"/>
                </a:cubicBezTo>
                <a:cubicBezTo>
                  <a:pt x="186" y="127"/>
                  <a:pt x="180" y="130"/>
                  <a:pt x="172" y="134"/>
                </a:cubicBezTo>
                <a:cubicBezTo>
                  <a:pt x="167" y="132"/>
                  <a:pt x="162" y="130"/>
                  <a:pt x="156" y="127"/>
                </a:cubicBezTo>
                <a:close/>
                <a:moveTo>
                  <a:pt x="29" y="10"/>
                </a:moveTo>
                <a:cubicBezTo>
                  <a:pt x="28" y="13"/>
                  <a:pt x="28" y="15"/>
                  <a:pt x="26" y="17"/>
                </a:cubicBezTo>
                <a:cubicBezTo>
                  <a:pt x="25" y="20"/>
                  <a:pt x="22" y="21"/>
                  <a:pt x="20" y="23"/>
                </a:cubicBezTo>
                <a:cubicBezTo>
                  <a:pt x="17" y="17"/>
                  <a:pt x="13" y="12"/>
                  <a:pt x="10" y="6"/>
                </a:cubicBezTo>
                <a:cubicBezTo>
                  <a:pt x="16" y="8"/>
                  <a:pt x="22" y="9"/>
                  <a:pt x="29" y="10"/>
                </a:cubicBezTo>
                <a:close/>
                <a:moveTo>
                  <a:pt x="62" y="30"/>
                </a:moveTo>
                <a:cubicBezTo>
                  <a:pt x="59" y="29"/>
                  <a:pt x="57" y="33"/>
                  <a:pt x="59" y="34"/>
                </a:cubicBezTo>
                <a:cubicBezTo>
                  <a:pt x="60" y="35"/>
                  <a:pt x="74" y="46"/>
                  <a:pt x="64" y="45"/>
                </a:cubicBezTo>
                <a:cubicBezTo>
                  <a:pt x="61" y="45"/>
                  <a:pt x="58" y="44"/>
                  <a:pt x="55" y="42"/>
                </a:cubicBezTo>
                <a:cubicBezTo>
                  <a:pt x="54" y="42"/>
                  <a:pt x="53" y="43"/>
                  <a:pt x="54" y="44"/>
                </a:cubicBezTo>
                <a:cubicBezTo>
                  <a:pt x="58" y="48"/>
                  <a:pt x="66" y="58"/>
                  <a:pt x="56" y="60"/>
                </a:cubicBezTo>
                <a:cubicBezTo>
                  <a:pt x="51" y="61"/>
                  <a:pt x="46" y="60"/>
                  <a:pt x="41" y="58"/>
                </a:cubicBezTo>
                <a:cubicBezTo>
                  <a:pt x="36" y="50"/>
                  <a:pt x="31" y="41"/>
                  <a:pt x="26" y="33"/>
                </a:cubicBezTo>
                <a:cubicBezTo>
                  <a:pt x="24" y="30"/>
                  <a:pt x="23" y="28"/>
                  <a:pt x="22" y="26"/>
                </a:cubicBezTo>
                <a:cubicBezTo>
                  <a:pt x="25" y="25"/>
                  <a:pt x="28" y="22"/>
                  <a:pt x="30" y="19"/>
                </a:cubicBezTo>
                <a:cubicBezTo>
                  <a:pt x="32" y="17"/>
                  <a:pt x="33" y="14"/>
                  <a:pt x="33" y="11"/>
                </a:cubicBezTo>
                <a:cubicBezTo>
                  <a:pt x="44" y="13"/>
                  <a:pt x="54" y="15"/>
                  <a:pt x="64" y="16"/>
                </a:cubicBezTo>
                <a:cubicBezTo>
                  <a:pt x="66" y="19"/>
                  <a:pt x="75" y="37"/>
                  <a:pt x="62" y="30"/>
                </a:cubicBezTo>
                <a:close/>
                <a:moveTo>
                  <a:pt x="175" y="82"/>
                </a:moveTo>
                <a:cubicBezTo>
                  <a:pt x="175" y="98"/>
                  <a:pt x="170" y="121"/>
                  <a:pt x="152" y="125"/>
                </a:cubicBezTo>
                <a:cubicBezTo>
                  <a:pt x="141" y="120"/>
                  <a:pt x="130" y="114"/>
                  <a:pt x="119" y="108"/>
                </a:cubicBezTo>
                <a:cubicBezTo>
                  <a:pt x="96" y="95"/>
                  <a:pt x="74" y="79"/>
                  <a:pt x="51" y="65"/>
                </a:cubicBezTo>
                <a:cubicBezTo>
                  <a:pt x="56" y="66"/>
                  <a:pt x="60" y="65"/>
                  <a:pt x="63" y="62"/>
                </a:cubicBezTo>
                <a:cubicBezTo>
                  <a:pt x="67" y="56"/>
                  <a:pt x="64" y="51"/>
                  <a:pt x="60" y="47"/>
                </a:cubicBezTo>
                <a:cubicBezTo>
                  <a:pt x="64" y="48"/>
                  <a:pt x="71" y="49"/>
                  <a:pt x="72" y="46"/>
                </a:cubicBezTo>
                <a:cubicBezTo>
                  <a:pt x="74" y="43"/>
                  <a:pt x="71" y="39"/>
                  <a:pt x="68" y="36"/>
                </a:cubicBezTo>
                <a:cubicBezTo>
                  <a:pt x="74" y="34"/>
                  <a:pt x="74" y="27"/>
                  <a:pt x="71" y="20"/>
                </a:cubicBezTo>
                <a:cubicBezTo>
                  <a:pt x="80" y="26"/>
                  <a:pt x="89" y="31"/>
                  <a:pt x="98" y="36"/>
                </a:cubicBezTo>
                <a:cubicBezTo>
                  <a:pt x="118" y="47"/>
                  <a:pt x="136" y="59"/>
                  <a:pt x="156" y="70"/>
                </a:cubicBezTo>
                <a:cubicBezTo>
                  <a:pt x="162" y="74"/>
                  <a:pt x="169" y="78"/>
                  <a:pt x="175" y="82"/>
                </a:cubicBezTo>
                <a:close/>
                <a:moveTo>
                  <a:pt x="197" y="95"/>
                </a:moveTo>
                <a:cubicBezTo>
                  <a:pt x="197" y="96"/>
                  <a:pt x="197" y="98"/>
                  <a:pt x="197" y="99"/>
                </a:cubicBezTo>
                <a:cubicBezTo>
                  <a:pt x="194" y="97"/>
                  <a:pt x="192" y="95"/>
                  <a:pt x="189" y="93"/>
                </a:cubicBezTo>
                <a:cubicBezTo>
                  <a:pt x="186" y="92"/>
                  <a:pt x="184" y="90"/>
                  <a:pt x="181" y="89"/>
                </a:cubicBezTo>
                <a:cubicBezTo>
                  <a:pt x="181" y="88"/>
                  <a:pt x="181" y="86"/>
                  <a:pt x="181" y="85"/>
                </a:cubicBezTo>
                <a:cubicBezTo>
                  <a:pt x="186" y="88"/>
                  <a:pt x="192" y="91"/>
                  <a:pt x="197" y="95"/>
                </a:cubicBezTo>
                <a:close/>
                <a:moveTo>
                  <a:pt x="216" y="105"/>
                </a:moveTo>
                <a:cubicBezTo>
                  <a:pt x="220" y="114"/>
                  <a:pt x="221" y="122"/>
                  <a:pt x="215" y="131"/>
                </a:cubicBezTo>
                <a:cubicBezTo>
                  <a:pt x="210" y="137"/>
                  <a:pt x="204" y="142"/>
                  <a:pt x="196" y="144"/>
                </a:cubicBezTo>
                <a:cubicBezTo>
                  <a:pt x="190" y="142"/>
                  <a:pt x="183" y="139"/>
                  <a:pt x="177" y="136"/>
                </a:cubicBezTo>
                <a:cubicBezTo>
                  <a:pt x="192" y="134"/>
                  <a:pt x="206" y="113"/>
                  <a:pt x="203" y="98"/>
                </a:cubicBezTo>
                <a:cubicBezTo>
                  <a:pt x="208" y="100"/>
                  <a:pt x="212" y="103"/>
                  <a:pt x="216" y="10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8" name="CustomShape 193"/>
          <p:cNvSpPr/>
          <p:nvPr/>
        </p:nvSpPr>
        <p:spPr>
          <a:xfrm>
            <a:off x="12382387" y="3914577"/>
            <a:ext cx="46074" cy="38155"/>
          </a:xfrm>
          <a:custGeom>
            <a:avLst/>
            <a:gdLst/>
            <a:ahLst/>
            <a:cxnLst/>
            <a:rect l="l" t="t" r="r" b="b"/>
            <a:pathLst>
              <a:path w="11" h="9">
                <a:moveTo>
                  <a:pt x="1" y="0"/>
                </a:moveTo>
                <a:cubicBezTo>
                  <a:pt x="3" y="0"/>
                  <a:pt x="4" y="1"/>
                  <a:pt x="6" y="2"/>
                </a:cubicBezTo>
                <a:cubicBezTo>
                  <a:pt x="7" y="4"/>
                  <a:pt x="8" y="5"/>
                  <a:pt x="10" y="6"/>
                </a:cubicBezTo>
                <a:cubicBezTo>
                  <a:pt x="11" y="7"/>
                  <a:pt x="10" y="9"/>
                  <a:pt x="9" y="8"/>
                </a:cubicBezTo>
                <a:cubicBezTo>
                  <a:pt x="7" y="8"/>
                  <a:pt x="5" y="7"/>
                  <a:pt x="4" y="6"/>
                </a:cubicBezTo>
                <a:cubicBezTo>
                  <a:pt x="2" y="5"/>
                  <a:pt x="1" y="4"/>
                  <a:pt x="0" y="2"/>
                </a:cubicBezTo>
                <a:cubicBezTo>
                  <a:pt x="0" y="1"/>
                  <a:pt x="1" y="0"/>
                  <a:pt x="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9" name="CustomShape 194"/>
          <p:cNvSpPr/>
          <p:nvPr/>
        </p:nvSpPr>
        <p:spPr>
          <a:xfrm>
            <a:off x="12369789" y="3944813"/>
            <a:ext cx="30236" cy="28796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2" y="1"/>
                </a:moveTo>
                <a:cubicBezTo>
                  <a:pt x="3" y="2"/>
                  <a:pt x="4" y="3"/>
                  <a:pt x="6" y="4"/>
                </a:cubicBezTo>
                <a:cubicBezTo>
                  <a:pt x="7" y="5"/>
                  <a:pt x="6" y="7"/>
                  <a:pt x="5" y="6"/>
                </a:cubicBezTo>
                <a:cubicBezTo>
                  <a:pt x="3" y="5"/>
                  <a:pt x="1" y="4"/>
                  <a:pt x="0" y="2"/>
                </a:cubicBezTo>
                <a:cubicBezTo>
                  <a:pt x="0" y="1"/>
                  <a:pt x="1" y="0"/>
                  <a:pt x="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0" name="CustomShape 195"/>
          <p:cNvSpPr/>
          <p:nvPr/>
        </p:nvSpPr>
        <p:spPr>
          <a:xfrm>
            <a:off x="12514130" y="3948052"/>
            <a:ext cx="12958" cy="25557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0" y="2"/>
                </a:moveTo>
                <a:cubicBezTo>
                  <a:pt x="0" y="0"/>
                  <a:pt x="1" y="0"/>
                  <a:pt x="2" y="2"/>
                </a:cubicBezTo>
                <a:cubicBezTo>
                  <a:pt x="2" y="2"/>
                  <a:pt x="2" y="3"/>
                  <a:pt x="3" y="4"/>
                </a:cubicBezTo>
                <a:cubicBezTo>
                  <a:pt x="3" y="6"/>
                  <a:pt x="0" y="6"/>
                  <a:pt x="0" y="5"/>
                </a:cubicBezTo>
                <a:cubicBezTo>
                  <a:pt x="0" y="4"/>
                  <a:pt x="0" y="3"/>
                  <a:pt x="0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1" name="CustomShape 196"/>
          <p:cNvSpPr/>
          <p:nvPr/>
        </p:nvSpPr>
        <p:spPr>
          <a:xfrm>
            <a:off x="12496852" y="3960651"/>
            <a:ext cx="12598" cy="25557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1" y="5"/>
                </a:moveTo>
                <a:cubicBezTo>
                  <a:pt x="1" y="3"/>
                  <a:pt x="0" y="2"/>
                  <a:pt x="0" y="1"/>
                </a:cubicBezTo>
                <a:cubicBezTo>
                  <a:pt x="0" y="0"/>
                  <a:pt x="2" y="0"/>
                  <a:pt x="2" y="1"/>
                </a:cubicBezTo>
                <a:cubicBezTo>
                  <a:pt x="3" y="2"/>
                  <a:pt x="3" y="3"/>
                  <a:pt x="3" y="5"/>
                </a:cubicBezTo>
                <a:cubicBezTo>
                  <a:pt x="3" y="6"/>
                  <a:pt x="1" y="6"/>
                  <a:pt x="1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CustomShape 197"/>
          <p:cNvSpPr/>
          <p:nvPr/>
        </p:nvSpPr>
        <p:spPr>
          <a:xfrm>
            <a:off x="12271522" y="3881461"/>
            <a:ext cx="174577" cy="168098"/>
          </a:xfrm>
          <a:custGeom>
            <a:avLst/>
            <a:gdLst/>
            <a:ahLst/>
            <a:cxnLst/>
            <a:rect l="l" t="t" r="r" b="b"/>
            <a:pathLst>
              <a:path w="41" h="40">
                <a:moveTo>
                  <a:pt x="41" y="9"/>
                </a:moveTo>
                <a:cubicBezTo>
                  <a:pt x="38" y="7"/>
                  <a:pt x="35" y="6"/>
                  <a:pt x="32" y="4"/>
                </a:cubicBezTo>
                <a:cubicBezTo>
                  <a:pt x="30" y="3"/>
                  <a:pt x="27" y="2"/>
                  <a:pt x="25" y="0"/>
                </a:cubicBezTo>
                <a:cubicBezTo>
                  <a:pt x="23" y="14"/>
                  <a:pt x="13" y="29"/>
                  <a:pt x="0" y="33"/>
                </a:cubicBezTo>
                <a:cubicBezTo>
                  <a:pt x="6" y="36"/>
                  <a:pt x="11" y="38"/>
                  <a:pt x="16" y="40"/>
                </a:cubicBezTo>
                <a:cubicBezTo>
                  <a:pt x="24" y="36"/>
                  <a:pt x="30" y="33"/>
                  <a:pt x="35" y="25"/>
                </a:cubicBezTo>
                <a:cubicBezTo>
                  <a:pt x="39" y="20"/>
                  <a:pt x="40" y="15"/>
                  <a:pt x="41" y="9"/>
                </a:cubicBezTo>
                <a:close/>
                <a:moveTo>
                  <a:pt x="28" y="21"/>
                </a:moveTo>
                <a:cubicBezTo>
                  <a:pt x="26" y="20"/>
                  <a:pt x="24" y="19"/>
                  <a:pt x="23" y="17"/>
                </a:cubicBezTo>
                <a:cubicBezTo>
                  <a:pt x="23" y="16"/>
                  <a:pt x="24" y="15"/>
                  <a:pt x="25" y="16"/>
                </a:cubicBezTo>
                <a:cubicBezTo>
                  <a:pt x="26" y="17"/>
                  <a:pt x="27" y="18"/>
                  <a:pt x="29" y="19"/>
                </a:cubicBezTo>
                <a:cubicBezTo>
                  <a:pt x="30" y="20"/>
                  <a:pt x="29" y="22"/>
                  <a:pt x="28" y="21"/>
                </a:cubicBezTo>
                <a:close/>
                <a:moveTo>
                  <a:pt x="26" y="10"/>
                </a:moveTo>
                <a:cubicBezTo>
                  <a:pt x="26" y="9"/>
                  <a:pt x="27" y="8"/>
                  <a:pt x="27" y="8"/>
                </a:cubicBezTo>
                <a:cubicBezTo>
                  <a:pt x="29" y="8"/>
                  <a:pt x="30" y="9"/>
                  <a:pt x="32" y="10"/>
                </a:cubicBezTo>
                <a:cubicBezTo>
                  <a:pt x="33" y="12"/>
                  <a:pt x="34" y="13"/>
                  <a:pt x="36" y="14"/>
                </a:cubicBezTo>
                <a:cubicBezTo>
                  <a:pt x="37" y="15"/>
                  <a:pt x="36" y="17"/>
                  <a:pt x="35" y="16"/>
                </a:cubicBezTo>
                <a:cubicBezTo>
                  <a:pt x="33" y="16"/>
                  <a:pt x="31" y="15"/>
                  <a:pt x="30" y="14"/>
                </a:cubicBezTo>
                <a:cubicBezTo>
                  <a:pt x="28" y="13"/>
                  <a:pt x="27" y="12"/>
                  <a:pt x="26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3" name="CustomShape 198"/>
          <p:cNvSpPr/>
          <p:nvPr/>
        </p:nvSpPr>
        <p:spPr>
          <a:xfrm>
            <a:off x="11826980" y="3567222"/>
            <a:ext cx="525172" cy="444182"/>
          </a:xfrm>
          <a:custGeom>
            <a:avLst/>
            <a:gdLst/>
            <a:ahLst/>
            <a:cxnLst/>
            <a:rect l="l" t="t" r="r" b="b"/>
            <a:pathLst>
              <a:path w="124" h="105">
                <a:moveTo>
                  <a:pt x="124" y="62"/>
                </a:moveTo>
                <a:cubicBezTo>
                  <a:pt x="118" y="58"/>
                  <a:pt x="111" y="54"/>
                  <a:pt x="105" y="50"/>
                </a:cubicBezTo>
                <a:cubicBezTo>
                  <a:pt x="85" y="39"/>
                  <a:pt x="67" y="27"/>
                  <a:pt x="47" y="16"/>
                </a:cubicBezTo>
                <a:cubicBezTo>
                  <a:pt x="38" y="11"/>
                  <a:pt x="29" y="6"/>
                  <a:pt x="20" y="0"/>
                </a:cubicBezTo>
                <a:cubicBezTo>
                  <a:pt x="23" y="7"/>
                  <a:pt x="23" y="14"/>
                  <a:pt x="17" y="16"/>
                </a:cubicBezTo>
                <a:cubicBezTo>
                  <a:pt x="20" y="19"/>
                  <a:pt x="23" y="23"/>
                  <a:pt x="21" y="26"/>
                </a:cubicBezTo>
                <a:cubicBezTo>
                  <a:pt x="20" y="29"/>
                  <a:pt x="13" y="28"/>
                  <a:pt x="9" y="27"/>
                </a:cubicBezTo>
                <a:cubicBezTo>
                  <a:pt x="13" y="31"/>
                  <a:pt x="16" y="36"/>
                  <a:pt x="12" y="42"/>
                </a:cubicBezTo>
                <a:cubicBezTo>
                  <a:pt x="9" y="45"/>
                  <a:pt x="5" y="46"/>
                  <a:pt x="0" y="45"/>
                </a:cubicBezTo>
                <a:cubicBezTo>
                  <a:pt x="23" y="59"/>
                  <a:pt x="45" y="75"/>
                  <a:pt x="68" y="88"/>
                </a:cubicBezTo>
                <a:cubicBezTo>
                  <a:pt x="79" y="94"/>
                  <a:pt x="90" y="100"/>
                  <a:pt x="101" y="105"/>
                </a:cubicBezTo>
                <a:cubicBezTo>
                  <a:pt x="119" y="101"/>
                  <a:pt x="124" y="78"/>
                  <a:pt x="124" y="6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4" name="CustomShape 199"/>
          <p:cNvSpPr/>
          <p:nvPr/>
        </p:nvSpPr>
        <p:spPr>
          <a:xfrm>
            <a:off x="11826980" y="3757637"/>
            <a:ext cx="522292" cy="253767"/>
          </a:xfrm>
          <a:custGeom>
            <a:avLst/>
            <a:gdLst/>
            <a:ahLst/>
            <a:cxnLst/>
            <a:rect l="l" t="t" r="r" b="b"/>
            <a:pathLst>
              <a:path w="123" h="60">
                <a:moveTo>
                  <a:pt x="121" y="33"/>
                </a:moveTo>
                <a:cubicBezTo>
                  <a:pt x="115" y="38"/>
                  <a:pt x="107" y="37"/>
                  <a:pt x="100" y="33"/>
                </a:cubicBezTo>
                <a:cubicBezTo>
                  <a:pt x="102" y="35"/>
                  <a:pt x="104" y="37"/>
                  <a:pt x="107" y="40"/>
                </a:cubicBezTo>
                <a:cubicBezTo>
                  <a:pt x="108" y="41"/>
                  <a:pt x="107" y="45"/>
                  <a:pt x="104" y="44"/>
                </a:cubicBezTo>
                <a:cubicBezTo>
                  <a:pt x="85" y="41"/>
                  <a:pt x="69" y="31"/>
                  <a:pt x="52" y="23"/>
                </a:cubicBezTo>
                <a:cubicBezTo>
                  <a:pt x="35" y="16"/>
                  <a:pt x="18" y="9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23" y="14"/>
                  <a:pt x="45" y="30"/>
                  <a:pt x="68" y="43"/>
                </a:cubicBezTo>
                <a:cubicBezTo>
                  <a:pt x="79" y="49"/>
                  <a:pt x="90" y="55"/>
                  <a:pt x="101" y="60"/>
                </a:cubicBezTo>
                <a:cubicBezTo>
                  <a:pt x="115" y="57"/>
                  <a:pt x="121" y="44"/>
                  <a:pt x="123" y="30"/>
                </a:cubicBezTo>
                <a:cubicBezTo>
                  <a:pt x="122" y="31"/>
                  <a:pt x="122" y="32"/>
                  <a:pt x="121" y="3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5" name="CustomShape 200"/>
          <p:cNvSpPr/>
          <p:nvPr/>
        </p:nvSpPr>
        <p:spPr>
          <a:xfrm>
            <a:off x="11703156" y="3529067"/>
            <a:ext cx="225331" cy="210933"/>
          </a:xfrm>
          <a:custGeom>
            <a:avLst/>
            <a:gdLst/>
            <a:ahLst/>
            <a:cxnLst/>
            <a:rect l="l" t="t" r="r" b="b"/>
            <a:pathLst>
              <a:path w="53" h="50">
                <a:moveTo>
                  <a:pt x="32" y="33"/>
                </a:moveTo>
                <a:cubicBezTo>
                  <a:pt x="31" y="32"/>
                  <a:pt x="32" y="31"/>
                  <a:pt x="33" y="31"/>
                </a:cubicBezTo>
                <a:cubicBezTo>
                  <a:pt x="36" y="33"/>
                  <a:pt x="39" y="34"/>
                  <a:pt x="42" y="34"/>
                </a:cubicBezTo>
                <a:cubicBezTo>
                  <a:pt x="52" y="35"/>
                  <a:pt x="38" y="24"/>
                  <a:pt x="37" y="23"/>
                </a:cubicBezTo>
                <a:cubicBezTo>
                  <a:pt x="35" y="22"/>
                  <a:pt x="37" y="18"/>
                  <a:pt x="40" y="19"/>
                </a:cubicBezTo>
                <a:cubicBezTo>
                  <a:pt x="53" y="26"/>
                  <a:pt x="44" y="8"/>
                  <a:pt x="42" y="5"/>
                </a:cubicBezTo>
                <a:cubicBezTo>
                  <a:pt x="32" y="4"/>
                  <a:pt x="22" y="2"/>
                  <a:pt x="11" y="0"/>
                </a:cubicBezTo>
                <a:cubicBezTo>
                  <a:pt x="11" y="3"/>
                  <a:pt x="10" y="6"/>
                  <a:pt x="8" y="8"/>
                </a:cubicBezTo>
                <a:cubicBezTo>
                  <a:pt x="6" y="11"/>
                  <a:pt x="3" y="14"/>
                  <a:pt x="0" y="15"/>
                </a:cubicBezTo>
                <a:cubicBezTo>
                  <a:pt x="1" y="17"/>
                  <a:pt x="2" y="19"/>
                  <a:pt x="4" y="22"/>
                </a:cubicBezTo>
                <a:cubicBezTo>
                  <a:pt x="9" y="30"/>
                  <a:pt x="14" y="39"/>
                  <a:pt x="19" y="47"/>
                </a:cubicBezTo>
                <a:cubicBezTo>
                  <a:pt x="24" y="49"/>
                  <a:pt x="29" y="50"/>
                  <a:pt x="34" y="49"/>
                </a:cubicBezTo>
                <a:cubicBezTo>
                  <a:pt x="44" y="47"/>
                  <a:pt x="36" y="37"/>
                  <a:pt x="32" y="33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6" name="CustomShape 201"/>
          <p:cNvSpPr/>
          <p:nvPr/>
        </p:nvSpPr>
        <p:spPr>
          <a:xfrm>
            <a:off x="11652403" y="3506750"/>
            <a:ext cx="80989" cy="73070"/>
          </a:xfrm>
          <a:custGeom>
            <a:avLst/>
            <a:gdLst/>
            <a:ahLst/>
            <a:cxnLst/>
            <a:rect l="l" t="t" r="r" b="b"/>
            <a:pathLst>
              <a:path w="19" h="17">
                <a:moveTo>
                  <a:pt x="19" y="4"/>
                </a:moveTo>
                <a:cubicBezTo>
                  <a:pt x="12" y="3"/>
                  <a:pt x="6" y="2"/>
                  <a:pt x="0" y="0"/>
                </a:cubicBezTo>
                <a:cubicBezTo>
                  <a:pt x="3" y="6"/>
                  <a:pt x="7" y="11"/>
                  <a:pt x="10" y="17"/>
                </a:cubicBezTo>
                <a:cubicBezTo>
                  <a:pt x="12" y="15"/>
                  <a:pt x="15" y="14"/>
                  <a:pt x="16" y="11"/>
                </a:cubicBezTo>
                <a:cubicBezTo>
                  <a:pt x="18" y="9"/>
                  <a:pt x="18" y="7"/>
                  <a:pt x="19" y="4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7" name="CustomShape 202"/>
          <p:cNvSpPr/>
          <p:nvPr/>
        </p:nvSpPr>
        <p:spPr>
          <a:xfrm>
            <a:off x="12361870" y="3897299"/>
            <a:ext cx="185736" cy="195095"/>
          </a:xfrm>
          <a:custGeom>
            <a:avLst/>
            <a:gdLst/>
            <a:ahLst/>
            <a:cxnLst/>
            <a:rect l="l" t="t" r="r" b="b"/>
            <a:pathLst>
              <a:path w="44" h="46">
                <a:moveTo>
                  <a:pt x="0" y="38"/>
                </a:moveTo>
                <a:cubicBezTo>
                  <a:pt x="6" y="41"/>
                  <a:pt x="13" y="44"/>
                  <a:pt x="19" y="46"/>
                </a:cubicBezTo>
                <a:cubicBezTo>
                  <a:pt x="27" y="44"/>
                  <a:pt x="33" y="39"/>
                  <a:pt x="38" y="33"/>
                </a:cubicBezTo>
                <a:cubicBezTo>
                  <a:pt x="44" y="24"/>
                  <a:pt x="43" y="16"/>
                  <a:pt x="39" y="7"/>
                </a:cubicBezTo>
                <a:cubicBezTo>
                  <a:pt x="35" y="5"/>
                  <a:pt x="31" y="2"/>
                  <a:pt x="26" y="0"/>
                </a:cubicBezTo>
                <a:cubicBezTo>
                  <a:pt x="29" y="15"/>
                  <a:pt x="15" y="36"/>
                  <a:pt x="0" y="38"/>
                </a:cubicBezTo>
                <a:close/>
                <a:moveTo>
                  <a:pt x="36" y="17"/>
                </a:moveTo>
                <a:cubicBezTo>
                  <a:pt x="36" y="16"/>
                  <a:pt x="36" y="15"/>
                  <a:pt x="36" y="14"/>
                </a:cubicBezTo>
                <a:cubicBezTo>
                  <a:pt x="36" y="12"/>
                  <a:pt x="37" y="12"/>
                  <a:pt x="38" y="14"/>
                </a:cubicBezTo>
                <a:cubicBezTo>
                  <a:pt x="38" y="14"/>
                  <a:pt x="38" y="15"/>
                  <a:pt x="39" y="16"/>
                </a:cubicBezTo>
                <a:cubicBezTo>
                  <a:pt x="39" y="18"/>
                  <a:pt x="36" y="18"/>
                  <a:pt x="36" y="17"/>
                </a:cubicBezTo>
                <a:close/>
                <a:moveTo>
                  <a:pt x="34" y="16"/>
                </a:moveTo>
                <a:cubicBezTo>
                  <a:pt x="35" y="17"/>
                  <a:pt x="35" y="18"/>
                  <a:pt x="35" y="20"/>
                </a:cubicBezTo>
                <a:cubicBezTo>
                  <a:pt x="35" y="21"/>
                  <a:pt x="33" y="21"/>
                  <a:pt x="33" y="20"/>
                </a:cubicBezTo>
                <a:cubicBezTo>
                  <a:pt x="33" y="18"/>
                  <a:pt x="32" y="17"/>
                  <a:pt x="32" y="16"/>
                </a:cubicBezTo>
                <a:cubicBezTo>
                  <a:pt x="32" y="15"/>
                  <a:pt x="34" y="15"/>
                  <a:pt x="34" y="16"/>
                </a:cubicBezTo>
                <a:close/>
              </a:path>
            </a:pathLst>
          </a:custGeom>
          <a:solidFill>
            <a:srgbClr val="F071A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8" name="CustomShape 203"/>
          <p:cNvSpPr/>
          <p:nvPr/>
        </p:nvSpPr>
        <p:spPr>
          <a:xfrm>
            <a:off x="12377708" y="3841866"/>
            <a:ext cx="68391" cy="60112"/>
          </a:xfrm>
          <a:custGeom>
            <a:avLst/>
            <a:gdLst/>
            <a:ahLst/>
            <a:cxnLst/>
            <a:rect l="l" t="t" r="r" b="b"/>
            <a:pathLst>
              <a:path w="16" h="14">
                <a:moveTo>
                  <a:pt x="16" y="14"/>
                </a:moveTo>
                <a:cubicBezTo>
                  <a:pt x="16" y="13"/>
                  <a:pt x="16" y="11"/>
                  <a:pt x="16" y="10"/>
                </a:cubicBezTo>
                <a:cubicBezTo>
                  <a:pt x="11" y="6"/>
                  <a:pt x="5" y="3"/>
                  <a:pt x="0" y="0"/>
                </a:cubicBezTo>
                <a:cubicBezTo>
                  <a:pt x="0" y="1"/>
                  <a:pt x="0" y="3"/>
                  <a:pt x="0" y="4"/>
                </a:cubicBezTo>
                <a:cubicBezTo>
                  <a:pt x="3" y="5"/>
                  <a:pt x="5" y="7"/>
                  <a:pt x="8" y="8"/>
                </a:cubicBezTo>
                <a:cubicBezTo>
                  <a:pt x="11" y="10"/>
                  <a:pt x="13" y="12"/>
                  <a:pt x="16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9" name="CustomShape 204"/>
          <p:cNvSpPr/>
          <p:nvPr/>
        </p:nvSpPr>
        <p:spPr>
          <a:xfrm>
            <a:off x="11949004" y="3630574"/>
            <a:ext cx="306320" cy="185736"/>
          </a:xfrm>
          <a:custGeom>
            <a:avLst/>
            <a:gdLst/>
            <a:ahLst/>
            <a:cxnLst/>
            <a:rect l="l" t="t" r="r" b="b"/>
            <a:pathLst>
              <a:path w="72" h="44">
                <a:moveTo>
                  <a:pt x="70" y="41"/>
                </a:moveTo>
                <a:cubicBezTo>
                  <a:pt x="52" y="22"/>
                  <a:pt x="24" y="15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1" y="18"/>
                  <a:pt x="44" y="35"/>
                  <a:pt x="68" y="44"/>
                </a:cubicBezTo>
                <a:cubicBezTo>
                  <a:pt x="70" y="44"/>
                  <a:pt x="72" y="42"/>
                  <a:pt x="70" y="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0" name="CustomShape 205"/>
          <p:cNvSpPr/>
          <p:nvPr/>
        </p:nvSpPr>
        <p:spPr>
          <a:xfrm>
            <a:off x="6609459" y="5025752"/>
            <a:ext cx="157300" cy="182496"/>
          </a:xfrm>
          <a:custGeom>
            <a:avLst/>
            <a:gdLst/>
            <a:ahLst/>
            <a:cxnLst/>
            <a:rect l="l" t="t" r="r" b="b"/>
            <a:pathLst>
              <a:path w="37" h="43">
                <a:moveTo>
                  <a:pt x="6" y="7"/>
                </a:moveTo>
                <a:cubicBezTo>
                  <a:pt x="3" y="10"/>
                  <a:pt x="1" y="14"/>
                  <a:pt x="0" y="19"/>
                </a:cubicBezTo>
                <a:cubicBezTo>
                  <a:pt x="0" y="25"/>
                  <a:pt x="2" y="31"/>
                  <a:pt x="8" y="35"/>
                </a:cubicBezTo>
                <a:cubicBezTo>
                  <a:pt x="18" y="43"/>
                  <a:pt x="26" y="40"/>
                  <a:pt x="34" y="33"/>
                </a:cubicBezTo>
                <a:cubicBezTo>
                  <a:pt x="37" y="28"/>
                  <a:pt x="37" y="22"/>
                  <a:pt x="36" y="16"/>
                </a:cubicBezTo>
                <a:cubicBezTo>
                  <a:pt x="32" y="0"/>
                  <a:pt x="18" y="1"/>
                  <a:pt x="6" y="7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1" name="CustomShape 206"/>
          <p:cNvSpPr/>
          <p:nvPr/>
        </p:nvSpPr>
        <p:spPr>
          <a:xfrm>
            <a:off x="6639695" y="5509889"/>
            <a:ext cx="41395" cy="50753"/>
          </a:xfrm>
          <a:custGeom>
            <a:avLst/>
            <a:gdLst/>
            <a:ahLst/>
            <a:cxnLst/>
            <a:rect l="l" t="t" r="r" b="b"/>
            <a:pathLst>
              <a:path w="10" h="12">
                <a:moveTo>
                  <a:pt x="0" y="3"/>
                </a:moveTo>
                <a:cubicBezTo>
                  <a:pt x="0" y="6"/>
                  <a:pt x="1" y="9"/>
                  <a:pt x="3" y="10"/>
                </a:cubicBezTo>
                <a:cubicBezTo>
                  <a:pt x="4" y="11"/>
                  <a:pt x="7" y="12"/>
                  <a:pt x="8" y="10"/>
                </a:cubicBezTo>
                <a:cubicBezTo>
                  <a:pt x="10" y="8"/>
                  <a:pt x="9" y="3"/>
                  <a:pt x="7" y="2"/>
                </a:cubicBezTo>
                <a:cubicBezTo>
                  <a:pt x="4" y="0"/>
                  <a:pt x="2" y="2"/>
                  <a:pt x="0" y="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2" name="CustomShape 207"/>
          <p:cNvSpPr/>
          <p:nvPr/>
        </p:nvSpPr>
        <p:spPr>
          <a:xfrm>
            <a:off x="6163477" y="4143147"/>
            <a:ext cx="127063" cy="154060"/>
          </a:xfrm>
          <a:custGeom>
            <a:avLst/>
            <a:gdLst/>
            <a:ahLst/>
            <a:cxnLst/>
            <a:rect l="l" t="t" r="r" b="b"/>
            <a:pathLst>
              <a:path w="30" h="36">
                <a:moveTo>
                  <a:pt x="4" y="26"/>
                </a:moveTo>
                <a:cubicBezTo>
                  <a:pt x="8" y="15"/>
                  <a:pt x="18" y="3"/>
                  <a:pt x="30" y="1"/>
                </a:cubicBezTo>
                <a:cubicBezTo>
                  <a:pt x="26" y="0"/>
                  <a:pt x="21" y="0"/>
                  <a:pt x="17" y="2"/>
                </a:cubicBezTo>
                <a:cubicBezTo>
                  <a:pt x="8" y="6"/>
                  <a:pt x="4" y="14"/>
                  <a:pt x="0" y="22"/>
                </a:cubicBezTo>
                <a:cubicBezTo>
                  <a:pt x="0" y="27"/>
                  <a:pt x="1" y="32"/>
                  <a:pt x="3" y="36"/>
                </a:cubicBezTo>
                <a:cubicBezTo>
                  <a:pt x="3" y="33"/>
                  <a:pt x="3" y="30"/>
                  <a:pt x="4" y="26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3" name="CustomShape 208"/>
          <p:cNvSpPr/>
          <p:nvPr/>
        </p:nvSpPr>
        <p:spPr>
          <a:xfrm>
            <a:off x="6609459" y="5154255"/>
            <a:ext cx="109426" cy="92148"/>
          </a:xfrm>
          <a:custGeom>
            <a:avLst/>
            <a:gdLst/>
            <a:ahLst/>
            <a:cxnLst/>
            <a:rect l="l" t="t" r="r" b="b"/>
            <a:pathLst>
              <a:path w="26" h="22">
                <a:moveTo>
                  <a:pt x="0" y="0"/>
                </a:moveTo>
                <a:cubicBezTo>
                  <a:pt x="2" y="12"/>
                  <a:pt x="11" y="22"/>
                  <a:pt x="24" y="15"/>
                </a:cubicBezTo>
                <a:cubicBezTo>
                  <a:pt x="24" y="15"/>
                  <a:pt x="25" y="14"/>
                  <a:pt x="26" y="14"/>
                </a:cubicBezTo>
                <a:cubicBezTo>
                  <a:pt x="16" y="15"/>
                  <a:pt x="5" y="9"/>
                  <a:pt x="0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4" name="CustomShape 209"/>
          <p:cNvSpPr/>
          <p:nvPr/>
        </p:nvSpPr>
        <p:spPr>
          <a:xfrm>
            <a:off x="6096886" y="4571851"/>
            <a:ext cx="88908" cy="157300"/>
          </a:xfrm>
          <a:custGeom>
            <a:avLst/>
            <a:gdLst/>
            <a:ahLst/>
            <a:cxnLst/>
            <a:rect l="l" t="t" r="r" b="b"/>
            <a:pathLst>
              <a:path w="21" h="37">
                <a:moveTo>
                  <a:pt x="4" y="21"/>
                </a:moveTo>
                <a:cubicBezTo>
                  <a:pt x="3" y="13"/>
                  <a:pt x="4" y="6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1" y="9"/>
                  <a:pt x="0" y="17"/>
                  <a:pt x="3" y="24"/>
                </a:cubicBezTo>
                <a:cubicBezTo>
                  <a:pt x="7" y="32"/>
                  <a:pt x="14" y="37"/>
                  <a:pt x="21" y="37"/>
                </a:cubicBezTo>
                <a:cubicBezTo>
                  <a:pt x="13" y="36"/>
                  <a:pt x="5" y="30"/>
                  <a:pt x="4" y="2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5" name="CustomShape 210"/>
          <p:cNvSpPr/>
          <p:nvPr/>
        </p:nvSpPr>
        <p:spPr>
          <a:xfrm>
            <a:off x="6295220" y="4860893"/>
            <a:ext cx="182496" cy="225331"/>
          </a:xfrm>
          <a:custGeom>
            <a:avLst/>
            <a:gdLst/>
            <a:ahLst/>
            <a:cxnLst/>
            <a:rect l="l" t="t" r="r" b="b"/>
            <a:pathLst>
              <a:path w="43" h="53">
                <a:moveTo>
                  <a:pt x="26" y="1"/>
                </a:moveTo>
                <a:cubicBezTo>
                  <a:pt x="16" y="0"/>
                  <a:pt x="8" y="9"/>
                  <a:pt x="5" y="19"/>
                </a:cubicBezTo>
                <a:cubicBezTo>
                  <a:pt x="0" y="34"/>
                  <a:pt x="2" y="45"/>
                  <a:pt x="16" y="53"/>
                </a:cubicBezTo>
                <a:cubicBezTo>
                  <a:pt x="20" y="53"/>
                  <a:pt x="24" y="51"/>
                  <a:pt x="28" y="48"/>
                </a:cubicBezTo>
                <a:cubicBezTo>
                  <a:pt x="38" y="39"/>
                  <a:pt x="43" y="22"/>
                  <a:pt x="37" y="10"/>
                </a:cubicBezTo>
                <a:cubicBezTo>
                  <a:pt x="34" y="6"/>
                  <a:pt x="31" y="3"/>
                  <a:pt x="26" y="1"/>
                </a:cubicBezTo>
                <a:close/>
              </a:path>
            </a:pathLst>
          </a:custGeom>
          <a:solidFill>
            <a:srgbClr val="5198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6" name="CustomShape 211"/>
          <p:cNvSpPr/>
          <p:nvPr/>
        </p:nvSpPr>
        <p:spPr>
          <a:xfrm>
            <a:off x="6122083" y="4521098"/>
            <a:ext cx="185736" cy="200134"/>
          </a:xfrm>
          <a:custGeom>
            <a:avLst/>
            <a:gdLst/>
            <a:ahLst/>
            <a:cxnLst/>
            <a:rect l="l" t="t" r="r" b="b"/>
            <a:pathLst>
              <a:path w="44" h="47">
                <a:moveTo>
                  <a:pt x="2" y="30"/>
                </a:moveTo>
                <a:cubicBezTo>
                  <a:pt x="3" y="36"/>
                  <a:pt x="6" y="42"/>
                  <a:pt x="12" y="44"/>
                </a:cubicBezTo>
                <a:cubicBezTo>
                  <a:pt x="19" y="47"/>
                  <a:pt x="25" y="45"/>
                  <a:pt x="31" y="43"/>
                </a:cubicBezTo>
                <a:cubicBezTo>
                  <a:pt x="39" y="35"/>
                  <a:pt x="44" y="22"/>
                  <a:pt x="38" y="11"/>
                </a:cubicBezTo>
                <a:cubicBezTo>
                  <a:pt x="34" y="4"/>
                  <a:pt x="27" y="0"/>
                  <a:pt x="19" y="2"/>
                </a:cubicBezTo>
                <a:cubicBezTo>
                  <a:pt x="18" y="2"/>
                  <a:pt x="18" y="2"/>
                  <a:pt x="17" y="2"/>
                </a:cubicBezTo>
                <a:cubicBezTo>
                  <a:pt x="7" y="8"/>
                  <a:pt x="0" y="19"/>
                  <a:pt x="2" y="30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7" name="CustomShape 212"/>
          <p:cNvSpPr/>
          <p:nvPr/>
        </p:nvSpPr>
        <p:spPr>
          <a:xfrm>
            <a:off x="6269663" y="4868813"/>
            <a:ext cx="68391" cy="199774"/>
          </a:xfrm>
          <a:custGeom>
            <a:avLst/>
            <a:gdLst/>
            <a:ahLst/>
            <a:cxnLst/>
            <a:rect l="l" t="t" r="r" b="b"/>
            <a:pathLst>
              <a:path w="16" h="47">
                <a:moveTo>
                  <a:pt x="16" y="0"/>
                </a:moveTo>
                <a:cubicBezTo>
                  <a:pt x="10" y="3"/>
                  <a:pt x="7" y="9"/>
                  <a:pt x="3" y="15"/>
                </a:cubicBezTo>
                <a:cubicBezTo>
                  <a:pt x="3" y="15"/>
                  <a:pt x="3" y="16"/>
                  <a:pt x="3" y="16"/>
                </a:cubicBezTo>
                <a:cubicBezTo>
                  <a:pt x="0" y="22"/>
                  <a:pt x="0" y="30"/>
                  <a:pt x="2" y="37"/>
                </a:cubicBezTo>
                <a:cubicBezTo>
                  <a:pt x="3" y="41"/>
                  <a:pt x="5" y="45"/>
                  <a:pt x="8" y="47"/>
                </a:cubicBezTo>
                <a:cubicBezTo>
                  <a:pt x="0" y="35"/>
                  <a:pt x="5" y="11"/>
                  <a:pt x="16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8" name="CustomShape 213"/>
          <p:cNvSpPr/>
          <p:nvPr/>
        </p:nvSpPr>
        <p:spPr>
          <a:xfrm>
            <a:off x="6185794" y="4160785"/>
            <a:ext cx="169898" cy="190415"/>
          </a:xfrm>
          <a:custGeom>
            <a:avLst/>
            <a:gdLst/>
            <a:ahLst/>
            <a:cxnLst/>
            <a:rect l="l" t="t" r="r" b="b"/>
            <a:pathLst>
              <a:path w="40" h="45">
                <a:moveTo>
                  <a:pt x="31" y="33"/>
                </a:moveTo>
                <a:cubicBezTo>
                  <a:pt x="37" y="24"/>
                  <a:pt x="40" y="9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18" y="1"/>
                  <a:pt x="9" y="8"/>
                  <a:pt x="4" y="20"/>
                </a:cubicBezTo>
                <a:cubicBezTo>
                  <a:pt x="2" y="25"/>
                  <a:pt x="0" y="31"/>
                  <a:pt x="1" y="36"/>
                </a:cubicBezTo>
                <a:cubicBezTo>
                  <a:pt x="1" y="37"/>
                  <a:pt x="1" y="37"/>
                  <a:pt x="1" y="37"/>
                </a:cubicBezTo>
                <a:cubicBezTo>
                  <a:pt x="10" y="45"/>
                  <a:pt x="24" y="43"/>
                  <a:pt x="31" y="33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9" name="CustomShape 214"/>
          <p:cNvSpPr/>
          <p:nvPr/>
        </p:nvSpPr>
        <p:spPr>
          <a:xfrm>
            <a:off x="5922309" y="3909898"/>
            <a:ext cx="1565076" cy="1503164"/>
          </a:xfrm>
          <a:custGeom>
            <a:avLst/>
            <a:gdLst/>
            <a:ahLst/>
            <a:cxnLst/>
            <a:rect l="l" t="t" r="r" b="b"/>
            <a:pathLst>
              <a:path w="369" h="354">
                <a:moveTo>
                  <a:pt x="253" y="155"/>
                </a:moveTo>
                <a:cubicBezTo>
                  <a:pt x="254" y="155"/>
                  <a:pt x="254" y="155"/>
                  <a:pt x="254" y="155"/>
                </a:cubicBezTo>
                <a:cubicBezTo>
                  <a:pt x="242" y="148"/>
                  <a:pt x="235" y="135"/>
                  <a:pt x="231" y="122"/>
                </a:cubicBezTo>
                <a:cubicBezTo>
                  <a:pt x="226" y="106"/>
                  <a:pt x="222" y="91"/>
                  <a:pt x="215" y="77"/>
                </a:cubicBezTo>
                <a:cubicBezTo>
                  <a:pt x="204" y="58"/>
                  <a:pt x="191" y="41"/>
                  <a:pt x="174" y="28"/>
                </a:cubicBezTo>
                <a:cubicBezTo>
                  <a:pt x="173" y="27"/>
                  <a:pt x="172" y="26"/>
                  <a:pt x="170" y="24"/>
                </a:cubicBezTo>
                <a:cubicBezTo>
                  <a:pt x="181" y="33"/>
                  <a:pt x="190" y="44"/>
                  <a:pt x="197" y="55"/>
                </a:cubicBezTo>
                <a:cubicBezTo>
                  <a:pt x="205" y="68"/>
                  <a:pt x="212" y="82"/>
                  <a:pt x="216" y="97"/>
                </a:cubicBezTo>
                <a:cubicBezTo>
                  <a:pt x="221" y="111"/>
                  <a:pt x="224" y="125"/>
                  <a:pt x="232" y="138"/>
                </a:cubicBezTo>
                <a:cubicBezTo>
                  <a:pt x="232" y="139"/>
                  <a:pt x="231" y="140"/>
                  <a:pt x="230" y="139"/>
                </a:cubicBezTo>
                <a:cubicBezTo>
                  <a:pt x="221" y="129"/>
                  <a:pt x="218" y="115"/>
                  <a:pt x="214" y="102"/>
                </a:cubicBezTo>
                <a:cubicBezTo>
                  <a:pt x="209" y="89"/>
                  <a:pt x="204" y="76"/>
                  <a:pt x="197" y="64"/>
                </a:cubicBezTo>
                <a:cubicBezTo>
                  <a:pt x="184" y="41"/>
                  <a:pt x="161" y="16"/>
                  <a:pt x="134" y="7"/>
                </a:cubicBezTo>
                <a:cubicBezTo>
                  <a:pt x="108" y="0"/>
                  <a:pt x="79" y="5"/>
                  <a:pt x="57" y="27"/>
                </a:cubicBezTo>
                <a:cubicBezTo>
                  <a:pt x="27" y="57"/>
                  <a:pt x="12" y="103"/>
                  <a:pt x="6" y="144"/>
                </a:cubicBezTo>
                <a:cubicBezTo>
                  <a:pt x="0" y="189"/>
                  <a:pt x="5" y="234"/>
                  <a:pt x="31" y="272"/>
                </a:cubicBezTo>
                <a:cubicBezTo>
                  <a:pt x="65" y="319"/>
                  <a:pt x="121" y="347"/>
                  <a:pt x="179" y="351"/>
                </a:cubicBezTo>
                <a:cubicBezTo>
                  <a:pt x="220" y="354"/>
                  <a:pt x="263" y="340"/>
                  <a:pt x="298" y="319"/>
                </a:cubicBezTo>
                <a:cubicBezTo>
                  <a:pt x="333" y="297"/>
                  <a:pt x="369" y="262"/>
                  <a:pt x="360" y="217"/>
                </a:cubicBezTo>
                <a:cubicBezTo>
                  <a:pt x="354" y="189"/>
                  <a:pt x="332" y="179"/>
                  <a:pt x="307" y="173"/>
                </a:cubicBezTo>
                <a:cubicBezTo>
                  <a:pt x="288" y="169"/>
                  <a:pt x="269" y="166"/>
                  <a:pt x="253" y="155"/>
                </a:cubicBezTo>
                <a:close/>
                <a:moveTo>
                  <a:pt x="41" y="184"/>
                </a:moveTo>
                <a:cubicBezTo>
                  <a:pt x="38" y="177"/>
                  <a:pt x="38" y="170"/>
                  <a:pt x="40" y="164"/>
                </a:cubicBezTo>
                <a:cubicBezTo>
                  <a:pt x="39" y="164"/>
                  <a:pt x="39" y="163"/>
                  <a:pt x="40" y="163"/>
                </a:cubicBezTo>
                <a:cubicBezTo>
                  <a:pt x="40" y="161"/>
                  <a:pt x="41" y="160"/>
                  <a:pt x="42" y="158"/>
                </a:cubicBezTo>
                <a:cubicBezTo>
                  <a:pt x="43" y="157"/>
                  <a:pt x="43" y="156"/>
                  <a:pt x="44" y="155"/>
                </a:cubicBezTo>
                <a:cubicBezTo>
                  <a:pt x="54" y="141"/>
                  <a:pt x="75" y="133"/>
                  <a:pt x="87" y="149"/>
                </a:cubicBezTo>
                <a:cubicBezTo>
                  <a:pt x="97" y="162"/>
                  <a:pt x="92" y="184"/>
                  <a:pt x="79" y="192"/>
                </a:cubicBezTo>
                <a:cubicBezTo>
                  <a:pt x="66" y="201"/>
                  <a:pt x="48" y="200"/>
                  <a:pt x="41" y="184"/>
                </a:cubicBezTo>
                <a:close/>
                <a:moveTo>
                  <a:pt x="80" y="268"/>
                </a:moveTo>
                <a:cubicBezTo>
                  <a:pt x="76" y="256"/>
                  <a:pt x="78" y="242"/>
                  <a:pt x="85" y="232"/>
                </a:cubicBezTo>
                <a:cubicBezTo>
                  <a:pt x="92" y="218"/>
                  <a:pt x="115" y="213"/>
                  <a:pt x="126" y="227"/>
                </a:cubicBezTo>
                <a:cubicBezTo>
                  <a:pt x="136" y="240"/>
                  <a:pt x="134" y="263"/>
                  <a:pt x="121" y="274"/>
                </a:cubicBezTo>
                <a:cubicBezTo>
                  <a:pt x="109" y="284"/>
                  <a:pt x="87" y="286"/>
                  <a:pt x="80" y="268"/>
                </a:cubicBezTo>
                <a:close/>
                <a:moveTo>
                  <a:pt x="201" y="275"/>
                </a:moveTo>
                <a:cubicBezTo>
                  <a:pt x="203" y="280"/>
                  <a:pt x="204" y="287"/>
                  <a:pt x="202" y="293"/>
                </a:cubicBezTo>
                <a:cubicBezTo>
                  <a:pt x="202" y="293"/>
                  <a:pt x="202" y="293"/>
                  <a:pt x="202" y="294"/>
                </a:cubicBezTo>
                <a:cubicBezTo>
                  <a:pt x="202" y="294"/>
                  <a:pt x="202" y="295"/>
                  <a:pt x="202" y="295"/>
                </a:cubicBezTo>
                <a:cubicBezTo>
                  <a:pt x="200" y="303"/>
                  <a:pt x="195" y="309"/>
                  <a:pt x="188" y="312"/>
                </a:cubicBezTo>
                <a:cubicBezTo>
                  <a:pt x="153" y="327"/>
                  <a:pt x="144" y="265"/>
                  <a:pt x="173" y="263"/>
                </a:cubicBezTo>
                <a:cubicBezTo>
                  <a:pt x="184" y="259"/>
                  <a:pt x="197" y="261"/>
                  <a:pt x="201" y="275"/>
                </a:cubicBezTo>
                <a:close/>
                <a:moveTo>
                  <a:pt x="58" y="96"/>
                </a:moveTo>
                <a:cubicBezTo>
                  <a:pt x="52" y="87"/>
                  <a:pt x="52" y="76"/>
                  <a:pt x="57" y="67"/>
                </a:cubicBezTo>
                <a:cubicBezTo>
                  <a:pt x="64" y="54"/>
                  <a:pt x="82" y="43"/>
                  <a:pt x="95" y="54"/>
                </a:cubicBezTo>
                <a:cubicBezTo>
                  <a:pt x="106" y="64"/>
                  <a:pt x="107" y="83"/>
                  <a:pt x="97" y="94"/>
                </a:cubicBezTo>
                <a:cubicBezTo>
                  <a:pt x="87" y="107"/>
                  <a:pt x="68" y="111"/>
                  <a:pt x="58" y="96"/>
                </a:cubicBezTo>
                <a:close/>
                <a:moveTo>
                  <a:pt x="133" y="178"/>
                </a:moveTo>
                <a:cubicBezTo>
                  <a:pt x="127" y="167"/>
                  <a:pt x="126" y="151"/>
                  <a:pt x="134" y="142"/>
                </a:cubicBezTo>
                <a:cubicBezTo>
                  <a:pt x="144" y="129"/>
                  <a:pt x="165" y="125"/>
                  <a:pt x="178" y="139"/>
                </a:cubicBezTo>
                <a:cubicBezTo>
                  <a:pt x="188" y="151"/>
                  <a:pt x="189" y="172"/>
                  <a:pt x="176" y="183"/>
                </a:cubicBezTo>
                <a:cubicBezTo>
                  <a:pt x="162" y="194"/>
                  <a:pt x="142" y="194"/>
                  <a:pt x="133" y="178"/>
                </a:cubicBezTo>
                <a:close/>
                <a:moveTo>
                  <a:pt x="324" y="292"/>
                </a:moveTo>
                <a:cubicBezTo>
                  <a:pt x="309" y="308"/>
                  <a:pt x="288" y="319"/>
                  <a:pt x="267" y="327"/>
                </a:cubicBezTo>
                <a:cubicBezTo>
                  <a:pt x="266" y="328"/>
                  <a:pt x="265" y="326"/>
                  <a:pt x="266" y="326"/>
                </a:cubicBezTo>
                <a:cubicBezTo>
                  <a:pt x="286" y="315"/>
                  <a:pt x="306" y="305"/>
                  <a:pt x="323" y="291"/>
                </a:cubicBezTo>
                <a:cubicBezTo>
                  <a:pt x="324" y="290"/>
                  <a:pt x="325" y="291"/>
                  <a:pt x="324" y="292"/>
                </a:cubicBezTo>
                <a:close/>
                <a:moveTo>
                  <a:pt x="294" y="268"/>
                </a:moveTo>
                <a:cubicBezTo>
                  <a:pt x="265" y="274"/>
                  <a:pt x="256" y="234"/>
                  <a:pt x="273" y="217"/>
                </a:cubicBezTo>
                <a:cubicBezTo>
                  <a:pt x="273" y="217"/>
                  <a:pt x="273" y="216"/>
                  <a:pt x="273" y="216"/>
                </a:cubicBezTo>
                <a:cubicBezTo>
                  <a:pt x="286" y="203"/>
                  <a:pt x="310" y="205"/>
                  <a:pt x="316" y="224"/>
                </a:cubicBezTo>
                <a:cubicBezTo>
                  <a:pt x="320" y="241"/>
                  <a:pt x="313" y="264"/>
                  <a:pt x="294" y="268"/>
                </a:cubicBezTo>
                <a:close/>
                <a:moveTo>
                  <a:pt x="334" y="284"/>
                </a:moveTo>
                <a:cubicBezTo>
                  <a:pt x="333" y="285"/>
                  <a:pt x="332" y="284"/>
                  <a:pt x="333" y="283"/>
                </a:cubicBezTo>
                <a:cubicBezTo>
                  <a:pt x="359" y="256"/>
                  <a:pt x="368" y="200"/>
                  <a:pt x="325" y="185"/>
                </a:cubicBezTo>
                <a:cubicBezTo>
                  <a:pt x="298" y="175"/>
                  <a:pt x="269" y="176"/>
                  <a:pt x="246" y="157"/>
                </a:cubicBezTo>
                <a:cubicBezTo>
                  <a:pt x="245" y="156"/>
                  <a:pt x="246" y="154"/>
                  <a:pt x="247" y="155"/>
                </a:cubicBezTo>
                <a:cubicBezTo>
                  <a:pt x="264" y="167"/>
                  <a:pt x="284" y="170"/>
                  <a:pt x="304" y="174"/>
                </a:cubicBezTo>
                <a:cubicBezTo>
                  <a:pt x="319" y="178"/>
                  <a:pt x="337" y="181"/>
                  <a:pt x="347" y="195"/>
                </a:cubicBezTo>
                <a:cubicBezTo>
                  <a:pt x="367" y="220"/>
                  <a:pt x="361" y="266"/>
                  <a:pt x="334" y="28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0" name="CustomShape 215"/>
          <p:cNvSpPr/>
          <p:nvPr/>
        </p:nvSpPr>
        <p:spPr>
          <a:xfrm>
            <a:off x="6350653" y="4011404"/>
            <a:ext cx="1136732" cy="1401657"/>
          </a:xfrm>
          <a:custGeom>
            <a:avLst/>
            <a:gdLst/>
            <a:ahLst/>
            <a:cxnLst/>
            <a:rect l="l" t="t" r="r" b="b"/>
            <a:pathLst>
              <a:path w="268" h="330">
                <a:moveTo>
                  <a:pt x="206" y="149"/>
                </a:moveTo>
                <a:cubicBezTo>
                  <a:pt x="187" y="145"/>
                  <a:pt x="168" y="142"/>
                  <a:pt x="152" y="131"/>
                </a:cubicBezTo>
                <a:cubicBezTo>
                  <a:pt x="153" y="131"/>
                  <a:pt x="153" y="131"/>
                  <a:pt x="153" y="131"/>
                </a:cubicBezTo>
                <a:cubicBezTo>
                  <a:pt x="141" y="124"/>
                  <a:pt x="134" y="111"/>
                  <a:pt x="130" y="98"/>
                </a:cubicBezTo>
                <a:cubicBezTo>
                  <a:pt x="125" y="82"/>
                  <a:pt x="121" y="67"/>
                  <a:pt x="114" y="53"/>
                </a:cubicBezTo>
                <a:cubicBezTo>
                  <a:pt x="103" y="34"/>
                  <a:pt x="90" y="17"/>
                  <a:pt x="73" y="4"/>
                </a:cubicBezTo>
                <a:cubicBezTo>
                  <a:pt x="72" y="3"/>
                  <a:pt x="71" y="2"/>
                  <a:pt x="69" y="0"/>
                </a:cubicBezTo>
                <a:cubicBezTo>
                  <a:pt x="80" y="9"/>
                  <a:pt x="89" y="20"/>
                  <a:pt x="96" y="31"/>
                </a:cubicBezTo>
                <a:cubicBezTo>
                  <a:pt x="104" y="44"/>
                  <a:pt x="111" y="58"/>
                  <a:pt x="115" y="73"/>
                </a:cubicBezTo>
                <a:cubicBezTo>
                  <a:pt x="120" y="87"/>
                  <a:pt x="123" y="101"/>
                  <a:pt x="131" y="114"/>
                </a:cubicBezTo>
                <a:cubicBezTo>
                  <a:pt x="131" y="114"/>
                  <a:pt x="131" y="115"/>
                  <a:pt x="131" y="115"/>
                </a:cubicBezTo>
                <a:cubicBezTo>
                  <a:pt x="135" y="121"/>
                  <a:pt x="139" y="127"/>
                  <a:pt x="145" y="132"/>
                </a:cubicBezTo>
                <a:cubicBezTo>
                  <a:pt x="145" y="131"/>
                  <a:pt x="146" y="130"/>
                  <a:pt x="146" y="131"/>
                </a:cubicBezTo>
                <a:cubicBezTo>
                  <a:pt x="163" y="143"/>
                  <a:pt x="183" y="146"/>
                  <a:pt x="203" y="150"/>
                </a:cubicBezTo>
                <a:cubicBezTo>
                  <a:pt x="218" y="154"/>
                  <a:pt x="236" y="157"/>
                  <a:pt x="246" y="171"/>
                </a:cubicBezTo>
                <a:cubicBezTo>
                  <a:pt x="265" y="194"/>
                  <a:pt x="261" y="236"/>
                  <a:pt x="238" y="256"/>
                </a:cubicBezTo>
                <a:cubicBezTo>
                  <a:pt x="216" y="291"/>
                  <a:pt x="169" y="307"/>
                  <a:pt x="131" y="312"/>
                </a:cubicBezTo>
                <a:cubicBezTo>
                  <a:pt x="89" y="317"/>
                  <a:pt x="41" y="320"/>
                  <a:pt x="0" y="306"/>
                </a:cubicBezTo>
                <a:cubicBezTo>
                  <a:pt x="24" y="318"/>
                  <a:pt x="51" y="325"/>
                  <a:pt x="78" y="327"/>
                </a:cubicBezTo>
                <a:cubicBezTo>
                  <a:pt x="119" y="330"/>
                  <a:pt x="162" y="316"/>
                  <a:pt x="197" y="295"/>
                </a:cubicBezTo>
                <a:cubicBezTo>
                  <a:pt x="232" y="273"/>
                  <a:pt x="268" y="238"/>
                  <a:pt x="259" y="193"/>
                </a:cubicBezTo>
                <a:cubicBezTo>
                  <a:pt x="253" y="165"/>
                  <a:pt x="231" y="155"/>
                  <a:pt x="206" y="149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1" name="CustomShape 216"/>
          <p:cNvSpPr/>
          <p:nvPr/>
        </p:nvSpPr>
        <p:spPr>
          <a:xfrm>
            <a:off x="7096835" y="4809780"/>
            <a:ext cx="156940" cy="203374"/>
          </a:xfrm>
          <a:custGeom>
            <a:avLst/>
            <a:gdLst/>
            <a:ahLst/>
            <a:cxnLst/>
            <a:rect l="l" t="t" r="r" b="b"/>
            <a:pathLst>
              <a:path w="37" h="48">
                <a:moveTo>
                  <a:pt x="22" y="1"/>
                </a:moveTo>
                <a:cubicBezTo>
                  <a:pt x="21" y="0"/>
                  <a:pt x="20" y="0"/>
                  <a:pt x="19" y="0"/>
                </a:cubicBezTo>
                <a:cubicBezTo>
                  <a:pt x="8" y="5"/>
                  <a:pt x="0" y="17"/>
                  <a:pt x="0" y="28"/>
                </a:cubicBezTo>
                <a:cubicBezTo>
                  <a:pt x="1" y="42"/>
                  <a:pt x="11" y="48"/>
                  <a:pt x="23" y="47"/>
                </a:cubicBezTo>
                <a:cubicBezTo>
                  <a:pt x="32" y="41"/>
                  <a:pt x="37" y="29"/>
                  <a:pt x="34" y="18"/>
                </a:cubicBezTo>
                <a:cubicBezTo>
                  <a:pt x="33" y="11"/>
                  <a:pt x="29" y="3"/>
                  <a:pt x="22" y="1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2" name="CustomShape 217"/>
          <p:cNvSpPr/>
          <p:nvPr/>
        </p:nvSpPr>
        <p:spPr>
          <a:xfrm>
            <a:off x="6473037" y="4521098"/>
            <a:ext cx="141102" cy="190415"/>
          </a:xfrm>
          <a:custGeom>
            <a:avLst/>
            <a:gdLst/>
            <a:ahLst/>
            <a:cxnLst/>
            <a:rect l="l" t="t" r="r" b="b"/>
            <a:pathLst>
              <a:path w="33" h="45">
                <a:moveTo>
                  <a:pt x="33" y="41"/>
                </a:moveTo>
                <a:cubicBezTo>
                  <a:pt x="29" y="41"/>
                  <a:pt x="25" y="41"/>
                  <a:pt x="21" y="40"/>
                </a:cubicBezTo>
                <a:cubicBezTo>
                  <a:pt x="13" y="37"/>
                  <a:pt x="7" y="30"/>
                  <a:pt x="5" y="21"/>
                </a:cubicBezTo>
                <a:cubicBezTo>
                  <a:pt x="4" y="14"/>
                  <a:pt x="5" y="6"/>
                  <a:pt x="9" y="0"/>
                </a:cubicBezTo>
                <a:cubicBezTo>
                  <a:pt x="8" y="1"/>
                  <a:pt x="7" y="2"/>
                  <a:pt x="6" y="3"/>
                </a:cubicBezTo>
                <a:cubicBezTo>
                  <a:pt x="1" y="11"/>
                  <a:pt x="0" y="20"/>
                  <a:pt x="5" y="29"/>
                </a:cubicBezTo>
                <a:cubicBezTo>
                  <a:pt x="11" y="40"/>
                  <a:pt x="23" y="45"/>
                  <a:pt x="33" y="4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3" name="CustomShape 218"/>
          <p:cNvSpPr/>
          <p:nvPr/>
        </p:nvSpPr>
        <p:spPr>
          <a:xfrm>
            <a:off x="7050762" y="4809780"/>
            <a:ext cx="106186" cy="233610"/>
          </a:xfrm>
          <a:custGeom>
            <a:avLst/>
            <a:gdLst/>
            <a:ahLst/>
            <a:cxnLst/>
            <a:rect l="l" t="t" r="r" b="b"/>
            <a:pathLst>
              <a:path w="25" h="55">
                <a:moveTo>
                  <a:pt x="7" y="32"/>
                </a:moveTo>
                <a:cubicBezTo>
                  <a:pt x="6" y="19"/>
                  <a:pt x="13" y="6"/>
                  <a:pt x="24" y="0"/>
                </a:cubicBezTo>
                <a:cubicBezTo>
                  <a:pt x="20" y="0"/>
                  <a:pt x="16" y="2"/>
                  <a:pt x="11" y="4"/>
                </a:cubicBezTo>
                <a:cubicBezTo>
                  <a:pt x="4" y="11"/>
                  <a:pt x="0" y="22"/>
                  <a:pt x="2" y="32"/>
                </a:cubicBezTo>
                <a:cubicBezTo>
                  <a:pt x="4" y="42"/>
                  <a:pt x="11" y="55"/>
                  <a:pt x="23" y="53"/>
                </a:cubicBezTo>
                <a:cubicBezTo>
                  <a:pt x="24" y="52"/>
                  <a:pt x="24" y="52"/>
                  <a:pt x="25" y="52"/>
                </a:cubicBezTo>
                <a:cubicBezTo>
                  <a:pt x="16" y="50"/>
                  <a:pt x="8" y="40"/>
                  <a:pt x="7" y="3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4" name="CustomShape 219"/>
          <p:cNvSpPr/>
          <p:nvPr/>
        </p:nvSpPr>
        <p:spPr>
          <a:xfrm>
            <a:off x="6355692" y="3995566"/>
            <a:ext cx="431584" cy="487377"/>
          </a:xfrm>
          <a:custGeom>
            <a:avLst/>
            <a:gdLst/>
            <a:ahLst/>
            <a:cxnLst/>
            <a:rect l="l" t="t" r="r" b="b"/>
            <a:pathLst>
              <a:path w="102" h="115">
                <a:moveTo>
                  <a:pt x="3" y="3"/>
                </a:moveTo>
                <a:cubicBezTo>
                  <a:pt x="1" y="4"/>
                  <a:pt x="0" y="6"/>
                  <a:pt x="1" y="7"/>
                </a:cubicBezTo>
                <a:cubicBezTo>
                  <a:pt x="9" y="13"/>
                  <a:pt x="17" y="16"/>
                  <a:pt x="26" y="20"/>
                </a:cubicBezTo>
                <a:cubicBezTo>
                  <a:pt x="42" y="27"/>
                  <a:pt x="51" y="40"/>
                  <a:pt x="58" y="54"/>
                </a:cubicBezTo>
                <a:cubicBezTo>
                  <a:pt x="68" y="74"/>
                  <a:pt x="72" y="105"/>
                  <a:pt x="96" y="113"/>
                </a:cubicBezTo>
                <a:cubicBezTo>
                  <a:pt x="99" y="115"/>
                  <a:pt x="102" y="112"/>
                  <a:pt x="102" y="108"/>
                </a:cubicBezTo>
                <a:cubicBezTo>
                  <a:pt x="100" y="95"/>
                  <a:pt x="93" y="83"/>
                  <a:pt x="88" y="71"/>
                </a:cubicBezTo>
                <a:cubicBezTo>
                  <a:pt x="82" y="59"/>
                  <a:pt x="77" y="46"/>
                  <a:pt x="69" y="34"/>
                </a:cubicBezTo>
                <a:cubicBezTo>
                  <a:pt x="54" y="14"/>
                  <a:pt x="29" y="0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5" name="CustomShape 220"/>
          <p:cNvSpPr/>
          <p:nvPr/>
        </p:nvSpPr>
        <p:spPr>
          <a:xfrm>
            <a:off x="6774678" y="4533696"/>
            <a:ext cx="85669" cy="60472"/>
          </a:xfrm>
          <a:custGeom>
            <a:avLst/>
            <a:gdLst/>
            <a:ahLst/>
            <a:cxnLst/>
            <a:rect l="l" t="t" r="r" b="b"/>
            <a:pathLst>
              <a:path w="20" h="14">
                <a:moveTo>
                  <a:pt x="12" y="1"/>
                </a:moveTo>
                <a:cubicBezTo>
                  <a:pt x="10" y="1"/>
                  <a:pt x="9" y="0"/>
                  <a:pt x="7" y="0"/>
                </a:cubicBezTo>
                <a:cubicBezTo>
                  <a:pt x="6" y="0"/>
                  <a:pt x="6" y="0"/>
                  <a:pt x="5" y="0"/>
                </a:cubicBezTo>
                <a:cubicBezTo>
                  <a:pt x="2" y="1"/>
                  <a:pt x="0" y="6"/>
                  <a:pt x="2" y="8"/>
                </a:cubicBezTo>
                <a:cubicBezTo>
                  <a:pt x="3" y="9"/>
                  <a:pt x="4" y="9"/>
                  <a:pt x="4" y="10"/>
                </a:cubicBezTo>
                <a:cubicBezTo>
                  <a:pt x="5" y="11"/>
                  <a:pt x="7" y="11"/>
                  <a:pt x="8" y="12"/>
                </a:cubicBezTo>
                <a:cubicBezTo>
                  <a:pt x="12" y="13"/>
                  <a:pt x="17" y="14"/>
                  <a:pt x="19" y="9"/>
                </a:cubicBezTo>
                <a:cubicBezTo>
                  <a:pt x="20" y="5"/>
                  <a:pt x="15" y="2"/>
                  <a:pt x="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6" name="CustomShape 221"/>
          <p:cNvSpPr/>
          <p:nvPr/>
        </p:nvSpPr>
        <p:spPr>
          <a:xfrm>
            <a:off x="6622058" y="5497291"/>
            <a:ext cx="80989" cy="80989"/>
          </a:xfrm>
          <a:custGeom>
            <a:avLst/>
            <a:gdLst/>
            <a:ahLst/>
            <a:cxnLst/>
            <a:rect l="l" t="t" r="r" b="b"/>
            <a:pathLst>
              <a:path w="19" h="19">
                <a:moveTo>
                  <a:pt x="13" y="2"/>
                </a:moveTo>
                <a:cubicBezTo>
                  <a:pt x="10" y="0"/>
                  <a:pt x="5" y="1"/>
                  <a:pt x="3" y="4"/>
                </a:cubicBezTo>
                <a:cubicBezTo>
                  <a:pt x="2" y="4"/>
                  <a:pt x="2" y="4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6"/>
                  <a:pt x="1" y="6"/>
                </a:cubicBezTo>
                <a:cubicBezTo>
                  <a:pt x="1" y="6"/>
                  <a:pt x="1" y="7"/>
                  <a:pt x="1" y="7"/>
                </a:cubicBezTo>
                <a:cubicBezTo>
                  <a:pt x="0" y="9"/>
                  <a:pt x="0" y="10"/>
                  <a:pt x="1" y="12"/>
                </a:cubicBezTo>
                <a:cubicBezTo>
                  <a:pt x="1" y="14"/>
                  <a:pt x="3" y="16"/>
                  <a:pt x="5" y="17"/>
                </a:cubicBezTo>
                <a:cubicBezTo>
                  <a:pt x="9" y="19"/>
                  <a:pt x="13" y="19"/>
                  <a:pt x="16" y="15"/>
                </a:cubicBezTo>
                <a:cubicBezTo>
                  <a:pt x="19" y="11"/>
                  <a:pt x="17" y="4"/>
                  <a:pt x="13" y="2"/>
                </a:cubicBezTo>
                <a:close/>
                <a:moveTo>
                  <a:pt x="12" y="13"/>
                </a:moveTo>
                <a:cubicBezTo>
                  <a:pt x="11" y="15"/>
                  <a:pt x="8" y="14"/>
                  <a:pt x="7" y="13"/>
                </a:cubicBezTo>
                <a:cubicBezTo>
                  <a:pt x="5" y="12"/>
                  <a:pt x="4" y="9"/>
                  <a:pt x="4" y="6"/>
                </a:cubicBezTo>
                <a:cubicBezTo>
                  <a:pt x="6" y="5"/>
                  <a:pt x="8" y="3"/>
                  <a:pt x="11" y="5"/>
                </a:cubicBezTo>
                <a:cubicBezTo>
                  <a:pt x="13" y="6"/>
                  <a:pt x="14" y="11"/>
                  <a:pt x="12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7" name="CustomShape 222"/>
          <p:cNvSpPr/>
          <p:nvPr/>
        </p:nvSpPr>
        <p:spPr>
          <a:xfrm>
            <a:off x="5888833" y="3854465"/>
            <a:ext cx="1603231" cy="1596752"/>
          </a:xfrm>
          <a:custGeom>
            <a:avLst/>
            <a:gdLst/>
            <a:ahLst/>
            <a:cxnLst/>
            <a:rect l="l" t="t" r="r" b="b"/>
            <a:pathLst>
              <a:path w="378" h="376">
                <a:moveTo>
                  <a:pt x="327" y="185"/>
                </a:moveTo>
                <a:cubicBezTo>
                  <a:pt x="305" y="179"/>
                  <a:pt x="284" y="175"/>
                  <a:pt x="264" y="165"/>
                </a:cubicBezTo>
                <a:cubicBezTo>
                  <a:pt x="249" y="153"/>
                  <a:pt x="244" y="138"/>
                  <a:pt x="239" y="119"/>
                </a:cubicBezTo>
                <a:cubicBezTo>
                  <a:pt x="236" y="107"/>
                  <a:pt x="232" y="95"/>
                  <a:pt x="226" y="84"/>
                </a:cubicBezTo>
                <a:cubicBezTo>
                  <a:pt x="225" y="84"/>
                  <a:pt x="225" y="84"/>
                  <a:pt x="225" y="84"/>
                </a:cubicBezTo>
                <a:cubicBezTo>
                  <a:pt x="214" y="65"/>
                  <a:pt x="200" y="48"/>
                  <a:pt x="183" y="34"/>
                </a:cubicBezTo>
                <a:cubicBezTo>
                  <a:pt x="148" y="4"/>
                  <a:pt x="100" y="0"/>
                  <a:pt x="64" y="31"/>
                </a:cubicBezTo>
                <a:cubicBezTo>
                  <a:pt x="30" y="60"/>
                  <a:pt x="15" y="109"/>
                  <a:pt x="8" y="151"/>
                </a:cubicBezTo>
                <a:cubicBezTo>
                  <a:pt x="0" y="199"/>
                  <a:pt x="6" y="246"/>
                  <a:pt x="32" y="286"/>
                </a:cubicBezTo>
                <a:cubicBezTo>
                  <a:pt x="61" y="331"/>
                  <a:pt x="111" y="358"/>
                  <a:pt x="163" y="368"/>
                </a:cubicBezTo>
                <a:cubicBezTo>
                  <a:pt x="205" y="376"/>
                  <a:pt x="245" y="368"/>
                  <a:pt x="284" y="351"/>
                </a:cubicBezTo>
                <a:cubicBezTo>
                  <a:pt x="319" y="335"/>
                  <a:pt x="355" y="310"/>
                  <a:pt x="370" y="273"/>
                </a:cubicBezTo>
                <a:cubicBezTo>
                  <a:pt x="377" y="257"/>
                  <a:pt x="378" y="238"/>
                  <a:pt x="372" y="220"/>
                </a:cubicBezTo>
                <a:cubicBezTo>
                  <a:pt x="365" y="199"/>
                  <a:pt x="348" y="190"/>
                  <a:pt x="327" y="185"/>
                </a:cubicBezTo>
                <a:close/>
                <a:moveTo>
                  <a:pt x="368" y="230"/>
                </a:moveTo>
                <a:cubicBezTo>
                  <a:pt x="377" y="275"/>
                  <a:pt x="341" y="310"/>
                  <a:pt x="306" y="332"/>
                </a:cubicBezTo>
                <a:cubicBezTo>
                  <a:pt x="271" y="353"/>
                  <a:pt x="228" y="367"/>
                  <a:pt x="187" y="364"/>
                </a:cubicBezTo>
                <a:cubicBezTo>
                  <a:pt x="129" y="360"/>
                  <a:pt x="73" y="332"/>
                  <a:pt x="39" y="285"/>
                </a:cubicBezTo>
                <a:cubicBezTo>
                  <a:pt x="13" y="247"/>
                  <a:pt x="8" y="202"/>
                  <a:pt x="14" y="157"/>
                </a:cubicBezTo>
                <a:cubicBezTo>
                  <a:pt x="20" y="116"/>
                  <a:pt x="35" y="70"/>
                  <a:pt x="65" y="40"/>
                </a:cubicBezTo>
                <a:cubicBezTo>
                  <a:pt x="87" y="18"/>
                  <a:pt x="116" y="13"/>
                  <a:pt x="142" y="20"/>
                </a:cubicBezTo>
                <a:cubicBezTo>
                  <a:pt x="169" y="29"/>
                  <a:pt x="192" y="54"/>
                  <a:pt x="205" y="77"/>
                </a:cubicBezTo>
                <a:cubicBezTo>
                  <a:pt x="212" y="89"/>
                  <a:pt x="217" y="102"/>
                  <a:pt x="222" y="115"/>
                </a:cubicBezTo>
                <a:cubicBezTo>
                  <a:pt x="226" y="128"/>
                  <a:pt x="229" y="142"/>
                  <a:pt x="238" y="152"/>
                </a:cubicBezTo>
                <a:cubicBezTo>
                  <a:pt x="239" y="153"/>
                  <a:pt x="240" y="152"/>
                  <a:pt x="240" y="151"/>
                </a:cubicBezTo>
                <a:cubicBezTo>
                  <a:pt x="232" y="138"/>
                  <a:pt x="229" y="124"/>
                  <a:pt x="224" y="110"/>
                </a:cubicBezTo>
                <a:cubicBezTo>
                  <a:pt x="220" y="95"/>
                  <a:pt x="213" y="81"/>
                  <a:pt x="205" y="68"/>
                </a:cubicBezTo>
                <a:cubicBezTo>
                  <a:pt x="198" y="57"/>
                  <a:pt x="189" y="46"/>
                  <a:pt x="178" y="37"/>
                </a:cubicBezTo>
                <a:cubicBezTo>
                  <a:pt x="180" y="39"/>
                  <a:pt x="181" y="40"/>
                  <a:pt x="182" y="41"/>
                </a:cubicBezTo>
                <a:cubicBezTo>
                  <a:pt x="199" y="54"/>
                  <a:pt x="212" y="71"/>
                  <a:pt x="223" y="90"/>
                </a:cubicBezTo>
                <a:cubicBezTo>
                  <a:pt x="230" y="104"/>
                  <a:pt x="234" y="119"/>
                  <a:pt x="239" y="135"/>
                </a:cubicBezTo>
                <a:cubicBezTo>
                  <a:pt x="243" y="148"/>
                  <a:pt x="250" y="161"/>
                  <a:pt x="262" y="168"/>
                </a:cubicBezTo>
                <a:cubicBezTo>
                  <a:pt x="262" y="168"/>
                  <a:pt x="262" y="168"/>
                  <a:pt x="261" y="168"/>
                </a:cubicBezTo>
                <a:cubicBezTo>
                  <a:pt x="277" y="179"/>
                  <a:pt x="296" y="182"/>
                  <a:pt x="315" y="186"/>
                </a:cubicBezTo>
                <a:cubicBezTo>
                  <a:pt x="340" y="192"/>
                  <a:pt x="362" y="202"/>
                  <a:pt x="368" y="23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8" name="CustomShape 223"/>
          <p:cNvSpPr/>
          <p:nvPr/>
        </p:nvSpPr>
        <p:spPr>
          <a:xfrm>
            <a:off x="7007927" y="4771985"/>
            <a:ext cx="271405" cy="301281"/>
          </a:xfrm>
          <a:custGeom>
            <a:avLst/>
            <a:gdLst/>
            <a:ahLst/>
            <a:cxnLst/>
            <a:rect l="l" t="t" r="r" b="b"/>
            <a:pathLst>
              <a:path w="64" h="71">
                <a:moveTo>
                  <a:pt x="17" y="13"/>
                </a:moveTo>
                <a:cubicBezTo>
                  <a:pt x="17" y="13"/>
                  <a:pt x="17" y="14"/>
                  <a:pt x="17" y="14"/>
                </a:cubicBezTo>
                <a:cubicBezTo>
                  <a:pt x="0" y="31"/>
                  <a:pt x="9" y="71"/>
                  <a:pt x="38" y="65"/>
                </a:cubicBezTo>
                <a:cubicBezTo>
                  <a:pt x="57" y="61"/>
                  <a:pt x="64" y="38"/>
                  <a:pt x="60" y="21"/>
                </a:cubicBezTo>
                <a:cubicBezTo>
                  <a:pt x="54" y="2"/>
                  <a:pt x="30" y="0"/>
                  <a:pt x="17" y="13"/>
                </a:cubicBezTo>
                <a:close/>
                <a:moveTo>
                  <a:pt x="33" y="62"/>
                </a:moveTo>
                <a:cubicBezTo>
                  <a:pt x="21" y="64"/>
                  <a:pt x="14" y="51"/>
                  <a:pt x="12" y="41"/>
                </a:cubicBezTo>
                <a:cubicBezTo>
                  <a:pt x="10" y="31"/>
                  <a:pt x="14" y="20"/>
                  <a:pt x="21" y="13"/>
                </a:cubicBezTo>
                <a:cubicBezTo>
                  <a:pt x="26" y="11"/>
                  <a:pt x="30" y="9"/>
                  <a:pt x="34" y="9"/>
                </a:cubicBezTo>
                <a:cubicBezTo>
                  <a:pt x="23" y="15"/>
                  <a:pt x="16" y="28"/>
                  <a:pt x="17" y="41"/>
                </a:cubicBezTo>
                <a:cubicBezTo>
                  <a:pt x="18" y="49"/>
                  <a:pt x="26" y="59"/>
                  <a:pt x="35" y="61"/>
                </a:cubicBezTo>
                <a:cubicBezTo>
                  <a:pt x="34" y="61"/>
                  <a:pt x="34" y="61"/>
                  <a:pt x="33" y="62"/>
                </a:cubicBezTo>
                <a:close/>
                <a:moveTo>
                  <a:pt x="55" y="27"/>
                </a:moveTo>
                <a:cubicBezTo>
                  <a:pt x="58" y="38"/>
                  <a:pt x="53" y="50"/>
                  <a:pt x="44" y="56"/>
                </a:cubicBezTo>
                <a:cubicBezTo>
                  <a:pt x="32" y="57"/>
                  <a:pt x="22" y="51"/>
                  <a:pt x="21" y="37"/>
                </a:cubicBezTo>
                <a:cubicBezTo>
                  <a:pt x="21" y="26"/>
                  <a:pt x="29" y="14"/>
                  <a:pt x="40" y="9"/>
                </a:cubicBezTo>
                <a:cubicBezTo>
                  <a:pt x="41" y="9"/>
                  <a:pt x="42" y="9"/>
                  <a:pt x="43" y="10"/>
                </a:cubicBezTo>
                <a:cubicBezTo>
                  <a:pt x="50" y="12"/>
                  <a:pt x="54" y="20"/>
                  <a:pt x="55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9" name="CustomShape 224"/>
          <p:cNvSpPr/>
          <p:nvPr/>
        </p:nvSpPr>
        <p:spPr>
          <a:xfrm>
            <a:off x="6533149" y="5009914"/>
            <a:ext cx="254127" cy="287243"/>
          </a:xfrm>
          <a:custGeom>
            <a:avLst/>
            <a:gdLst/>
            <a:ahLst/>
            <a:cxnLst/>
            <a:rect l="l" t="t" r="r" b="b"/>
            <a:pathLst>
              <a:path w="60" h="68">
                <a:moveTo>
                  <a:pt x="29" y="4"/>
                </a:moveTo>
                <a:cubicBezTo>
                  <a:pt x="0" y="6"/>
                  <a:pt x="9" y="68"/>
                  <a:pt x="44" y="53"/>
                </a:cubicBezTo>
                <a:cubicBezTo>
                  <a:pt x="51" y="50"/>
                  <a:pt x="56" y="44"/>
                  <a:pt x="58" y="36"/>
                </a:cubicBezTo>
                <a:cubicBezTo>
                  <a:pt x="58" y="36"/>
                  <a:pt x="58" y="35"/>
                  <a:pt x="58" y="35"/>
                </a:cubicBezTo>
                <a:cubicBezTo>
                  <a:pt x="58" y="34"/>
                  <a:pt x="58" y="34"/>
                  <a:pt x="58" y="34"/>
                </a:cubicBezTo>
                <a:cubicBezTo>
                  <a:pt x="60" y="28"/>
                  <a:pt x="59" y="21"/>
                  <a:pt x="57" y="16"/>
                </a:cubicBezTo>
                <a:cubicBezTo>
                  <a:pt x="53" y="2"/>
                  <a:pt x="40" y="0"/>
                  <a:pt x="29" y="4"/>
                </a:cubicBezTo>
                <a:close/>
                <a:moveTo>
                  <a:pt x="18" y="34"/>
                </a:moveTo>
                <a:cubicBezTo>
                  <a:pt x="23" y="43"/>
                  <a:pt x="34" y="49"/>
                  <a:pt x="44" y="48"/>
                </a:cubicBezTo>
                <a:cubicBezTo>
                  <a:pt x="43" y="48"/>
                  <a:pt x="42" y="49"/>
                  <a:pt x="42" y="49"/>
                </a:cubicBezTo>
                <a:cubicBezTo>
                  <a:pt x="29" y="56"/>
                  <a:pt x="20" y="46"/>
                  <a:pt x="18" y="34"/>
                </a:cubicBezTo>
                <a:close/>
                <a:moveTo>
                  <a:pt x="54" y="20"/>
                </a:moveTo>
                <a:cubicBezTo>
                  <a:pt x="55" y="26"/>
                  <a:pt x="55" y="32"/>
                  <a:pt x="52" y="37"/>
                </a:cubicBezTo>
                <a:cubicBezTo>
                  <a:pt x="44" y="44"/>
                  <a:pt x="36" y="47"/>
                  <a:pt x="26" y="39"/>
                </a:cubicBezTo>
                <a:cubicBezTo>
                  <a:pt x="20" y="35"/>
                  <a:pt x="18" y="29"/>
                  <a:pt x="18" y="23"/>
                </a:cubicBezTo>
                <a:cubicBezTo>
                  <a:pt x="19" y="18"/>
                  <a:pt x="21" y="14"/>
                  <a:pt x="24" y="11"/>
                </a:cubicBezTo>
                <a:cubicBezTo>
                  <a:pt x="36" y="5"/>
                  <a:pt x="50" y="4"/>
                  <a:pt x="5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0" name="CustomShape 225"/>
          <p:cNvSpPr/>
          <p:nvPr/>
        </p:nvSpPr>
        <p:spPr>
          <a:xfrm>
            <a:off x="6244467" y="4814819"/>
            <a:ext cx="253767" cy="309560"/>
          </a:xfrm>
          <a:custGeom>
            <a:avLst/>
            <a:gdLst/>
            <a:ahLst/>
            <a:cxnLst/>
            <a:rect l="l" t="t" r="r" b="b"/>
            <a:pathLst>
              <a:path w="60" h="73">
                <a:moveTo>
                  <a:pt x="9" y="19"/>
                </a:moveTo>
                <a:cubicBezTo>
                  <a:pt x="2" y="29"/>
                  <a:pt x="0" y="43"/>
                  <a:pt x="4" y="55"/>
                </a:cubicBezTo>
                <a:cubicBezTo>
                  <a:pt x="11" y="73"/>
                  <a:pt x="33" y="71"/>
                  <a:pt x="45" y="61"/>
                </a:cubicBezTo>
                <a:cubicBezTo>
                  <a:pt x="58" y="50"/>
                  <a:pt x="60" y="27"/>
                  <a:pt x="50" y="14"/>
                </a:cubicBezTo>
                <a:cubicBezTo>
                  <a:pt x="39" y="0"/>
                  <a:pt x="16" y="5"/>
                  <a:pt x="9" y="19"/>
                </a:cubicBezTo>
                <a:close/>
                <a:moveTo>
                  <a:pt x="8" y="50"/>
                </a:moveTo>
                <a:cubicBezTo>
                  <a:pt x="6" y="43"/>
                  <a:pt x="6" y="35"/>
                  <a:pt x="9" y="29"/>
                </a:cubicBezTo>
                <a:cubicBezTo>
                  <a:pt x="9" y="29"/>
                  <a:pt x="9" y="28"/>
                  <a:pt x="9" y="28"/>
                </a:cubicBezTo>
                <a:cubicBezTo>
                  <a:pt x="13" y="22"/>
                  <a:pt x="16" y="16"/>
                  <a:pt x="22" y="13"/>
                </a:cubicBezTo>
                <a:cubicBezTo>
                  <a:pt x="11" y="24"/>
                  <a:pt x="6" y="48"/>
                  <a:pt x="14" y="60"/>
                </a:cubicBezTo>
                <a:cubicBezTo>
                  <a:pt x="11" y="58"/>
                  <a:pt x="9" y="54"/>
                  <a:pt x="8" y="50"/>
                </a:cubicBezTo>
                <a:close/>
                <a:moveTo>
                  <a:pt x="49" y="21"/>
                </a:moveTo>
                <a:cubicBezTo>
                  <a:pt x="55" y="33"/>
                  <a:pt x="50" y="50"/>
                  <a:pt x="40" y="59"/>
                </a:cubicBezTo>
                <a:cubicBezTo>
                  <a:pt x="36" y="62"/>
                  <a:pt x="32" y="64"/>
                  <a:pt x="28" y="64"/>
                </a:cubicBezTo>
                <a:cubicBezTo>
                  <a:pt x="14" y="56"/>
                  <a:pt x="12" y="45"/>
                  <a:pt x="17" y="30"/>
                </a:cubicBezTo>
                <a:cubicBezTo>
                  <a:pt x="20" y="20"/>
                  <a:pt x="28" y="11"/>
                  <a:pt x="38" y="12"/>
                </a:cubicBezTo>
                <a:cubicBezTo>
                  <a:pt x="43" y="14"/>
                  <a:pt x="46" y="17"/>
                  <a:pt x="4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226"/>
          <p:cNvSpPr/>
          <p:nvPr/>
        </p:nvSpPr>
        <p:spPr>
          <a:xfrm>
            <a:off x="6457199" y="4440108"/>
            <a:ext cx="266725" cy="293722"/>
          </a:xfrm>
          <a:custGeom>
            <a:avLst/>
            <a:gdLst/>
            <a:ahLst/>
            <a:cxnLst/>
            <a:rect l="l" t="t" r="r" b="b"/>
            <a:pathLst>
              <a:path w="63" h="69">
                <a:moveTo>
                  <a:pt x="8" y="17"/>
                </a:moveTo>
                <a:cubicBezTo>
                  <a:pt x="0" y="26"/>
                  <a:pt x="1" y="42"/>
                  <a:pt x="7" y="53"/>
                </a:cubicBezTo>
                <a:cubicBezTo>
                  <a:pt x="16" y="69"/>
                  <a:pt x="36" y="69"/>
                  <a:pt x="50" y="58"/>
                </a:cubicBezTo>
                <a:cubicBezTo>
                  <a:pt x="63" y="47"/>
                  <a:pt x="62" y="26"/>
                  <a:pt x="52" y="14"/>
                </a:cubicBezTo>
                <a:cubicBezTo>
                  <a:pt x="39" y="0"/>
                  <a:pt x="18" y="4"/>
                  <a:pt x="8" y="17"/>
                </a:cubicBezTo>
                <a:close/>
                <a:moveTo>
                  <a:pt x="9" y="48"/>
                </a:moveTo>
                <a:cubicBezTo>
                  <a:pt x="4" y="39"/>
                  <a:pt x="5" y="30"/>
                  <a:pt x="10" y="22"/>
                </a:cubicBezTo>
                <a:cubicBezTo>
                  <a:pt x="11" y="21"/>
                  <a:pt x="12" y="20"/>
                  <a:pt x="13" y="19"/>
                </a:cubicBezTo>
                <a:cubicBezTo>
                  <a:pt x="9" y="25"/>
                  <a:pt x="8" y="33"/>
                  <a:pt x="9" y="40"/>
                </a:cubicBezTo>
                <a:cubicBezTo>
                  <a:pt x="11" y="49"/>
                  <a:pt x="17" y="56"/>
                  <a:pt x="25" y="59"/>
                </a:cubicBezTo>
                <a:cubicBezTo>
                  <a:pt x="29" y="60"/>
                  <a:pt x="33" y="60"/>
                  <a:pt x="37" y="60"/>
                </a:cubicBezTo>
                <a:cubicBezTo>
                  <a:pt x="27" y="64"/>
                  <a:pt x="15" y="59"/>
                  <a:pt x="9" y="48"/>
                </a:cubicBezTo>
                <a:close/>
                <a:moveTo>
                  <a:pt x="51" y="48"/>
                </a:moveTo>
                <a:cubicBezTo>
                  <a:pt x="47" y="50"/>
                  <a:pt x="44" y="53"/>
                  <a:pt x="41" y="55"/>
                </a:cubicBezTo>
                <a:cubicBezTo>
                  <a:pt x="36" y="57"/>
                  <a:pt x="30" y="57"/>
                  <a:pt x="25" y="55"/>
                </a:cubicBezTo>
                <a:cubicBezTo>
                  <a:pt x="17" y="53"/>
                  <a:pt x="13" y="45"/>
                  <a:pt x="12" y="38"/>
                </a:cubicBezTo>
                <a:cubicBezTo>
                  <a:pt x="10" y="25"/>
                  <a:pt x="19" y="14"/>
                  <a:pt x="31" y="11"/>
                </a:cubicBezTo>
                <a:cubicBezTo>
                  <a:pt x="38" y="11"/>
                  <a:pt x="45" y="13"/>
                  <a:pt x="50" y="20"/>
                </a:cubicBezTo>
                <a:cubicBezTo>
                  <a:pt x="56" y="29"/>
                  <a:pt x="56" y="40"/>
                  <a:pt x="51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2" name="CustomShape 227"/>
          <p:cNvSpPr/>
          <p:nvPr/>
        </p:nvSpPr>
        <p:spPr>
          <a:xfrm>
            <a:off x="6083927" y="4475024"/>
            <a:ext cx="249448" cy="289042"/>
          </a:xfrm>
          <a:custGeom>
            <a:avLst/>
            <a:gdLst/>
            <a:ahLst/>
            <a:cxnLst/>
            <a:rect l="l" t="t" r="r" b="b"/>
            <a:pathLst>
              <a:path w="59" h="68">
                <a:moveTo>
                  <a:pt x="6" y="22"/>
                </a:moveTo>
                <a:cubicBezTo>
                  <a:pt x="5" y="23"/>
                  <a:pt x="5" y="24"/>
                  <a:pt x="4" y="25"/>
                </a:cubicBezTo>
                <a:cubicBezTo>
                  <a:pt x="3" y="27"/>
                  <a:pt x="2" y="28"/>
                  <a:pt x="2" y="30"/>
                </a:cubicBezTo>
                <a:cubicBezTo>
                  <a:pt x="1" y="30"/>
                  <a:pt x="1" y="31"/>
                  <a:pt x="2" y="31"/>
                </a:cubicBezTo>
                <a:cubicBezTo>
                  <a:pt x="0" y="37"/>
                  <a:pt x="0" y="44"/>
                  <a:pt x="3" y="51"/>
                </a:cubicBezTo>
                <a:cubicBezTo>
                  <a:pt x="10" y="67"/>
                  <a:pt x="28" y="68"/>
                  <a:pt x="41" y="59"/>
                </a:cubicBezTo>
                <a:cubicBezTo>
                  <a:pt x="54" y="51"/>
                  <a:pt x="59" y="29"/>
                  <a:pt x="49" y="16"/>
                </a:cubicBezTo>
                <a:cubicBezTo>
                  <a:pt x="37" y="0"/>
                  <a:pt x="16" y="8"/>
                  <a:pt x="6" y="22"/>
                </a:cubicBezTo>
                <a:close/>
                <a:moveTo>
                  <a:pt x="6" y="47"/>
                </a:moveTo>
                <a:cubicBezTo>
                  <a:pt x="3" y="40"/>
                  <a:pt x="4" y="32"/>
                  <a:pt x="8" y="26"/>
                </a:cubicBezTo>
                <a:cubicBezTo>
                  <a:pt x="9" y="25"/>
                  <a:pt x="10" y="24"/>
                  <a:pt x="11" y="23"/>
                </a:cubicBezTo>
                <a:cubicBezTo>
                  <a:pt x="7" y="29"/>
                  <a:pt x="6" y="36"/>
                  <a:pt x="7" y="44"/>
                </a:cubicBezTo>
                <a:cubicBezTo>
                  <a:pt x="8" y="53"/>
                  <a:pt x="16" y="59"/>
                  <a:pt x="24" y="60"/>
                </a:cubicBezTo>
                <a:cubicBezTo>
                  <a:pt x="17" y="60"/>
                  <a:pt x="10" y="55"/>
                  <a:pt x="6" y="47"/>
                </a:cubicBezTo>
                <a:close/>
                <a:moveTo>
                  <a:pt x="40" y="54"/>
                </a:moveTo>
                <a:cubicBezTo>
                  <a:pt x="34" y="56"/>
                  <a:pt x="28" y="58"/>
                  <a:pt x="21" y="55"/>
                </a:cubicBezTo>
                <a:cubicBezTo>
                  <a:pt x="15" y="53"/>
                  <a:pt x="12" y="47"/>
                  <a:pt x="11" y="41"/>
                </a:cubicBezTo>
                <a:cubicBezTo>
                  <a:pt x="9" y="30"/>
                  <a:pt x="16" y="19"/>
                  <a:pt x="26" y="13"/>
                </a:cubicBezTo>
                <a:cubicBezTo>
                  <a:pt x="27" y="13"/>
                  <a:pt x="27" y="13"/>
                  <a:pt x="28" y="13"/>
                </a:cubicBezTo>
                <a:cubicBezTo>
                  <a:pt x="36" y="11"/>
                  <a:pt x="43" y="15"/>
                  <a:pt x="47" y="22"/>
                </a:cubicBezTo>
                <a:cubicBezTo>
                  <a:pt x="53" y="33"/>
                  <a:pt x="48" y="46"/>
                  <a:pt x="40" y="5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3" name="CustomShape 228"/>
          <p:cNvSpPr/>
          <p:nvPr/>
        </p:nvSpPr>
        <p:spPr>
          <a:xfrm>
            <a:off x="6142960" y="4092394"/>
            <a:ext cx="233250" cy="289042"/>
          </a:xfrm>
          <a:custGeom>
            <a:avLst/>
            <a:gdLst/>
            <a:ahLst/>
            <a:cxnLst/>
            <a:rect l="l" t="t" r="r" b="b"/>
            <a:pathLst>
              <a:path w="55" h="68">
                <a:moveTo>
                  <a:pt x="43" y="11"/>
                </a:moveTo>
                <a:cubicBezTo>
                  <a:pt x="30" y="0"/>
                  <a:pt x="12" y="11"/>
                  <a:pt x="5" y="24"/>
                </a:cubicBezTo>
                <a:cubicBezTo>
                  <a:pt x="0" y="33"/>
                  <a:pt x="0" y="44"/>
                  <a:pt x="6" y="53"/>
                </a:cubicBezTo>
                <a:cubicBezTo>
                  <a:pt x="16" y="68"/>
                  <a:pt x="35" y="64"/>
                  <a:pt x="45" y="51"/>
                </a:cubicBezTo>
                <a:cubicBezTo>
                  <a:pt x="55" y="40"/>
                  <a:pt x="54" y="21"/>
                  <a:pt x="43" y="11"/>
                </a:cubicBezTo>
                <a:close/>
                <a:moveTo>
                  <a:pt x="5" y="34"/>
                </a:moveTo>
                <a:cubicBezTo>
                  <a:pt x="9" y="26"/>
                  <a:pt x="13" y="18"/>
                  <a:pt x="22" y="14"/>
                </a:cubicBezTo>
                <a:cubicBezTo>
                  <a:pt x="26" y="12"/>
                  <a:pt x="31" y="12"/>
                  <a:pt x="35" y="13"/>
                </a:cubicBezTo>
                <a:cubicBezTo>
                  <a:pt x="23" y="15"/>
                  <a:pt x="13" y="27"/>
                  <a:pt x="9" y="38"/>
                </a:cubicBezTo>
                <a:cubicBezTo>
                  <a:pt x="8" y="42"/>
                  <a:pt x="8" y="45"/>
                  <a:pt x="8" y="48"/>
                </a:cubicBezTo>
                <a:cubicBezTo>
                  <a:pt x="6" y="44"/>
                  <a:pt x="5" y="39"/>
                  <a:pt x="5" y="34"/>
                </a:cubicBezTo>
                <a:close/>
                <a:moveTo>
                  <a:pt x="41" y="49"/>
                </a:moveTo>
                <a:cubicBezTo>
                  <a:pt x="34" y="59"/>
                  <a:pt x="20" y="61"/>
                  <a:pt x="11" y="53"/>
                </a:cubicBezTo>
                <a:cubicBezTo>
                  <a:pt x="11" y="53"/>
                  <a:pt x="11" y="53"/>
                  <a:pt x="11" y="52"/>
                </a:cubicBezTo>
                <a:cubicBezTo>
                  <a:pt x="10" y="47"/>
                  <a:pt x="12" y="41"/>
                  <a:pt x="14" y="36"/>
                </a:cubicBezTo>
                <a:cubicBezTo>
                  <a:pt x="19" y="24"/>
                  <a:pt x="28" y="17"/>
                  <a:pt x="41" y="16"/>
                </a:cubicBezTo>
                <a:cubicBezTo>
                  <a:pt x="41" y="16"/>
                  <a:pt x="41" y="16"/>
                  <a:pt x="41" y="17"/>
                </a:cubicBezTo>
                <a:cubicBezTo>
                  <a:pt x="50" y="25"/>
                  <a:pt x="47" y="40"/>
                  <a:pt x="41" y="4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4" name="CustomShape 229"/>
          <p:cNvSpPr/>
          <p:nvPr/>
        </p:nvSpPr>
        <p:spPr>
          <a:xfrm>
            <a:off x="6961853" y="4563932"/>
            <a:ext cx="520492" cy="555408"/>
          </a:xfrm>
          <a:custGeom>
            <a:avLst/>
            <a:gdLst/>
            <a:ahLst/>
            <a:cxnLst/>
            <a:rect l="l" t="t" r="r" b="b"/>
            <a:pathLst>
              <a:path w="123" h="131">
                <a:moveTo>
                  <a:pt x="59" y="20"/>
                </a:moveTo>
                <a:cubicBezTo>
                  <a:pt x="39" y="16"/>
                  <a:pt x="19" y="13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4" y="22"/>
                  <a:pt x="53" y="21"/>
                  <a:pt x="80" y="31"/>
                </a:cubicBezTo>
                <a:cubicBezTo>
                  <a:pt x="123" y="46"/>
                  <a:pt x="114" y="102"/>
                  <a:pt x="88" y="129"/>
                </a:cubicBezTo>
                <a:cubicBezTo>
                  <a:pt x="87" y="130"/>
                  <a:pt x="88" y="131"/>
                  <a:pt x="89" y="130"/>
                </a:cubicBezTo>
                <a:cubicBezTo>
                  <a:pt x="116" y="112"/>
                  <a:pt x="122" y="66"/>
                  <a:pt x="102" y="41"/>
                </a:cubicBezTo>
                <a:cubicBezTo>
                  <a:pt x="92" y="27"/>
                  <a:pt x="74" y="24"/>
                  <a:pt x="59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5" name="CustomShape 230"/>
          <p:cNvSpPr/>
          <p:nvPr/>
        </p:nvSpPr>
        <p:spPr>
          <a:xfrm>
            <a:off x="7046082" y="5141657"/>
            <a:ext cx="253767" cy="160179"/>
          </a:xfrm>
          <a:custGeom>
            <a:avLst/>
            <a:gdLst/>
            <a:ahLst/>
            <a:cxnLst/>
            <a:rect l="l" t="t" r="r" b="b"/>
            <a:pathLst>
              <a:path w="60" h="38">
                <a:moveTo>
                  <a:pt x="58" y="1"/>
                </a:moveTo>
                <a:cubicBezTo>
                  <a:pt x="41" y="15"/>
                  <a:pt x="21" y="25"/>
                  <a:pt x="1" y="36"/>
                </a:cubicBezTo>
                <a:cubicBezTo>
                  <a:pt x="0" y="36"/>
                  <a:pt x="1" y="38"/>
                  <a:pt x="2" y="37"/>
                </a:cubicBezTo>
                <a:cubicBezTo>
                  <a:pt x="23" y="29"/>
                  <a:pt x="44" y="18"/>
                  <a:pt x="59" y="2"/>
                </a:cubicBezTo>
                <a:cubicBezTo>
                  <a:pt x="60" y="1"/>
                  <a:pt x="59" y="0"/>
                  <a:pt x="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6" name="CustomShape 231"/>
          <p:cNvSpPr/>
          <p:nvPr/>
        </p:nvSpPr>
        <p:spPr>
          <a:xfrm>
            <a:off x="11253935" y="1835488"/>
            <a:ext cx="496735" cy="618759"/>
          </a:xfrm>
          <a:custGeom>
            <a:avLst/>
            <a:gdLst/>
            <a:ahLst/>
            <a:cxnLst/>
            <a:rect l="l" t="t" r="r" b="b"/>
            <a:pathLst>
              <a:path w="117" h="146">
                <a:moveTo>
                  <a:pt x="88" y="38"/>
                </a:moveTo>
                <a:cubicBezTo>
                  <a:pt x="70" y="37"/>
                  <a:pt x="52" y="48"/>
                  <a:pt x="39" y="60"/>
                </a:cubicBezTo>
                <a:cubicBezTo>
                  <a:pt x="39" y="61"/>
                  <a:pt x="38" y="62"/>
                  <a:pt x="38" y="63"/>
                </a:cubicBezTo>
                <a:cubicBezTo>
                  <a:pt x="37" y="63"/>
                  <a:pt x="37" y="63"/>
                  <a:pt x="36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4" y="65"/>
                  <a:pt x="33" y="63"/>
                  <a:pt x="34" y="61"/>
                </a:cubicBezTo>
                <a:cubicBezTo>
                  <a:pt x="34" y="60"/>
                  <a:pt x="35" y="59"/>
                  <a:pt x="36" y="58"/>
                </a:cubicBezTo>
                <a:cubicBezTo>
                  <a:pt x="38" y="50"/>
                  <a:pt x="42" y="41"/>
                  <a:pt x="43" y="32"/>
                </a:cubicBezTo>
                <a:cubicBezTo>
                  <a:pt x="44" y="23"/>
                  <a:pt x="42" y="0"/>
                  <a:pt x="27" y="9"/>
                </a:cubicBezTo>
                <a:cubicBezTo>
                  <a:pt x="13" y="17"/>
                  <a:pt x="8" y="40"/>
                  <a:pt x="5" y="55"/>
                </a:cubicBezTo>
                <a:cubicBezTo>
                  <a:pt x="2" y="70"/>
                  <a:pt x="0" y="85"/>
                  <a:pt x="0" y="100"/>
                </a:cubicBezTo>
                <a:cubicBezTo>
                  <a:pt x="0" y="117"/>
                  <a:pt x="2" y="132"/>
                  <a:pt x="5" y="146"/>
                </a:cubicBezTo>
                <a:cubicBezTo>
                  <a:pt x="30" y="127"/>
                  <a:pt x="53" y="107"/>
                  <a:pt x="75" y="84"/>
                </a:cubicBezTo>
                <a:cubicBezTo>
                  <a:pt x="81" y="77"/>
                  <a:pt x="117" y="39"/>
                  <a:pt x="88" y="3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7" name="CustomShape 232"/>
          <p:cNvSpPr/>
          <p:nvPr/>
        </p:nvSpPr>
        <p:spPr>
          <a:xfrm>
            <a:off x="11253934" y="2165565"/>
            <a:ext cx="339796" cy="288682"/>
          </a:xfrm>
          <a:custGeom>
            <a:avLst/>
            <a:gdLst/>
            <a:ahLst/>
            <a:cxnLst/>
            <a:rect l="l" t="t" r="r" b="b"/>
            <a:pathLst>
              <a:path w="80" h="68">
                <a:moveTo>
                  <a:pt x="12" y="34"/>
                </a:moveTo>
                <a:cubicBezTo>
                  <a:pt x="11" y="35"/>
                  <a:pt x="9" y="35"/>
                  <a:pt x="8" y="33"/>
                </a:cubicBezTo>
                <a:cubicBezTo>
                  <a:pt x="5" y="27"/>
                  <a:pt x="3" y="20"/>
                  <a:pt x="0" y="13"/>
                </a:cubicBezTo>
                <a:cubicBezTo>
                  <a:pt x="0" y="16"/>
                  <a:pt x="0" y="19"/>
                  <a:pt x="0" y="22"/>
                </a:cubicBezTo>
                <a:cubicBezTo>
                  <a:pt x="0" y="39"/>
                  <a:pt x="2" y="54"/>
                  <a:pt x="5" y="68"/>
                </a:cubicBezTo>
                <a:cubicBezTo>
                  <a:pt x="30" y="49"/>
                  <a:pt x="53" y="29"/>
                  <a:pt x="75" y="6"/>
                </a:cubicBezTo>
                <a:cubicBezTo>
                  <a:pt x="76" y="5"/>
                  <a:pt x="78" y="3"/>
                  <a:pt x="80" y="0"/>
                </a:cubicBezTo>
                <a:cubicBezTo>
                  <a:pt x="58" y="12"/>
                  <a:pt x="35" y="23"/>
                  <a:pt x="12" y="34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8" name="CustomShape 233"/>
          <p:cNvSpPr/>
          <p:nvPr/>
        </p:nvSpPr>
        <p:spPr>
          <a:xfrm>
            <a:off x="11220459" y="1809931"/>
            <a:ext cx="530211" cy="704788"/>
          </a:xfrm>
          <a:custGeom>
            <a:avLst/>
            <a:gdLst/>
            <a:ahLst/>
            <a:cxnLst/>
            <a:rect l="l" t="t" r="r" b="b"/>
            <a:pathLst>
              <a:path w="125" h="166">
                <a:moveTo>
                  <a:pt x="97" y="38"/>
                </a:moveTo>
                <a:cubicBezTo>
                  <a:pt x="83" y="36"/>
                  <a:pt x="65" y="45"/>
                  <a:pt x="53" y="55"/>
                </a:cubicBezTo>
                <a:cubicBezTo>
                  <a:pt x="59" y="40"/>
                  <a:pt x="64" y="19"/>
                  <a:pt x="52" y="11"/>
                </a:cubicBezTo>
                <a:cubicBezTo>
                  <a:pt x="36" y="0"/>
                  <a:pt x="23" y="14"/>
                  <a:pt x="16" y="28"/>
                </a:cubicBezTo>
                <a:cubicBezTo>
                  <a:pt x="6" y="48"/>
                  <a:pt x="3" y="74"/>
                  <a:pt x="1" y="96"/>
                </a:cubicBezTo>
                <a:cubicBezTo>
                  <a:pt x="0" y="116"/>
                  <a:pt x="1" y="138"/>
                  <a:pt x="6" y="159"/>
                </a:cubicBezTo>
                <a:cubicBezTo>
                  <a:pt x="8" y="166"/>
                  <a:pt x="8" y="166"/>
                  <a:pt x="8" y="166"/>
                </a:cubicBezTo>
                <a:cubicBezTo>
                  <a:pt x="15" y="161"/>
                  <a:pt x="15" y="161"/>
                  <a:pt x="15" y="161"/>
                </a:cubicBezTo>
                <a:cubicBezTo>
                  <a:pt x="34" y="147"/>
                  <a:pt x="52" y="132"/>
                  <a:pt x="68" y="116"/>
                </a:cubicBezTo>
                <a:cubicBezTo>
                  <a:pt x="82" y="101"/>
                  <a:pt x="101" y="86"/>
                  <a:pt x="110" y="67"/>
                </a:cubicBezTo>
                <a:cubicBezTo>
                  <a:pt x="116" y="54"/>
                  <a:pt x="112" y="41"/>
                  <a:pt x="97" y="38"/>
                </a:cubicBezTo>
                <a:close/>
                <a:moveTo>
                  <a:pt x="83" y="90"/>
                </a:moveTo>
                <a:cubicBezTo>
                  <a:pt x="61" y="113"/>
                  <a:pt x="38" y="133"/>
                  <a:pt x="13" y="152"/>
                </a:cubicBezTo>
                <a:cubicBezTo>
                  <a:pt x="10" y="138"/>
                  <a:pt x="8" y="123"/>
                  <a:pt x="8" y="106"/>
                </a:cubicBezTo>
                <a:cubicBezTo>
                  <a:pt x="8" y="91"/>
                  <a:pt x="10" y="76"/>
                  <a:pt x="13" y="61"/>
                </a:cubicBezTo>
                <a:cubicBezTo>
                  <a:pt x="16" y="46"/>
                  <a:pt x="21" y="23"/>
                  <a:pt x="35" y="15"/>
                </a:cubicBezTo>
                <a:cubicBezTo>
                  <a:pt x="50" y="6"/>
                  <a:pt x="52" y="29"/>
                  <a:pt x="51" y="38"/>
                </a:cubicBezTo>
                <a:cubicBezTo>
                  <a:pt x="50" y="47"/>
                  <a:pt x="46" y="56"/>
                  <a:pt x="44" y="64"/>
                </a:cubicBezTo>
                <a:cubicBezTo>
                  <a:pt x="43" y="65"/>
                  <a:pt x="42" y="66"/>
                  <a:pt x="42" y="67"/>
                </a:cubicBezTo>
                <a:cubicBezTo>
                  <a:pt x="41" y="69"/>
                  <a:pt x="42" y="71"/>
                  <a:pt x="44" y="69"/>
                </a:cubicBezTo>
                <a:cubicBezTo>
                  <a:pt x="44" y="69"/>
                  <a:pt x="44" y="69"/>
                  <a:pt x="44" y="69"/>
                </a:cubicBezTo>
                <a:cubicBezTo>
                  <a:pt x="45" y="69"/>
                  <a:pt x="45" y="69"/>
                  <a:pt x="46" y="69"/>
                </a:cubicBezTo>
                <a:cubicBezTo>
                  <a:pt x="46" y="68"/>
                  <a:pt x="47" y="67"/>
                  <a:pt x="47" y="66"/>
                </a:cubicBezTo>
                <a:cubicBezTo>
                  <a:pt x="60" y="54"/>
                  <a:pt x="78" y="43"/>
                  <a:pt x="96" y="44"/>
                </a:cubicBezTo>
                <a:cubicBezTo>
                  <a:pt x="125" y="45"/>
                  <a:pt x="89" y="83"/>
                  <a:pt x="83" y="9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9" name="CustomShape 234"/>
          <p:cNvSpPr/>
          <p:nvPr/>
        </p:nvSpPr>
        <p:spPr>
          <a:xfrm>
            <a:off x="11626846" y="1614836"/>
            <a:ext cx="114465" cy="144341"/>
          </a:xfrm>
          <a:custGeom>
            <a:avLst/>
            <a:gdLst/>
            <a:ahLst/>
            <a:cxnLst/>
            <a:rect l="l" t="t" r="r" b="b"/>
            <a:pathLst>
              <a:path w="27" h="34">
                <a:moveTo>
                  <a:pt x="22" y="1"/>
                </a:moveTo>
                <a:cubicBezTo>
                  <a:pt x="15" y="10"/>
                  <a:pt x="3" y="19"/>
                  <a:pt x="0" y="31"/>
                </a:cubicBezTo>
                <a:cubicBezTo>
                  <a:pt x="0" y="33"/>
                  <a:pt x="2" y="34"/>
                  <a:pt x="3" y="33"/>
                </a:cubicBezTo>
                <a:cubicBezTo>
                  <a:pt x="8" y="29"/>
                  <a:pt x="11" y="24"/>
                  <a:pt x="14" y="19"/>
                </a:cubicBezTo>
                <a:cubicBezTo>
                  <a:pt x="18" y="14"/>
                  <a:pt x="21" y="9"/>
                  <a:pt x="25" y="4"/>
                </a:cubicBezTo>
                <a:cubicBezTo>
                  <a:pt x="27" y="2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0" name="CustomShape 235"/>
          <p:cNvSpPr/>
          <p:nvPr/>
        </p:nvSpPr>
        <p:spPr>
          <a:xfrm>
            <a:off x="11423832" y="1551125"/>
            <a:ext cx="33116" cy="127063"/>
          </a:xfrm>
          <a:custGeom>
            <a:avLst/>
            <a:gdLst/>
            <a:ahLst/>
            <a:cxnLst/>
            <a:rect l="l" t="t" r="r" b="b"/>
            <a:pathLst>
              <a:path w="8" h="30">
                <a:moveTo>
                  <a:pt x="6" y="15"/>
                </a:moveTo>
                <a:cubicBezTo>
                  <a:pt x="5" y="11"/>
                  <a:pt x="6" y="6"/>
                  <a:pt x="5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6"/>
                  <a:pt x="0" y="11"/>
                  <a:pt x="0" y="15"/>
                </a:cubicBezTo>
                <a:cubicBezTo>
                  <a:pt x="0" y="19"/>
                  <a:pt x="0" y="25"/>
                  <a:pt x="3" y="28"/>
                </a:cubicBezTo>
                <a:cubicBezTo>
                  <a:pt x="4" y="30"/>
                  <a:pt x="7" y="29"/>
                  <a:pt x="7" y="27"/>
                </a:cubicBezTo>
                <a:cubicBezTo>
                  <a:pt x="8" y="23"/>
                  <a:pt x="6" y="19"/>
                  <a:pt x="6" y="1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1" name="CustomShape 236"/>
          <p:cNvSpPr/>
          <p:nvPr/>
        </p:nvSpPr>
        <p:spPr>
          <a:xfrm>
            <a:off x="11169705" y="1647952"/>
            <a:ext cx="76310" cy="98627"/>
          </a:xfrm>
          <a:custGeom>
            <a:avLst/>
            <a:gdLst/>
            <a:ahLst/>
            <a:cxnLst/>
            <a:rect l="l" t="t" r="r" b="b"/>
            <a:pathLst>
              <a:path w="18" h="23">
                <a:moveTo>
                  <a:pt x="17" y="20"/>
                </a:moveTo>
                <a:cubicBezTo>
                  <a:pt x="16" y="16"/>
                  <a:pt x="14" y="13"/>
                  <a:pt x="11" y="10"/>
                </a:cubicBezTo>
                <a:cubicBezTo>
                  <a:pt x="9" y="7"/>
                  <a:pt x="7" y="2"/>
                  <a:pt x="3" y="1"/>
                </a:cubicBezTo>
                <a:cubicBezTo>
                  <a:pt x="2" y="0"/>
                  <a:pt x="0" y="1"/>
                  <a:pt x="1" y="2"/>
                </a:cubicBezTo>
                <a:cubicBezTo>
                  <a:pt x="1" y="6"/>
                  <a:pt x="4" y="10"/>
                  <a:pt x="6" y="13"/>
                </a:cubicBezTo>
                <a:cubicBezTo>
                  <a:pt x="8" y="16"/>
                  <a:pt x="11" y="20"/>
                  <a:pt x="15" y="22"/>
                </a:cubicBezTo>
                <a:cubicBezTo>
                  <a:pt x="16" y="23"/>
                  <a:pt x="18" y="21"/>
                  <a:pt x="17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2" name="CustomShape 237"/>
          <p:cNvSpPr/>
          <p:nvPr/>
        </p:nvSpPr>
        <p:spPr>
          <a:xfrm>
            <a:off x="11101674" y="1967231"/>
            <a:ext cx="101507" cy="42834"/>
          </a:xfrm>
          <a:custGeom>
            <a:avLst/>
            <a:gdLst/>
            <a:ahLst/>
            <a:cxnLst/>
            <a:rect l="l" t="t" r="r" b="b"/>
            <a:pathLst>
              <a:path w="24" h="10">
                <a:moveTo>
                  <a:pt x="22" y="5"/>
                </a:moveTo>
                <a:cubicBezTo>
                  <a:pt x="19" y="3"/>
                  <a:pt x="16" y="3"/>
                  <a:pt x="13" y="2"/>
                </a:cubicBezTo>
                <a:cubicBezTo>
                  <a:pt x="10" y="2"/>
                  <a:pt x="6" y="1"/>
                  <a:pt x="3" y="0"/>
                </a:cubicBezTo>
                <a:cubicBezTo>
                  <a:pt x="0" y="0"/>
                  <a:pt x="0" y="4"/>
                  <a:pt x="2" y="5"/>
                </a:cubicBezTo>
                <a:cubicBezTo>
                  <a:pt x="7" y="7"/>
                  <a:pt x="16" y="10"/>
                  <a:pt x="22" y="9"/>
                </a:cubicBezTo>
                <a:cubicBezTo>
                  <a:pt x="24" y="8"/>
                  <a:pt x="24" y="5"/>
                  <a:pt x="2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3" name="CustomShape 238"/>
          <p:cNvSpPr/>
          <p:nvPr/>
        </p:nvSpPr>
        <p:spPr>
          <a:xfrm>
            <a:off x="11058840" y="2200480"/>
            <a:ext cx="85669" cy="25197"/>
          </a:xfrm>
          <a:custGeom>
            <a:avLst/>
            <a:gdLst/>
            <a:ahLst/>
            <a:cxnLst/>
            <a:rect l="l" t="t" r="r" b="b"/>
            <a:pathLst>
              <a:path w="20" h="6">
                <a:moveTo>
                  <a:pt x="18" y="1"/>
                </a:moveTo>
                <a:cubicBezTo>
                  <a:pt x="16" y="0"/>
                  <a:pt x="12" y="0"/>
                  <a:pt x="9" y="0"/>
                </a:cubicBezTo>
                <a:cubicBezTo>
                  <a:pt x="7" y="0"/>
                  <a:pt x="4" y="1"/>
                  <a:pt x="2" y="1"/>
                </a:cubicBezTo>
                <a:cubicBezTo>
                  <a:pt x="0" y="2"/>
                  <a:pt x="0" y="3"/>
                  <a:pt x="1" y="4"/>
                </a:cubicBezTo>
                <a:cubicBezTo>
                  <a:pt x="3" y="5"/>
                  <a:pt x="6" y="5"/>
                  <a:pt x="8" y="5"/>
                </a:cubicBezTo>
                <a:cubicBezTo>
                  <a:pt x="11" y="5"/>
                  <a:pt x="15" y="6"/>
                  <a:pt x="18" y="5"/>
                </a:cubicBezTo>
                <a:cubicBezTo>
                  <a:pt x="19" y="4"/>
                  <a:pt x="20" y="2"/>
                  <a:pt x="1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4" name="CustomShape 239"/>
          <p:cNvSpPr/>
          <p:nvPr/>
        </p:nvSpPr>
        <p:spPr>
          <a:xfrm>
            <a:off x="11466667" y="2386216"/>
            <a:ext cx="33116" cy="110866"/>
          </a:xfrm>
          <a:custGeom>
            <a:avLst/>
            <a:gdLst/>
            <a:ahLst/>
            <a:cxnLst/>
            <a:rect l="l" t="t" r="r" b="b"/>
            <a:pathLst>
              <a:path w="8" h="26">
                <a:moveTo>
                  <a:pt x="7" y="14"/>
                </a:moveTo>
                <a:cubicBezTo>
                  <a:pt x="7" y="10"/>
                  <a:pt x="8" y="6"/>
                  <a:pt x="6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5"/>
                  <a:pt x="1" y="9"/>
                  <a:pt x="1" y="12"/>
                </a:cubicBezTo>
                <a:cubicBezTo>
                  <a:pt x="1" y="16"/>
                  <a:pt x="2" y="21"/>
                  <a:pt x="5" y="24"/>
                </a:cubicBezTo>
                <a:cubicBezTo>
                  <a:pt x="5" y="26"/>
                  <a:pt x="8" y="26"/>
                  <a:pt x="8" y="24"/>
                </a:cubicBezTo>
                <a:cubicBezTo>
                  <a:pt x="8" y="20"/>
                  <a:pt x="8" y="17"/>
                  <a:pt x="7" y="1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5" name="CustomShape 240"/>
          <p:cNvSpPr/>
          <p:nvPr/>
        </p:nvSpPr>
        <p:spPr>
          <a:xfrm>
            <a:off x="11644483" y="2281469"/>
            <a:ext cx="71271" cy="63352"/>
          </a:xfrm>
          <a:custGeom>
            <a:avLst/>
            <a:gdLst/>
            <a:ahLst/>
            <a:cxnLst/>
            <a:rect l="l" t="t" r="r" b="b"/>
            <a:pathLst>
              <a:path w="17" h="15">
                <a:moveTo>
                  <a:pt x="16" y="12"/>
                </a:moveTo>
                <a:cubicBezTo>
                  <a:pt x="14" y="10"/>
                  <a:pt x="12" y="8"/>
                  <a:pt x="10" y="6"/>
                </a:cubicBezTo>
                <a:cubicBezTo>
                  <a:pt x="8" y="4"/>
                  <a:pt x="6" y="2"/>
                  <a:pt x="3" y="1"/>
                </a:cubicBezTo>
                <a:cubicBezTo>
                  <a:pt x="2" y="0"/>
                  <a:pt x="0" y="2"/>
                  <a:pt x="0" y="3"/>
                </a:cubicBezTo>
                <a:cubicBezTo>
                  <a:pt x="2" y="9"/>
                  <a:pt x="9" y="14"/>
                  <a:pt x="15" y="15"/>
                </a:cubicBezTo>
                <a:cubicBezTo>
                  <a:pt x="16" y="15"/>
                  <a:pt x="17" y="14"/>
                  <a:pt x="16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6" name="CustomShape 241"/>
          <p:cNvSpPr/>
          <p:nvPr/>
        </p:nvSpPr>
        <p:spPr>
          <a:xfrm>
            <a:off x="11763268" y="1957512"/>
            <a:ext cx="127063" cy="42834"/>
          </a:xfrm>
          <a:custGeom>
            <a:avLst/>
            <a:gdLst/>
            <a:ahLst/>
            <a:cxnLst/>
            <a:rect l="l" t="t" r="r" b="b"/>
            <a:pathLst>
              <a:path w="30" h="10">
                <a:moveTo>
                  <a:pt x="27" y="4"/>
                </a:moveTo>
                <a:cubicBezTo>
                  <a:pt x="19" y="3"/>
                  <a:pt x="9" y="0"/>
                  <a:pt x="2" y="4"/>
                </a:cubicBezTo>
                <a:cubicBezTo>
                  <a:pt x="0" y="5"/>
                  <a:pt x="1" y="7"/>
                  <a:pt x="3" y="8"/>
                </a:cubicBezTo>
                <a:cubicBezTo>
                  <a:pt x="6" y="10"/>
                  <a:pt x="10" y="9"/>
                  <a:pt x="14" y="9"/>
                </a:cubicBezTo>
                <a:cubicBezTo>
                  <a:pt x="18" y="9"/>
                  <a:pt x="23" y="9"/>
                  <a:pt x="27" y="9"/>
                </a:cubicBezTo>
                <a:cubicBezTo>
                  <a:pt x="30" y="9"/>
                  <a:pt x="30" y="4"/>
                  <a:pt x="27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7" name="CustomShape 242"/>
          <p:cNvSpPr/>
          <p:nvPr/>
        </p:nvSpPr>
        <p:spPr>
          <a:xfrm>
            <a:off x="11753909" y="2124170"/>
            <a:ext cx="50753" cy="25557"/>
          </a:xfrm>
          <a:custGeom>
            <a:avLst/>
            <a:gdLst/>
            <a:ahLst/>
            <a:cxnLst/>
            <a:rect l="l" t="t" r="r" b="b"/>
            <a:pathLst>
              <a:path w="12" h="6">
                <a:moveTo>
                  <a:pt x="9" y="2"/>
                </a:moveTo>
                <a:cubicBezTo>
                  <a:pt x="7" y="2"/>
                  <a:pt x="4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3" y="6"/>
                  <a:pt x="6" y="6"/>
                  <a:pt x="9" y="6"/>
                </a:cubicBezTo>
                <a:cubicBezTo>
                  <a:pt x="11" y="6"/>
                  <a:pt x="12" y="2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8" name="CustomShape 243"/>
          <p:cNvSpPr/>
          <p:nvPr/>
        </p:nvSpPr>
        <p:spPr>
          <a:xfrm>
            <a:off x="5722175" y="1521249"/>
            <a:ext cx="1514323" cy="1663343"/>
          </a:xfrm>
          <a:custGeom>
            <a:avLst/>
            <a:gdLst/>
            <a:ahLst/>
            <a:cxnLst/>
            <a:rect l="l" t="t" r="r" b="b"/>
            <a:pathLst>
              <a:path w="357" h="392">
                <a:moveTo>
                  <a:pt x="258" y="387"/>
                </a:moveTo>
                <a:cubicBezTo>
                  <a:pt x="268" y="355"/>
                  <a:pt x="279" y="324"/>
                  <a:pt x="290" y="293"/>
                </a:cubicBezTo>
                <a:cubicBezTo>
                  <a:pt x="302" y="260"/>
                  <a:pt x="314" y="227"/>
                  <a:pt x="326" y="194"/>
                </a:cubicBezTo>
                <a:cubicBezTo>
                  <a:pt x="336" y="165"/>
                  <a:pt x="347" y="136"/>
                  <a:pt x="355" y="106"/>
                </a:cubicBezTo>
                <a:cubicBezTo>
                  <a:pt x="357" y="99"/>
                  <a:pt x="357" y="99"/>
                  <a:pt x="357" y="99"/>
                </a:cubicBezTo>
                <a:cubicBezTo>
                  <a:pt x="354" y="94"/>
                  <a:pt x="354" y="94"/>
                  <a:pt x="354" y="94"/>
                </a:cubicBezTo>
                <a:cubicBezTo>
                  <a:pt x="352" y="90"/>
                  <a:pt x="349" y="86"/>
                  <a:pt x="346" y="82"/>
                </a:cubicBezTo>
                <a:cubicBezTo>
                  <a:pt x="341" y="75"/>
                  <a:pt x="341" y="75"/>
                  <a:pt x="341" y="75"/>
                </a:cubicBezTo>
                <a:cubicBezTo>
                  <a:pt x="335" y="73"/>
                  <a:pt x="335" y="73"/>
                  <a:pt x="335" y="73"/>
                </a:cubicBezTo>
                <a:cubicBezTo>
                  <a:pt x="332" y="72"/>
                  <a:pt x="332" y="72"/>
                  <a:pt x="332" y="72"/>
                </a:cubicBezTo>
                <a:cubicBezTo>
                  <a:pt x="330" y="72"/>
                  <a:pt x="328" y="71"/>
                  <a:pt x="326" y="71"/>
                </a:cubicBezTo>
                <a:cubicBezTo>
                  <a:pt x="301" y="64"/>
                  <a:pt x="275" y="57"/>
                  <a:pt x="250" y="50"/>
                </a:cubicBezTo>
                <a:cubicBezTo>
                  <a:pt x="225" y="42"/>
                  <a:pt x="199" y="34"/>
                  <a:pt x="174" y="25"/>
                </a:cubicBezTo>
                <a:cubicBezTo>
                  <a:pt x="156" y="18"/>
                  <a:pt x="139" y="10"/>
                  <a:pt x="121" y="2"/>
                </a:cubicBezTo>
                <a:cubicBezTo>
                  <a:pt x="117" y="0"/>
                  <a:pt x="117" y="0"/>
                  <a:pt x="117" y="0"/>
                </a:cubicBezTo>
                <a:cubicBezTo>
                  <a:pt x="115" y="5"/>
                  <a:pt x="115" y="5"/>
                  <a:pt x="115" y="5"/>
                </a:cubicBezTo>
                <a:cubicBezTo>
                  <a:pt x="111" y="11"/>
                  <a:pt x="107" y="18"/>
                  <a:pt x="104" y="24"/>
                </a:cubicBezTo>
                <a:cubicBezTo>
                  <a:pt x="96" y="24"/>
                  <a:pt x="88" y="25"/>
                  <a:pt x="82" y="28"/>
                </a:cubicBezTo>
                <a:cubicBezTo>
                  <a:pt x="76" y="31"/>
                  <a:pt x="73" y="37"/>
                  <a:pt x="73" y="44"/>
                </a:cubicBezTo>
                <a:cubicBezTo>
                  <a:pt x="73" y="51"/>
                  <a:pt x="78" y="60"/>
                  <a:pt x="86" y="62"/>
                </a:cubicBezTo>
                <a:cubicBezTo>
                  <a:pt x="85" y="63"/>
                  <a:pt x="85" y="64"/>
                  <a:pt x="84" y="66"/>
                </a:cubicBezTo>
                <a:cubicBezTo>
                  <a:pt x="78" y="66"/>
                  <a:pt x="71" y="67"/>
                  <a:pt x="66" y="71"/>
                </a:cubicBezTo>
                <a:cubicBezTo>
                  <a:pt x="56" y="77"/>
                  <a:pt x="59" y="98"/>
                  <a:pt x="71" y="98"/>
                </a:cubicBezTo>
                <a:cubicBezTo>
                  <a:pt x="71" y="99"/>
                  <a:pt x="71" y="100"/>
                  <a:pt x="70" y="101"/>
                </a:cubicBezTo>
                <a:cubicBezTo>
                  <a:pt x="65" y="102"/>
                  <a:pt x="60" y="104"/>
                  <a:pt x="56" y="108"/>
                </a:cubicBezTo>
                <a:cubicBezTo>
                  <a:pt x="49" y="114"/>
                  <a:pt x="47" y="130"/>
                  <a:pt x="58" y="133"/>
                </a:cubicBezTo>
                <a:cubicBezTo>
                  <a:pt x="57" y="136"/>
                  <a:pt x="56" y="139"/>
                  <a:pt x="55" y="142"/>
                </a:cubicBezTo>
                <a:cubicBezTo>
                  <a:pt x="47" y="145"/>
                  <a:pt x="39" y="151"/>
                  <a:pt x="35" y="156"/>
                </a:cubicBezTo>
                <a:cubicBezTo>
                  <a:pt x="28" y="165"/>
                  <a:pt x="29" y="179"/>
                  <a:pt x="42" y="180"/>
                </a:cubicBezTo>
                <a:cubicBezTo>
                  <a:pt x="41" y="182"/>
                  <a:pt x="40" y="184"/>
                  <a:pt x="39" y="186"/>
                </a:cubicBezTo>
                <a:cubicBezTo>
                  <a:pt x="37" y="186"/>
                  <a:pt x="35" y="187"/>
                  <a:pt x="33" y="187"/>
                </a:cubicBezTo>
                <a:cubicBezTo>
                  <a:pt x="27" y="190"/>
                  <a:pt x="23" y="194"/>
                  <a:pt x="19" y="199"/>
                </a:cubicBezTo>
                <a:cubicBezTo>
                  <a:pt x="13" y="208"/>
                  <a:pt x="17" y="219"/>
                  <a:pt x="27" y="222"/>
                </a:cubicBezTo>
                <a:cubicBezTo>
                  <a:pt x="26" y="222"/>
                  <a:pt x="26" y="223"/>
                  <a:pt x="26" y="224"/>
                </a:cubicBezTo>
                <a:cubicBezTo>
                  <a:pt x="19" y="225"/>
                  <a:pt x="11" y="229"/>
                  <a:pt x="7" y="233"/>
                </a:cubicBezTo>
                <a:cubicBezTo>
                  <a:pt x="0" y="241"/>
                  <a:pt x="6" y="252"/>
                  <a:pt x="15" y="255"/>
                </a:cubicBezTo>
                <a:cubicBezTo>
                  <a:pt x="12" y="263"/>
                  <a:pt x="9" y="272"/>
                  <a:pt x="6" y="280"/>
                </a:cubicBezTo>
                <a:cubicBezTo>
                  <a:pt x="5" y="285"/>
                  <a:pt x="5" y="285"/>
                  <a:pt x="5" y="285"/>
                </a:cubicBezTo>
                <a:cubicBezTo>
                  <a:pt x="6" y="290"/>
                  <a:pt x="6" y="290"/>
                  <a:pt x="6" y="290"/>
                </a:cubicBezTo>
                <a:cubicBezTo>
                  <a:pt x="9" y="293"/>
                  <a:pt x="9" y="293"/>
                  <a:pt x="9" y="293"/>
                </a:cubicBezTo>
                <a:cubicBezTo>
                  <a:pt x="12" y="299"/>
                  <a:pt x="16" y="305"/>
                  <a:pt x="19" y="312"/>
                </a:cubicBezTo>
                <a:cubicBezTo>
                  <a:pt x="22" y="318"/>
                  <a:pt x="22" y="318"/>
                  <a:pt x="22" y="318"/>
                </a:cubicBezTo>
                <a:cubicBezTo>
                  <a:pt x="22" y="318"/>
                  <a:pt x="22" y="318"/>
                  <a:pt x="22" y="319"/>
                </a:cubicBezTo>
                <a:cubicBezTo>
                  <a:pt x="29" y="320"/>
                  <a:pt x="29" y="320"/>
                  <a:pt x="29" y="320"/>
                </a:cubicBezTo>
                <a:cubicBezTo>
                  <a:pt x="52" y="329"/>
                  <a:pt x="77" y="336"/>
                  <a:pt x="101" y="343"/>
                </a:cubicBezTo>
                <a:cubicBezTo>
                  <a:pt x="134" y="354"/>
                  <a:pt x="168" y="365"/>
                  <a:pt x="202" y="375"/>
                </a:cubicBezTo>
                <a:cubicBezTo>
                  <a:pt x="218" y="380"/>
                  <a:pt x="233" y="385"/>
                  <a:pt x="249" y="390"/>
                </a:cubicBezTo>
                <a:cubicBezTo>
                  <a:pt x="256" y="392"/>
                  <a:pt x="256" y="392"/>
                  <a:pt x="256" y="392"/>
                </a:cubicBezTo>
                <a:lnTo>
                  <a:pt x="258" y="387"/>
                </a:lnTo>
                <a:close/>
                <a:moveTo>
                  <a:pt x="79" y="49"/>
                </a:moveTo>
                <a:cubicBezTo>
                  <a:pt x="78" y="46"/>
                  <a:pt x="78" y="43"/>
                  <a:pt x="78" y="40"/>
                </a:cubicBezTo>
                <a:cubicBezTo>
                  <a:pt x="79" y="35"/>
                  <a:pt x="85" y="32"/>
                  <a:pt x="90" y="30"/>
                </a:cubicBezTo>
                <a:cubicBezTo>
                  <a:pt x="94" y="29"/>
                  <a:pt x="98" y="29"/>
                  <a:pt x="101" y="29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11" y="32"/>
                  <a:pt x="114" y="34"/>
                  <a:pt x="118" y="36"/>
                </a:cubicBezTo>
                <a:cubicBezTo>
                  <a:pt x="118" y="36"/>
                  <a:pt x="118" y="36"/>
                  <a:pt x="118" y="37"/>
                </a:cubicBezTo>
                <a:cubicBezTo>
                  <a:pt x="117" y="38"/>
                  <a:pt x="116" y="38"/>
                  <a:pt x="115" y="39"/>
                </a:cubicBezTo>
                <a:cubicBezTo>
                  <a:pt x="115" y="39"/>
                  <a:pt x="115" y="39"/>
                  <a:pt x="115" y="40"/>
                </a:cubicBezTo>
                <a:cubicBezTo>
                  <a:pt x="108" y="36"/>
                  <a:pt x="100" y="34"/>
                  <a:pt x="93" y="35"/>
                </a:cubicBezTo>
                <a:cubicBezTo>
                  <a:pt x="85" y="37"/>
                  <a:pt x="82" y="51"/>
                  <a:pt x="89" y="54"/>
                </a:cubicBezTo>
                <a:cubicBezTo>
                  <a:pt x="89" y="55"/>
                  <a:pt x="88" y="56"/>
                  <a:pt x="88" y="58"/>
                </a:cubicBezTo>
                <a:cubicBezTo>
                  <a:pt x="84" y="55"/>
                  <a:pt x="81" y="54"/>
                  <a:pt x="79" y="49"/>
                </a:cubicBezTo>
                <a:close/>
                <a:moveTo>
                  <a:pt x="91" y="50"/>
                </a:moveTo>
                <a:cubicBezTo>
                  <a:pt x="90" y="47"/>
                  <a:pt x="89" y="44"/>
                  <a:pt x="91" y="41"/>
                </a:cubicBezTo>
                <a:cubicBezTo>
                  <a:pt x="93" y="40"/>
                  <a:pt x="94" y="39"/>
                  <a:pt x="96" y="39"/>
                </a:cubicBezTo>
                <a:cubicBezTo>
                  <a:pt x="95" y="43"/>
                  <a:pt x="93" y="46"/>
                  <a:pt x="91" y="50"/>
                </a:cubicBezTo>
                <a:close/>
                <a:moveTo>
                  <a:pt x="64" y="81"/>
                </a:moveTo>
                <a:cubicBezTo>
                  <a:pt x="65" y="76"/>
                  <a:pt x="70" y="74"/>
                  <a:pt x="74" y="72"/>
                </a:cubicBezTo>
                <a:cubicBezTo>
                  <a:pt x="82" y="70"/>
                  <a:pt x="93" y="70"/>
                  <a:pt x="101" y="74"/>
                </a:cubicBezTo>
                <a:cubicBezTo>
                  <a:pt x="100" y="74"/>
                  <a:pt x="100" y="75"/>
                  <a:pt x="100" y="75"/>
                </a:cubicBezTo>
                <a:cubicBezTo>
                  <a:pt x="100" y="76"/>
                  <a:pt x="97" y="76"/>
                  <a:pt x="96" y="76"/>
                </a:cubicBezTo>
                <a:cubicBezTo>
                  <a:pt x="96" y="76"/>
                  <a:pt x="96" y="76"/>
                  <a:pt x="96" y="76"/>
                </a:cubicBezTo>
                <a:cubicBezTo>
                  <a:pt x="93" y="75"/>
                  <a:pt x="91" y="75"/>
                  <a:pt x="88" y="74"/>
                </a:cubicBezTo>
                <a:cubicBezTo>
                  <a:pt x="88" y="74"/>
                  <a:pt x="88" y="74"/>
                  <a:pt x="88" y="74"/>
                </a:cubicBezTo>
                <a:cubicBezTo>
                  <a:pt x="85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4"/>
                  <a:pt x="78" y="74"/>
                  <a:pt x="77" y="75"/>
                </a:cubicBezTo>
                <a:cubicBezTo>
                  <a:pt x="74" y="75"/>
                  <a:pt x="71" y="77"/>
                  <a:pt x="70" y="81"/>
                </a:cubicBezTo>
                <a:cubicBezTo>
                  <a:pt x="69" y="84"/>
                  <a:pt x="71" y="89"/>
                  <a:pt x="74" y="90"/>
                </a:cubicBezTo>
                <a:cubicBezTo>
                  <a:pt x="74" y="92"/>
                  <a:pt x="73" y="93"/>
                  <a:pt x="73" y="95"/>
                </a:cubicBezTo>
                <a:cubicBezTo>
                  <a:pt x="68" y="91"/>
                  <a:pt x="64" y="88"/>
                  <a:pt x="64" y="81"/>
                </a:cubicBezTo>
                <a:close/>
                <a:moveTo>
                  <a:pt x="76" y="87"/>
                </a:moveTo>
                <a:cubicBezTo>
                  <a:pt x="74" y="85"/>
                  <a:pt x="73" y="82"/>
                  <a:pt x="76" y="80"/>
                </a:cubicBezTo>
                <a:cubicBezTo>
                  <a:pt x="77" y="79"/>
                  <a:pt x="78" y="79"/>
                  <a:pt x="79" y="79"/>
                </a:cubicBezTo>
                <a:cubicBezTo>
                  <a:pt x="78" y="81"/>
                  <a:pt x="77" y="84"/>
                  <a:pt x="76" y="87"/>
                </a:cubicBezTo>
                <a:close/>
                <a:moveTo>
                  <a:pt x="64" y="108"/>
                </a:moveTo>
                <a:cubicBezTo>
                  <a:pt x="66" y="107"/>
                  <a:pt x="68" y="106"/>
                  <a:pt x="71" y="106"/>
                </a:cubicBezTo>
                <a:cubicBezTo>
                  <a:pt x="72" y="105"/>
                  <a:pt x="74" y="105"/>
                  <a:pt x="75" y="105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80" y="104"/>
                  <a:pt x="84" y="104"/>
                  <a:pt x="88" y="104"/>
                </a:cubicBezTo>
                <a:cubicBezTo>
                  <a:pt x="87" y="106"/>
                  <a:pt x="87" y="107"/>
                  <a:pt x="86" y="108"/>
                </a:cubicBezTo>
                <a:cubicBezTo>
                  <a:pt x="85" y="109"/>
                  <a:pt x="84" y="109"/>
                  <a:pt x="83" y="110"/>
                </a:cubicBezTo>
                <a:cubicBezTo>
                  <a:pt x="82" y="109"/>
                  <a:pt x="79" y="109"/>
                  <a:pt x="78" y="109"/>
                </a:cubicBezTo>
                <a:cubicBezTo>
                  <a:pt x="74" y="109"/>
                  <a:pt x="69" y="109"/>
                  <a:pt x="65" y="110"/>
                </a:cubicBezTo>
                <a:cubicBezTo>
                  <a:pt x="59" y="112"/>
                  <a:pt x="55" y="120"/>
                  <a:pt x="62" y="124"/>
                </a:cubicBezTo>
                <a:cubicBezTo>
                  <a:pt x="61" y="126"/>
                  <a:pt x="60" y="128"/>
                  <a:pt x="60" y="130"/>
                </a:cubicBezTo>
                <a:cubicBezTo>
                  <a:pt x="51" y="122"/>
                  <a:pt x="55" y="113"/>
                  <a:pt x="64" y="108"/>
                </a:cubicBezTo>
                <a:close/>
                <a:moveTo>
                  <a:pt x="63" y="121"/>
                </a:moveTo>
                <a:cubicBezTo>
                  <a:pt x="62" y="119"/>
                  <a:pt x="62" y="117"/>
                  <a:pt x="64" y="116"/>
                </a:cubicBezTo>
                <a:cubicBezTo>
                  <a:pt x="65" y="116"/>
                  <a:pt x="65" y="116"/>
                  <a:pt x="65" y="115"/>
                </a:cubicBezTo>
                <a:cubicBezTo>
                  <a:pt x="64" y="117"/>
                  <a:pt x="63" y="119"/>
                  <a:pt x="63" y="121"/>
                </a:cubicBezTo>
                <a:close/>
                <a:moveTo>
                  <a:pt x="34" y="168"/>
                </a:moveTo>
                <a:cubicBezTo>
                  <a:pt x="33" y="164"/>
                  <a:pt x="38" y="159"/>
                  <a:pt x="41" y="156"/>
                </a:cubicBezTo>
                <a:cubicBezTo>
                  <a:pt x="45" y="152"/>
                  <a:pt x="49" y="149"/>
                  <a:pt x="54" y="147"/>
                </a:cubicBezTo>
                <a:cubicBezTo>
                  <a:pt x="59" y="145"/>
                  <a:pt x="64" y="145"/>
                  <a:pt x="69" y="145"/>
                </a:cubicBezTo>
                <a:cubicBezTo>
                  <a:pt x="69" y="146"/>
                  <a:pt x="70" y="146"/>
                  <a:pt x="69" y="147"/>
                </a:cubicBezTo>
                <a:cubicBezTo>
                  <a:pt x="69" y="148"/>
                  <a:pt x="68" y="148"/>
                  <a:pt x="67" y="149"/>
                </a:cubicBezTo>
                <a:cubicBezTo>
                  <a:pt x="67" y="149"/>
                  <a:pt x="67" y="149"/>
                  <a:pt x="67" y="149"/>
                </a:cubicBezTo>
                <a:cubicBezTo>
                  <a:pt x="61" y="146"/>
                  <a:pt x="51" y="151"/>
                  <a:pt x="46" y="154"/>
                </a:cubicBezTo>
                <a:cubicBezTo>
                  <a:pt x="39" y="159"/>
                  <a:pt x="38" y="167"/>
                  <a:pt x="45" y="171"/>
                </a:cubicBezTo>
                <a:cubicBezTo>
                  <a:pt x="44" y="173"/>
                  <a:pt x="43" y="175"/>
                  <a:pt x="43" y="177"/>
                </a:cubicBezTo>
                <a:cubicBezTo>
                  <a:pt x="39" y="175"/>
                  <a:pt x="34" y="173"/>
                  <a:pt x="34" y="168"/>
                </a:cubicBezTo>
                <a:close/>
                <a:moveTo>
                  <a:pt x="48" y="161"/>
                </a:moveTo>
                <a:cubicBezTo>
                  <a:pt x="48" y="163"/>
                  <a:pt x="47" y="166"/>
                  <a:pt x="46" y="168"/>
                </a:cubicBezTo>
                <a:cubicBezTo>
                  <a:pt x="42" y="164"/>
                  <a:pt x="45" y="159"/>
                  <a:pt x="50" y="156"/>
                </a:cubicBezTo>
                <a:cubicBezTo>
                  <a:pt x="50" y="158"/>
                  <a:pt x="49" y="159"/>
                  <a:pt x="48" y="161"/>
                </a:cubicBezTo>
                <a:close/>
                <a:moveTo>
                  <a:pt x="21" y="211"/>
                </a:moveTo>
                <a:cubicBezTo>
                  <a:pt x="19" y="207"/>
                  <a:pt x="22" y="203"/>
                  <a:pt x="24" y="199"/>
                </a:cubicBezTo>
                <a:cubicBezTo>
                  <a:pt x="27" y="196"/>
                  <a:pt x="30" y="194"/>
                  <a:pt x="33" y="192"/>
                </a:cubicBezTo>
                <a:cubicBezTo>
                  <a:pt x="39" y="189"/>
                  <a:pt x="45" y="190"/>
                  <a:pt x="51" y="191"/>
                </a:cubicBezTo>
                <a:cubicBezTo>
                  <a:pt x="51" y="192"/>
                  <a:pt x="51" y="192"/>
                  <a:pt x="51" y="193"/>
                </a:cubicBezTo>
                <a:cubicBezTo>
                  <a:pt x="51" y="194"/>
                  <a:pt x="51" y="194"/>
                  <a:pt x="50" y="195"/>
                </a:cubicBezTo>
                <a:cubicBezTo>
                  <a:pt x="45" y="189"/>
                  <a:pt x="34" y="193"/>
                  <a:pt x="30" y="198"/>
                </a:cubicBezTo>
                <a:cubicBezTo>
                  <a:pt x="26" y="203"/>
                  <a:pt x="24" y="210"/>
                  <a:pt x="29" y="214"/>
                </a:cubicBezTo>
                <a:cubicBezTo>
                  <a:pt x="29" y="215"/>
                  <a:pt x="28" y="216"/>
                  <a:pt x="28" y="218"/>
                </a:cubicBezTo>
                <a:cubicBezTo>
                  <a:pt x="25" y="216"/>
                  <a:pt x="22" y="215"/>
                  <a:pt x="21" y="211"/>
                </a:cubicBezTo>
                <a:close/>
                <a:moveTo>
                  <a:pt x="31" y="210"/>
                </a:moveTo>
                <a:cubicBezTo>
                  <a:pt x="30" y="209"/>
                  <a:pt x="30" y="208"/>
                  <a:pt x="30" y="207"/>
                </a:cubicBezTo>
                <a:cubicBezTo>
                  <a:pt x="30" y="204"/>
                  <a:pt x="32" y="202"/>
                  <a:pt x="33" y="200"/>
                </a:cubicBezTo>
                <a:cubicBezTo>
                  <a:pt x="34" y="200"/>
                  <a:pt x="34" y="199"/>
                  <a:pt x="35" y="199"/>
                </a:cubicBezTo>
                <a:cubicBezTo>
                  <a:pt x="33" y="203"/>
                  <a:pt x="32" y="206"/>
                  <a:pt x="31" y="210"/>
                </a:cubicBezTo>
                <a:close/>
                <a:moveTo>
                  <a:pt x="8" y="244"/>
                </a:moveTo>
                <a:cubicBezTo>
                  <a:pt x="7" y="240"/>
                  <a:pt x="9" y="237"/>
                  <a:pt x="12" y="235"/>
                </a:cubicBezTo>
                <a:cubicBezTo>
                  <a:pt x="18" y="228"/>
                  <a:pt x="29" y="228"/>
                  <a:pt x="38" y="228"/>
                </a:cubicBezTo>
                <a:cubicBezTo>
                  <a:pt x="37" y="229"/>
                  <a:pt x="36" y="230"/>
                  <a:pt x="36" y="230"/>
                </a:cubicBezTo>
                <a:cubicBezTo>
                  <a:pt x="35" y="231"/>
                  <a:pt x="35" y="231"/>
                  <a:pt x="35" y="231"/>
                </a:cubicBezTo>
                <a:cubicBezTo>
                  <a:pt x="32" y="230"/>
                  <a:pt x="29" y="230"/>
                  <a:pt x="26" y="230"/>
                </a:cubicBezTo>
                <a:cubicBezTo>
                  <a:pt x="22" y="230"/>
                  <a:pt x="19" y="231"/>
                  <a:pt x="17" y="234"/>
                </a:cubicBezTo>
                <a:cubicBezTo>
                  <a:pt x="14" y="237"/>
                  <a:pt x="13" y="245"/>
                  <a:pt x="18" y="246"/>
                </a:cubicBezTo>
                <a:cubicBezTo>
                  <a:pt x="17" y="248"/>
                  <a:pt x="17" y="250"/>
                  <a:pt x="16" y="251"/>
                </a:cubicBezTo>
                <a:cubicBezTo>
                  <a:pt x="13" y="249"/>
                  <a:pt x="10" y="248"/>
                  <a:pt x="8" y="244"/>
                </a:cubicBezTo>
                <a:close/>
                <a:moveTo>
                  <a:pt x="19" y="243"/>
                </a:moveTo>
                <a:cubicBezTo>
                  <a:pt x="18" y="242"/>
                  <a:pt x="18" y="242"/>
                  <a:pt x="18" y="240"/>
                </a:cubicBezTo>
                <a:cubicBezTo>
                  <a:pt x="18" y="238"/>
                  <a:pt x="20" y="235"/>
                  <a:pt x="22" y="234"/>
                </a:cubicBezTo>
                <a:cubicBezTo>
                  <a:pt x="22" y="234"/>
                  <a:pt x="22" y="234"/>
                  <a:pt x="22" y="234"/>
                </a:cubicBezTo>
                <a:cubicBezTo>
                  <a:pt x="21" y="237"/>
                  <a:pt x="20" y="240"/>
                  <a:pt x="19" y="243"/>
                </a:cubicBezTo>
                <a:close/>
                <a:moveTo>
                  <a:pt x="11" y="287"/>
                </a:moveTo>
                <a:cubicBezTo>
                  <a:pt x="11" y="287"/>
                  <a:pt x="11" y="287"/>
                  <a:pt x="11" y="287"/>
                </a:cubicBezTo>
                <a:cubicBezTo>
                  <a:pt x="17" y="269"/>
                  <a:pt x="23" y="251"/>
                  <a:pt x="29" y="233"/>
                </a:cubicBezTo>
                <a:cubicBezTo>
                  <a:pt x="31" y="234"/>
                  <a:pt x="34" y="234"/>
                  <a:pt x="36" y="234"/>
                </a:cubicBezTo>
                <a:cubicBezTo>
                  <a:pt x="36" y="234"/>
                  <a:pt x="37" y="234"/>
                  <a:pt x="37" y="234"/>
                </a:cubicBezTo>
                <a:cubicBezTo>
                  <a:pt x="39" y="234"/>
                  <a:pt x="40" y="232"/>
                  <a:pt x="41" y="231"/>
                </a:cubicBezTo>
                <a:cubicBezTo>
                  <a:pt x="41" y="230"/>
                  <a:pt x="41" y="229"/>
                  <a:pt x="41" y="229"/>
                </a:cubicBezTo>
                <a:cubicBezTo>
                  <a:pt x="41" y="228"/>
                  <a:pt x="40" y="228"/>
                  <a:pt x="40" y="228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38" y="225"/>
                  <a:pt x="35" y="224"/>
                  <a:pt x="32" y="224"/>
                </a:cubicBezTo>
                <a:cubicBezTo>
                  <a:pt x="35" y="215"/>
                  <a:pt x="39" y="205"/>
                  <a:pt x="42" y="196"/>
                </a:cubicBezTo>
                <a:cubicBezTo>
                  <a:pt x="44" y="196"/>
                  <a:pt x="47" y="197"/>
                  <a:pt x="49" y="198"/>
                </a:cubicBezTo>
                <a:cubicBezTo>
                  <a:pt x="50" y="199"/>
                  <a:pt x="51" y="199"/>
                  <a:pt x="52" y="198"/>
                </a:cubicBezTo>
                <a:cubicBezTo>
                  <a:pt x="56" y="196"/>
                  <a:pt x="56" y="191"/>
                  <a:pt x="53" y="188"/>
                </a:cubicBezTo>
                <a:cubicBezTo>
                  <a:pt x="52" y="188"/>
                  <a:pt x="52" y="188"/>
                  <a:pt x="52" y="188"/>
                </a:cubicBezTo>
                <a:cubicBezTo>
                  <a:pt x="50" y="186"/>
                  <a:pt x="48" y="186"/>
                  <a:pt x="46" y="185"/>
                </a:cubicBezTo>
                <a:cubicBezTo>
                  <a:pt x="47" y="180"/>
                  <a:pt x="49" y="175"/>
                  <a:pt x="51" y="170"/>
                </a:cubicBezTo>
                <a:cubicBezTo>
                  <a:pt x="53" y="164"/>
                  <a:pt x="55" y="158"/>
                  <a:pt x="57" y="153"/>
                </a:cubicBezTo>
                <a:cubicBezTo>
                  <a:pt x="58" y="153"/>
                  <a:pt x="58" y="152"/>
                  <a:pt x="59" y="152"/>
                </a:cubicBezTo>
                <a:cubicBezTo>
                  <a:pt x="62" y="152"/>
                  <a:pt x="65" y="153"/>
                  <a:pt x="69" y="152"/>
                </a:cubicBezTo>
                <a:cubicBezTo>
                  <a:pt x="69" y="152"/>
                  <a:pt x="69" y="152"/>
                  <a:pt x="69" y="152"/>
                </a:cubicBezTo>
                <a:cubicBezTo>
                  <a:pt x="71" y="151"/>
                  <a:pt x="73" y="150"/>
                  <a:pt x="73" y="148"/>
                </a:cubicBezTo>
                <a:cubicBezTo>
                  <a:pt x="73" y="147"/>
                  <a:pt x="73" y="145"/>
                  <a:pt x="72" y="144"/>
                </a:cubicBezTo>
                <a:cubicBezTo>
                  <a:pt x="72" y="144"/>
                  <a:pt x="72" y="144"/>
                  <a:pt x="72" y="143"/>
                </a:cubicBezTo>
                <a:cubicBezTo>
                  <a:pt x="69" y="141"/>
                  <a:pt x="65" y="140"/>
                  <a:pt x="62" y="141"/>
                </a:cubicBezTo>
                <a:cubicBezTo>
                  <a:pt x="65" y="132"/>
                  <a:pt x="69" y="122"/>
                  <a:pt x="72" y="113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5" y="113"/>
                  <a:pt x="78" y="113"/>
                  <a:pt x="82" y="113"/>
                </a:cubicBezTo>
                <a:cubicBezTo>
                  <a:pt x="87" y="115"/>
                  <a:pt x="93" y="108"/>
                  <a:pt x="91" y="103"/>
                </a:cubicBezTo>
                <a:cubicBezTo>
                  <a:pt x="91" y="102"/>
                  <a:pt x="91" y="101"/>
                  <a:pt x="90" y="101"/>
                </a:cubicBezTo>
                <a:cubicBezTo>
                  <a:pt x="86" y="100"/>
                  <a:pt x="82" y="99"/>
                  <a:pt x="77" y="100"/>
                </a:cubicBezTo>
                <a:cubicBezTo>
                  <a:pt x="80" y="93"/>
                  <a:pt x="83" y="86"/>
                  <a:pt x="86" y="79"/>
                </a:cubicBezTo>
                <a:cubicBezTo>
                  <a:pt x="89" y="79"/>
                  <a:pt x="92" y="79"/>
                  <a:pt x="96" y="80"/>
                </a:cubicBezTo>
                <a:cubicBezTo>
                  <a:pt x="96" y="80"/>
                  <a:pt x="96" y="80"/>
                  <a:pt x="97" y="80"/>
                </a:cubicBezTo>
                <a:cubicBezTo>
                  <a:pt x="99" y="81"/>
                  <a:pt x="103" y="79"/>
                  <a:pt x="104" y="77"/>
                </a:cubicBezTo>
                <a:cubicBezTo>
                  <a:pt x="105" y="76"/>
                  <a:pt x="105" y="74"/>
                  <a:pt x="104" y="73"/>
                </a:cubicBezTo>
                <a:cubicBezTo>
                  <a:pt x="104" y="71"/>
                  <a:pt x="103" y="71"/>
                  <a:pt x="102" y="70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98" y="68"/>
                  <a:pt x="95" y="67"/>
                  <a:pt x="91" y="66"/>
                </a:cubicBezTo>
                <a:cubicBezTo>
                  <a:pt x="95" y="57"/>
                  <a:pt x="99" y="49"/>
                  <a:pt x="103" y="40"/>
                </a:cubicBezTo>
                <a:cubicBezTo>
                  <a:pt x="108" y="41"/>
                  <a:pt x="112" y="43"/>
                  <a:pt x="117" y="44"/>
                </a:cubicBezTo>
                <a:cubicBezTo>
                  <a:pt x="118" y="44"/>
                  <a:pt x="118" y="43"/>
                  <a:pt x="118" y="43"/>
                </a:cubicBezTo>
                <a:cubicBezTo>
                  <a:pt x="120" y="42"/>
                  <a:pt x="122" y="39"/>
                  <a:pt x="122" y="37"/>
                </a:cubicBezTo>
                <a:cubicBezTo>
                  <a:pt x="122" y="37"/>
                  <a:pt x="122" y="37"/>
                  <a:pt x="122" y="36"/>
                </a:cubicBezTo>
                <a:cubicBezTo>
                  <a:pt x="120" y="30"/>
                  <a:pt x="116" y="27"/>
                  <a:pt x="110" y="25"/>
                </a:cubicBezTo>
                <a:cubicBezTo>
                  <a:pt x="113" y="19"/>
                  <a:pt x="116" y="13"/>
                  <a:pt x="119" y="7"/>
                </a:cubicBezTo>
                <a:cubicBezTo>
                  <a:pt x="158" y="28"/>
                  <a:pt x="203" y="42"/>
                  <a:pt x="245" y="54"/>
                </a:cubicBezTo>
                <a:cubicBezTo>
                  <a:pt x="273" y="63"/>
                  <a:pt x="303" y="72"/>
                  <a:pt x="332" y="79"/>
                </a:cubicBezTo>
                <a:cubicBezTo>
                  <a:pt x="327" y="91"/>
                  <a:pt x="322" y="103"/>
                  <a:pt x="318" y="116"/>
                </a:cubicBezTo>
                <a:cubicBezTo>
                  <a:pt x="308" y="143"/>
                  <a:pt x="297" y="170"/>
                  <a:pt x="287" y="198"/>
                </a:cubicBezTo>
                <a:cubicBezTo>
                  <a:pt x="277" y="226"/>
                  <a:pt x="268" y="254"/>
                  <a:pt x="259" y="282"/>
                </a:cubicBezTo>
                <a:cubicBezTo>
                  <a:pt x="255" y="296"/>
                  <a:pt x="250" y="310"/>
                  <a:pt x="245" y="324"/>
                </a:cubicBezTo>
                <a:cubicBezTo>
                  <a:pt x="242" y="334"/>
                  <a:pt x="237" y="344"/>
                  <a:pt x="234" y="354"/>
                </a:cubicBezTo>
                <a:cubicBezTo>
                  <a:pt x="219" y="349"/>
                  <a:pt x="203" y="345"/>
                  <a:pt x="189" y="340"/>
                </a:cubicBezTo>
                <a:cubicBezTo>
                  <a:pt x="166" y="332"/>
                  <a:pt x="143" y="324"/>
                  <a:pt x="119" y="316"/>
                </a:cubicBezTo>
                <a:cubicBezTo>
                  <a:pt x="84" y="304"/>
                  <a:pt x="47" y="295"/>
                  <a:pt x="11" y="287"/>
                </a:cubicBezTo>
                <a:close/>
                <a:moveTo>
                  <a:pt x="212" y="372"/>
                </a:moveTo>
                <a:cubicBezTo>
                  <a:pt x="178" y="362"/>
                  <a:pt x="144" y="351"/>
                  <a:pt x="110" y="341"/>
                </a:cubicBezTo>
                <a:cubicBezTo>
                  <a:pt x="82" y="332"/>
                  <a:pt x="54" y="322"/>
                  <a:pt x="26" y="314"/>
                </a:cubicBezTo>
                <a:cubicBezTo>
                  <a:pt x="25" y="312"/>
                  <a:pt x="24" y="311"/>
                  <a:pt x="23" y="309"/>
                </a:cubicBezTo>
                <a:cubicBezTo>
                  <a:pt x="34" y="312"/>
                  <a:pt x="45" y="315"/>
                  <a:pt x="55" y="318"/>
                </a:cubicBezTo>
                <a:cubicBezTo>
                  <a:pt x="56" y="318"/>
                  <a:pt x="57" y="316"/>
                  <a:pt x="56" y="315"/>
                </a:cubicBezTo>
                <a:cubicBezTo>
                  <a:pt x="46" y="310"/>
                  <a:pt x="33" y="307"/>
                  <a:pt x="21" y="305"/>
                </a:cubicBezTo>
                <a:cubicBezTo>
                  <a:pt x="20" y="303"/>
                  <a:pt x="19" y="301"/>
                  <a:pt x="18" y="299"/>
                </a:cubicBezTo>
                <a:cubicBezTo>
                  <a:pt x="33" y="305"/>
                  <a:pt x="50" y="310"/>
                  <a:pt x="65" y="312"/>
                </a:cubicBezTo>
                <a:cubicBezTo>
                  <a:pt x="67" y="312"/>
                  <a:pt x="67" y="310"/>
                  <a:pt x="66" y="310"/>
                </a:cubicBezTo>
                <a:cubicBezTo>
                  <a:pt x="50" y="304"/>
                  <a:pt x="33" y="298"/>
                  <a:pt x="16" y="296"/>
                </a:cubicBezTo>
                <a:cubicBezTo>
                  <a:pt x="16" y="294"/>
                  <a:pt x="15" y="293"/>
                  <a:pt x="14" y="292"/>
                </a:cubicBezTo>
                <a:cubicBezTo>
                  <a:pt x="48" y="300"/>
                  <a:pt x="81" y="309"/>
                  <a:pt x="114" y="320"/>
                </a:cubicBezTo>
                <a:cubicBezTo>
                  <a:pt x="153" y="333"/>
                  <a:pt x="192" y="348"/>
                  <a:pt x="231" y="361"/>
                </a:cubicBezTo>
                <a:cubicBezTo>
                  <a:pt x="235" y="362"/>
                  <a:pt x="235" y="362"/>
                  <a:pt x="235" y="362"/>
                </a:cubicBezTo>
                <a:cubicBezTo>
                  <a:pt x="235" y="363"/>
                  <a:pt x="236" y="364"/>
                  <a:pt x="237" y="365"/>
                </a:cubicBezTo>
                <a:cubicBezTo>
                  <a:pt x="229" y="362"/>
                  <a:pt x="221" y="360"/>
                  <a:pt x="213" y="357"/>
                </a:cubicBezTo>
                <a:cubicBezTo>
                  <a:pt x="201" y="353"/>
                  <a:pt x="188" y="349"/>
                  <a:pt x="175" y="346"/>
                </a:cubicBezTo>
                <a:cubicBezTo>
                  <a:pt x="174" y="346"/>
                  <a:pt x="174" y="347"/>
                  <a:pt x="175" y="347"/>
                </a:cubicBezTo>
                <a:cubicBezTo>
                  <a:pt x="186" y="352"/>
                  <a:pt x="197" y="356"/>
                  <a:pt x="208" y="359"/>
                </a:cubicBezTo>
                <a:cubicBezTo>
                  <a:pt x="218" y="363"/>
                  <a:pt x="229" y="368"/>
                  <a:pt x="239" y="369"/>
                </a:cubicBezTo>
                <a:cubicBezTo>
                  <a:pt x="240" y="370"/>
                  <a:pt x="241" y="371"/>
                  <a:pt x="242" y="372"/>
                </a:cubicBezTo>
                <a:cubicBezTo>
                  <a:pt x="242" y="373"/>
                  <a:pt x="243" y="374"/>
                  <a:pt x="243" y="375"/>
                </a:cubicBezTo>
                <a:cubicBezTo>
                  <a:pt x="228" y="369"/>
                  <a:pt x="212" y="365"/>
                  <a:pt x="197" y="361"/>
                </a:cubicBezTo>
                <a:cubicBezTo>
                  <a:pt x="196" y="360"/>
                  <a:pt x="195" y="362"/>
                  <a:pt x="197" y="363"/>
                </a:cubicBezTo>
                <a:cubicBezTo>
                  <a:pt x="213" y="368"/>
                  <a:pt x="229" y="377"/>
                  <a:pt x="246" y="380"/>
                </a:cubicBezTo>
                <a:cubicBezTo>
                  <a:pt x="246" y="381"/>
                  <a:pt x="247" y="382"/>
                  <a:pt x="247" y="383"/>
                </a:cubicBezTo>
                <a:cubicBezTo>
                  <a:pt x="235" y="380"/>
                  <a:pt x="223" y="376"/>
                  <a:pt x="212" y="372"/>
                </a:cubicBezTo>
                <a:close/>
                <a:moveTo>
                  <a:pt x="252" y="379"/>
                </a:moveTo>
                <a:cubicBezTo>
                  <a:pt x="252" y="379"/>
                  <a:pt x="251" y="379"/>
                  <a:pt x="251" y="379"/>
                </a:cubicBezTo>
                <a:cubicBezTo>
                  <a:pt x="251" y="378"/>
                  <a:pt x="251" y="378"/>
                  <a:pt x="251" y="377"/>
                </a:cubicBezTo>
                <a:cubicBezTo>
                  <a:pt x="257" y="365"/>
                  <a:pt x="260" y="351"/>
                  <a:pt x="265" y="338"/>
                </a:cubicBezTo>
                <a:cubicBezTo>
                  <a:pt x="271" y="322"/>
                  <a:pt x="276" y="305"/>
                  <a:pt x="281" y="288"/>
                </a:cubicBezTo>
                <a:cubicBezTo>
                  <a:pt x="281" y="287"/>
                  <a:pt x="280" y="287"/>
                  <a:pt x="279" y="288"/>
                </a:cubicBezTo>
                <a:cubicBezTo>
                  <a:pt x="270" y="316"/>
                  <a:pt x="256" y="344"/>
                  <a:pt x="248" y="373"/>
                </a:cubicBezTo>
                <a:cubicBezTo>
                  <a:pt x="248" y="372"/>
                  <a:pt x="247" y="372"/>
                  <a:pt x="247" y="371"/>
                </a:cubicBezTo>
                <a:cubicBezTo>
                  <a:pt x="246" y="369"/>
                  <a:pt x="245" y="367"/>
                  <a:pt x="244" y="366"/>
                </a:cubicBezTo>
                <a:cubicBezTo>
                  <a:pt x="253" y="348"/>
                  <a:pt x="258" y="328"/>
                  <a:pt x="263" y="310"/>
                </a:cubicBezTo>
                <a:cubicBezTo>
                  <a:pt x="263" y="308"/>
                  <a:pt x="261" y="308"/>
                  <a:pt x="261" y="309"/>
                </a:cubicBezTo>
                <a:cubicBezTo>
                  <a:pt x="255" y="327"/>
                  <a:pt x="247" y="344"/>
                  <a:pt x="241" y="362"/>
                </a:cubicBezTo>
                <a:cubicBezTo>
                  <a:pt x="240" y="361"/>
                  <a:pt x="239" y="359"/>
                  <a:pt x="237" y="357"/>
                </a:cubicBezTo>
                <a:cubicBezTo>
                  <a:pt x="238" y="356"/>
                  <a:pt x="238" y="356"/>
                  <a:pt x="238" y="356"/>
                </a:cubicBezTo>
                <a:cubicBezTo>
                  <a:pt x="247" y="335"/>
                  <a:pt x="255" y="314"/>
                  <a:pt x="262" y="292"/>
                </a:cubicBezTo>
                <a:cubicBezTo>
                  <a:pt x="271" y="264"/>
                  <a:pt x="280" y="235"/>
                  <a:pt x="290" y="208"/>
                </a:cubicBezTo>
                <a:cubicBezTo>
                  <a:pt x="305" y="165"/>
                  <a:pt x="320" y="122"/>
                  <a:pt x="338" y="81"/>
                </a:cubicBezTo>
                <a:cubicBezTo>
                  <a:pt x="339" y="81"/>
                  <a:pt x="340" y="82"/>
                  <a:pt x="340" y="83"/>
                </a:cubicBezTo>
                <a:cubicBezTo>
                  <a:pt x="332" y="105"/>
                  <a:pt x="324" y="126"/>
                  <a:pt x="317" y="148"/>
                </a:cubicBezTo>
                <a:cubicBezTo>
                  <a:pt x="317" y="149"/>
                  <a:pt x="319" y="149"/>
                  <a:pt x="319" y="148"/>
                </a:cubicBezTo>
                <a:cubicBezTo>
                  <a:pt x="324" y="138"/>
                  <a:pt x="328" y="128"/>
                  <a:pt x="332" y="117"/>
                </a:cubicBezTo>
                <a:cubicBezTo>
                  <a:pt x="336" y="107"/>
                  <a:pt x="340" y="97"/>
                  <a:pt x="342" y="86"/>
                </a:cubicBezTo>
                <a:cubicBezTo>
                  <a:pt x="344" y="89"/>
                  <a:pt x="345" y="91"/>
                  <a:pt x="347" y="93"/>
                </a:cubicBezTo>
                <a:cubicBezTo>
                  <a:pt x="342" y="105"/>
                  <a:pt x="337" y="118"/>
                  <a:pt x="334" y="130"/>
                </a:cubicBezTo>
                <a:cubicBezTo>
                  <a:pt x="334" y="132"/>
                  <a:pt x="335" y="132"/>
                  <a:pt x="336" y="131"/>
                </a:cubicBezTo>
                <a:cubicBezTo>
                  <a:pt x="341" y="120"/>
                  <a:pt x="345" y="108"/>
                  <a:pt x="349" y="95"/>
                </a:cubicBezTo>
                <a:cubicBezTo>
                  <a:pt x="350" y="97"/>
                  <a:pt x="351" y="99"/>
                  <a:pt x="352" y="100"/>
                </a:cubicBezTo>
                <a:cubicBezTo>
                  <a:pt x="342" y="128"/>
                  <a:pt x="333" y="156"/>
                  <a:pt x="323" y="184"/>
                </a:cubicBezTo>
                <a:cubicBezTo>
                  <a:pt x="311" y="219"/>
                  <a:pt x="298" y="253"/>
                  <a:pt x="286" y="287"/>
                </a:cubicBezTo>
                <a:cubicBezTo>
                  <a:pt x="275" y="318"/>
                  <a:pt x="263" y="349"/>
                  <a:pt x="252" y="381"/>
                </a:cubicBezTo>
                <a:cubicBezTo>
                  <a:pt x="252" y="380"/>
                  <a:pt x="252" y="380"/>
                  <a:pt x="252" y="37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9" name="CustomShape 244"/>
          <p:cNvSpPr/>
          <p:nvPr/>
        </p:nvSpPr>
        <p:spPr>
          <a:xfrm>
            <a:off x="6244466" y="1767096"/>
            <a:ext cx="641077" cy="428704"/>
          </a:xfrm>
          <a:custGeom>
            <a:avLst/>
            <a:gdLst/>
            <a:ahLst/>
            <a:cxnLst/>
            <a:rect l="l" t="t" r="r" b="b"/>
            <a:pathLst>
              <a:path w="151" h="101">
                <a:moveTo>
                  <a:pt x="150" y="46"/>
                </a:moveTo>
                <a:cubicBezTo>
                  <a:pt x="151" y="41"/>
                  <a:pt x="151" y="41"/>
                  <a:pt x="151" y="41"/>
                </a:cubicBezTo>
                <a:cubicBezTo>
                  <a:pt x="148" y="40"/>
                  <a:pt x="148" y="40"/>
                  <a:pt x="148" y="40"/>
                </a:cubicBezTo>
                <a:cubicBezTo>
                  <a:pt x="108" y="25"/>
                  <a:pt x="66" y="12"/>
                  <a:pt x="24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19" y="3"/>
                  <a:pt x="19" y="3"/>
                  <a:pt x="19" y="3"/>
                </a:cubicBezTo>
                <a:cubicBezTo>
                  <a:pt x="11" y="20"/>
                  <a:pt x="6" y="39"/>
                  <a:pt x="1" y="57"/>
                </a:cubicBezTo>
                <a:cubicBezTo>
                  <a:pt x="0" y="60"/>
                  <a:pt x="0" y="60"/>
                  <a:pt x="0" y="60"/>
                </a:cubicBezTo>
                <a:cubicBezTo>
                  <a:pt x="3" y="62"/>
                  <a:pt x="3" y="62"/>
                  <a:pt x="3" y="62"/>
                </a:cubicBezTo>
                <a:cubicBezTo>
                  <a:pt x="23" y="71"/>
                  <a:pt x="45" y="78"/>
                  <a:pt x="66" y="83"/>
                </a:cubicBezTo>
                <a:cubicBezTo>
                  <a:pt x="86" y="89"/>
                  <a:pt x="106" y="95"/>
                  <a:pt x="126" y="100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3" y="96"/>
                  <a:pt x="133" y="96"/>
                  <a:pt x="133" y="96"/>
                </a:cubicBezTo>
                <a:cubicBezTo>
                  <a:pt x="140" y="80"/>
                  <a:pt x="148" y="63"/>
                  <a:pt x="150" y="46"/>
                </a:cubicBezTo>
                <a:close/>
                <a:moveTo>
                  <a:pt x="5" y="59"/>
                </a:moveTo>
                <a:cubicBezTo>
                  <a:pt x="12" y="41"/>
                  <a:pt x="16" y="22"/>
                  <a:pt x="23" y="4"/>
                </a:cubicBezTo>
                <a:cubicBezTo>
                  <a:pt x="43" y="11"/>
                  <a:pt x="64" y="17"/>
                  <a:pt x="84" y="24"/>
                </a:cubicBezTo>
                <a:cubicBezTo>
                  <a:pt x="105" y="30"/>
                  <a:pt x="126" y="40"/>
                  <a:pt x="147" y="45"/>
                </a:cubicBezTo>
                <a:cubicBezTo>
                  <a:pt x="144" y="63"/>
                  <a:pt x="135" y="78"/>
                  <a:pt x="128" y="94"/>
                </a:cubicBezTo>
                <a:cubicBezTo>
                  <a:pt x="87" y="81"/>
                  <a:pt x="45" y="74"/>
                  <a:pt x="5" y="5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0" name="CustomShape 245"/>
          <p:cNvSpPr/>
          <p:nvPr/>
        </p:nvSpPr>
        <p:spPr>
          <a:xfrm>
            <a:off x="5939586" y="1962191"/>
            <a:ext cx="157300" cy="111226"/>
          </a:xfrm>
          <a:custGeom>
            <a:avLst/>
            <a:gdLst/>
            <a:ahLst/>
            <a:cxnLst/>
            <a:rect l="l" t="t" r="r" b="b"/>
            <a:pathLst>
              <a:path w="37" h="26">
                <a:moveTo>
                  <a:pt x="14" y="6"/>
                </a:moveTo>
                <a:cubicBezTo>
                  <a:pt x="18" y="5"/>
                  <a:pt x="23" y="5"/>
                  <a:pt x="27" y="5"/>
                </a:cubicBezTo>
                <a:cubicBezTo>
                  <a:pt x="28" y="5"/>
                  <a:pt x="31" y="5"/>
                  <a:pt x="32" y="6"/>
                </a:cubicBezTo>
                <a:cubicBezTo>
                  <a:pt x="33" y="5"/>
                  <a:pt x="34" y="5"/>
                  <a:pt x="35" y="4"/>
                </a:cubicBezTo>
                <a:cubicBezTo>
                  <a:pt x="36" y="3"/>
                  <a:pt x="36" y="2"/>
                  <a:pt x="37" y="0"/>
                </a:cubicBezTo>
                <a:cubicBezTo>
                  <a:pt x="33" y="0"/>
                  <a:pt x="29" y="0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1" y="1"/>
                  <a:pt x="20" y="2"/>
                </a:cubicBezTo>
                <a:cubicBezTo>
                  <a:pt x="17" y="2"/>
                  <a:pt x="15" y="3"/>
                  <a:pt x="13" y="4"/>
                </a:cubicBezTo>
                <a:cubicBezTo>
                  <a:pt x="4" y="9"/>
                  <a:pt x="0" y="18"/>
                  <a:pt x="9" y="26"/>
                </a:cubicBezTo>
                <a:cubicBezTo>
                  <a:pt x="9" y="24"/>
                  <a:pt x="10" y="22"/>
                  <a:pt x="11" y="20"/>
                </a:cubicBezTo>
                <a:cubicBezTo>
                  <a:pt x="4" y="16"/>
                  <a:pt x="8" y="8"/>
                  <a:pt x="14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1" name="CustomShape 246"/>
          <p:cNvSpPr/>
          <p:nvPr/>
        </p:nvSpPr>
        <p:spPr>
          <a:xfrm>
            <a:off x="5803164" y="2322504"/>
            <a:ext cx="136422" cy="123824"/>
          </a:xfrm>
          <a:custGeom>
            <a:avLst/>
            <a:gdLst/>
            <a:ahLst/>
            <a:cxnLst/>
            <a:rect l="l" t="t" r="r" b="b"/>
            <a:pathLst>
              <a:path w="32" h="29">
                <a:moveTo>
                  <a:pt x="11" y="9"/>
                </a:moveTo>
                <a:cubicBezTo>
                  <a:pt x="15" y="4"/>
                  <a:pt x="26" y="0"/>
                  <a:pt x="31" y="6"/>
                </a:cubicBezTo>
                <a:cubicBezTo>
                  <a:pt x="32" y="5"/>
                  <a:pt x="32" y="5"/>
                  <a:pt x="32" y="4"/>
                </a:cubicBezTo>
                <a:cubicBezTo>
                  <a:pt x="32" y="3"/>
                  <a:pt x="32" y="3"/>
                  <a:pt x="32" y="2"/>
                </a:cubicBezTo>
                <a:cubicBezTo>
                  <a:pt x="26" y="1"/>
                  <a:pt x="20" y="0"/>
                  <a:pt x="14" y="3"/>
                </a:cubicBezTo>
                <a:cubicBezTo>
                  <a:pt x="11" y="5"/>
                  <a:pt x="8" y="7"/>
                  <a:pt x="5" y="10"/>
                </a:cubicBezTo>
                <a:cubicBezTo>
                  <a:pt x="3" y="14"/>
                  <a:pt x="0" y="18"/>
                  <a:pt x="2" y="22"/>
                </a:cubicBezTo>
                <a:cubicBezTo>
                  <a:pt x="3" y="26"/>
                  <a:pt x="6" y="27"/>
                  <a:pt x="9" y="29"/>
                </a:cubicBezTo>
                <a:cubicBezTo>
                  <a:pt x="9" y="27"/>
                  <a:pt x="10" y="26"/>
                  <a:pt x="10" y="25"/>
                </a:cubicBezTo>
                <a:cubicBezTo>
                  <a:pt x="5" y="21"/>
                  <a:pt x="7" y="14"/>
                  <a:pt x="11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2" name="CustomShape 247"/>
          <p:cNvSpPr/>
          <p:nvPr/>
        </p:nvSpPr>
        <p:spPr>
          <a:xfrm>
            <a:off x="6054051" y="1644712"/>
            <a:ext cx="169898" cy="122384"/>
          </a:xfrm>
          <a:custGeom>
            <a:avLst/>
            <a:gdLst/>
            <a:ahLst/>
            <a:cxnLst/>
            <a:rect l="l" t="t" r="r" b="b"/>
            <a:pathLst>
              <a:path w="40" h="29">
                <a:moveTo>
                  <a:pt x="37" y="10"/>
                </a:moveTo>
                <a:cubicBezTo>
                  <a:pt x="38" y="9"/>
                  <a:pt x="39" y="9"/>
                  <a:pt x="40" y="8"/>
                </a:cubicBezTo>
                <a:cubicBezTo>
                  <a:pt x="40" y="7"/>
                  <a:pt x="40" y="7"/>
                  <a:pt x="40" y="7"/>
                </a:cubicBezTo>
                <a:cubicBezTo>
                  <a:pt x="36" y="5"/>
                  <a:pt x="33" y="3"/>
                  <a:pt x="30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20" y="0"/>
                  <a:pt x="16" y="0"/>
                  <a:pt x="12" y="1"/>
                </a:cubicBezTo>
                <a:cubicBezTo>
                  <a:pt x="7" y="3"/>
                  <a:pt x="1" y="6"/>
                  <a:pt x="0" y="11"/>
                </a:cubicBezTo>
                <a:cubicBezTo>
                  <a:pt x="0" y="14"/>
                  <a:pt x="0" y="17"/>
                  <a:pt x="1" y="20"/>
                </a:cubicBezTo>
                <a:cubicBezTo>
                  <a:pt x="3" y="25"/>
                  <a:pt x="6" y="26"/>
                  <a:pt x="10" y="29"/>
                </a:cubicBezTo>
                <a:cubicBezTo>
                  <a:pt x="10" y="27"/>
                  <a:pt x="11" y="26"/>
                  <a:pt x="11" y="25"/>
                </a:cubicBezTo>
                <a:cubicBezTo>
                  <a:pt x="4" y="22"/>
                  <a:pt x="7" y="8"/>
                  <a:pt x="15" y="6"/>
                </a:cubicBezTo>
                <a:cubicBezTo>
                  <a:pt x="22" y="5"/>
                  <a:pt x="30" y="7"/>
                  <a:pt x="37" y="11"/>
                </a:cubicBezTo>
                <a:cubicBezTo>
                  <a:pt x="37" y="10"/>
                  <a:pt x="37" y="10"/>
                  <a:pt x="37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3" name="CustomShape 248"/>
          <p:cNvSpPr/>
          <p:nvPr/>
        </p:nvSpPr>
        <p:spPr>
          <a:xfrm>
            <a:off x="5993579" y="1817850"/>
            <a:ext cx="157300" cy="106546"/>
          </a:xfrm>
          <a:custGeom>
            <a:avLst/>
            <a:gdLst/>
            <a:ahLst/>
            <a:cxnLst/>
            <a:rect l="l" t="t" r="r" b="b"/>
            <a:pathLst>
              <a:path w="37" h="25">
                <a:moveTo>
                  <a:pt x="6" y="11"/>
                </a:moveTo>
                <a:cubicBezTo>
                  <a:pt x="7" y="7"/>
                  <a:pt x="10" y="5"/>
                  <a:pt x="13" y="5"/>
                </a:cubicBezTo>
                <a:cubicBezTo>
                  <a:pt x="14" y="4"/>
                  <a:pt x="16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9" y="4"/>
                  <a:pt x="21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7" y="5"/>
                  <a:pt x="29" y="5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3" y="6"/>
                  <a:pt x="36" y="6"/>
                  <a:pt x="36" y="5"/>
                </a:cubicBezTo>
                <a:cubicBezTo>
                  <a:pt x="36" y="5"/>
                  <a:pt x="36" y="4"/>
                  <a:pt x="37" y="4"/>
                </a:cubicBezTo>
                <a:cubicBezTo>
                  <a:pt x="29" y="0"/>
                  <a:pt x="18" y="0"/>
                  <a:pt x="10" y="2"/>
                </a:cubicBezTo>
                <a:cubicBezTo>
                  <a:pt x="6" y="4"/>
                  <a:pt x="1" y="6"/>
                  <a:pt x="0" y="11"/>
                </a:cubicBezTo>
                <a:cubicBezTo>
                  <a:pt x="0" y="18"/>
                  <a:pt x="4" y="21"/>
                  <a:pt x="9" y="25"/>
                </a:cubicBezTo>
                <a:cubicBezTo>
                  <a:pt x="9" y="23"/>
                  <a:pt x="10" y="22"/>
                  <a:pt x="10" y="20"/>
                </a:cubicBezTo>
                <a:cubicBezTo>
                  <a:pt x="7" y="19"/>
                  <a:pt x="5" y="14"/>
                  <a:pt x="6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4" name="CustomShape 249"/>
          <p:cNvSpPr/>
          <p:nvPr/>
        </p:nvSpPr>
        <p:spPr>
          <a:xfrm>
            <a:off x="5863636" y="2136768"/>
            <a:ext cx="155500" cy="134982"/>
          </a:xfrm>
          <a:custGeom>
            <a:avLst/>
            <a:gdLst/>
            <a:ahLst/>
            <a:cxnLst/>
            <a:rect l="l" t="t" r="r" b="b"/>
            <a:pathLst>
              <a:path w="37" h="32">
                <a:moveTo>
                  <a:pt x="13" y="9"/>
                </a:moveTo>
                <a:cubicBezTo>
                  <a:pt x="18" y="6"/>
                  <a:pt x="28" y="1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5" y="3"/>
                  <a:pt x="36" y="3"/>
                  <a:pt x="36" y="2"/>
                </a:cubicBezTo>
                <a:cubicBezTo>
                  <a:pt x="37" y="1"/>
                  <a:pt x="36" y="1"/>
                  <a:pt x="36" y="0"/>
                </a:cubicBezTo>
                <a:cubicBezTo>
                  <a:pt x="31" y="0"/>
                  <a:pt x="26" y="0"/>
                  <a:pt x="21" y="2"/>
                </a:cubicBezTo>
                <a:cubicBezTo>
                  <a:pt x="16" y="4"/>
                  <a:pt x="12" y="7"/>
                  <a:pt x="8" y="11"/>
                </a:cubicBezTo>
                <a:cubicBezTo>
                  <a:pt x="5" y="14"/>
                  <a:pt x="0" y="19"/>
                  <a:pt x="1" y="23"/>
                </a:cubicBezTo>
                <a:cubicBezTo>
                  <a:pt x="1" y="28"/>
                  <a:pt x="6" y="30"/>
                  <a:pt x="10" y="32"/>
                </a:cubicBezTo>
                <a:cubicBezTo>
                  <a:pt x="10" y="30"/>
                  <a:pt x="11" y="28"/>
                  <a:pt x="12" y="26"/>
                </a:cubicBezTo>
                <a:cubicBezTo>
                  <a:pt x="5" y="22"/>
                  <a:pt x="6" y="14"/>
                  <a:pt x="13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5" name="CustomShape 250"/>
          <p:cNvSpPr/>
          <p:nvPr/>
        </p:nvSpPr>
        <p:spPr>
          <a:xfrm>
            <a:off x="5782647" y="2760927"/>
            <a:ext cx="986991" cy="385510"/>
          </a:xfrm>
          <a:custGeom>
            <a:avLst/>
            <a:gdLst/>
            <a:ahLst/>
            <a:cxnLst/>
            <a:rect l="l" t="t" r="r" b="b"/>
            <a:pathLst>
              <a:path w="233" h="91">
                <a:moveTo>
                  <a:pt x="183" y="71"/>
                </a:moveTo>
                <a:cubicBezTo>
                  <a:pt x="181" y="70"/>
                  <a:pt x="182" y="68"/>
                  <a:pt x="183" y="69"/>
                </a:cubicBezTo>
                <a:cubicBezTo>
                  <a:pt x="198" y="73"/>
                  <a:pt x="214" y="77"/>
                  <a:pt x="229" y="83"/>
                </a:cubicBezTo>
                <a:cubicBezTo>
                  <a:pt x="229" y="82"/>
                  <a:pt x="228" y="81"/>
                  <a:pt x="228" y="80"/>
                </a:cubicBezTo>
                <a:cubicBezTo>
                  <a:pt x="227" y="79"/>
                  <a:pt x="226" y="78"/>
                  <a:pt x="225" y="77"/>
                </a:cubicBezTo>
                <a:cubicBezTo>
                  <a:pt x="215" y="76"/>
                  <a:pt x="204" y="71"/>
                  <a:pt x="194" y="67"/>
                </a:cubicBezTo>
                <a:cubicBezTo>
                  <a:pt x="183" y="64"/>
                  <a:pt x="172" y="60"/>
                  <a:pt x="161" y="55"/>
                </a:cubicBezTo>
                <a:cubicBezTo>
                  <a:pt x="160" y="55"/>
                  <a:pt x="160" y="54"/>
                  <a:pt x="161" y="54"/>
                </a:cubicBezTo>
                <a:cubicBezTo>
                  <a:pt x="174" y="57"/>
                  <a:pt x="187" y="61"/>
                  <a:pt x="199" y="65"/>
                </a:cubicBezTo>
                <a:cubicBezTo>
                  <a:pt x="207" y="68"/>
                  <a:pt x="215" y="70"/>
                  <a:pt x="223" y="73"/>
                </a:cubicBezTo>
                <a:cubicBezTo>
                  <a:pt x="222" y="72"/>
                  <a:pt x="221" y="71"/>
                  <a:pt x="221" y="70"/>
                </a:cubicBezTo>
                <a:cubicBezTo>
                  <a:pt x="217" y="69"/>
                  <a:pt x="217" y="69"/>
                  <a:pt x="217" y="69"/>
                </a:cubicBezTo>
                <a:cubicBezTo>
                  <a:pt x="178" y="56"/>
                  <a:pt x="139" y="41"/>
                  <a:pt x="100" y="28"/>
                </a:cubicBezTo>
                <a:cubicBezTo>
                  <a:pt x="67" y="17"/>
                  <a:pt x="34" y="8"/>
                  <a:pt x="0" y="0"/>
                </a:cubicBezTo>
                <a:cubicBezTo>
                  <a:pt x="1" y="1"/>
                  <a:pt x="2" y="2"/>
                  <a:pt x="2" y="4"/>
                </a:cubicBezTo>
                <a:cubicBezTo>
                  <a:pt x="19" y="6"/>
                  <a:pt x="36" y="12"/>
                  <a:pt x="52" y="18"/>
                </a:cubicBezTo>
                <a:cubicBezTo>
                  <a:pt x="53" y="18"/>
                  <a:pt x="53" y="20"/>
                  <a:pt x="51" y="20"/>
                </a:cubicBezTo>
                <a:cubicBezTo>
                  <a:pt x="36" y="18"/>
                  <a:pt x="19" y="13"/>
                  <a:pt x="4" y="7"/>
                </a:cubicBezTo>
                <a:cubicBezTo>
                  <a:pt x="5" y="9"/>
                  <a:pt x="6" y="11"/>
                  <a:pt x="7" y="13"/>
                </a:cubicBezTo>
                <a:cubicBezTo>
                  <a:pt x="19" y="15"/>
                  <a:pt x="32" y="18"/>
                  <a:pt x="42" y="23"/>
                </a:cubicBezTo>
                <a:cubicBezTo>
                  <a:pt x="43" y="24"/>
                  <a:pt x="42" y="26"/>
                  <a:pt x="41" y="26"/>
                </a:cubicBezTo>
                <a:cubicBezTo>
                  <a:pt x="31" y="23"/>
                  <a:pt x="20" y="20"/>
                  <a:pt x="9" y="17"/>
                </a:cubicBezTo>
                <a:cubicBezTo>
                  <a:pt x="10" y="19"/>
                  <a:pt x="11" y="20"/>
                  <a:pt x="12" y="22"/>
                </a:cubicBezTo>
                <a:cubicBezTo>
                  <a:pt x="40" y="30"/>
                  <a:pt x="68" y="40"/>
                  <a:pt x="96" y="49"/>
                </a:cubicBezTo>
                <a:cubicBezTo>
                  <a:pt x="130" y="59"/>
                  <a:pt x="164" y="70"/>
                  <a:pt x="198" y="80"/>
                </a:cubicBezTo>
                <a:cubicBezTo>
                  <a:pt x="209" y="84"/>
                  <a:pt x="221" y="88"/>
                  <a:pt x="233" y="91"/>
                </a:cubicBezTo>
                <a:cubicBezTo>
                  <a:pt x="233" y="90"/>
                  <a:pt x="232" y="89"/>
                  <a:pt x="232" y="88"/>
                </a:cubicBezTo>
                <a:cubicBezTo>
                  <a:pt x="215" y="85"/>
                  <a:pt x="199" y="76"/>
                  <a:pt x="183" y="7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6" name="CustomShape 251"/>
          <p:cNvSpPr/>
          <p:nvPr/>
        </p:nvSpPr>
        <p:spPr>
          <a:xfrm>
            <a:off x="6728603" y="1865364"/>
            <a:ext cx="487377" cy="1273154"/>
          </a:xfrm>
          <a:custGeom>
            <a:avLst/>
            <a:gdLst/>
            <a:ahLst/>
            <a:cxnLst/>
            <a:rect l="l" t="t" r="r" b="b"/>
            <a:pathLst>
              <a:path w="115" h="300">
                <a:moveTo>
                  <a:pt x="86" y="103"/>
                </a:moveTo>
                <a:cubicBezTo>
                  <a:pt x="96" y="75"/>
                  <a:pt x="105" y="47"/>
                  <a:pt x="115" y="19"/>
                </a:cubicBezTo>
                <a:cubicBezTo>
                  <a:pt x="114" y="18"/>
                  <a:pt x="113" y="16"/>
                  <a:pt x="112" y="14"/>
                </a:cubicBezTo>
                <a:cubicBezTo>
                  <a:pt x="108" y="27"/>
                  <a:pt x="104" y="39"/>
                  <a:pt x="99" y="50"/>
                </a:cubicBezTo>
                <a:cubicBezTo>
                  <a:pt x="98" y="51"/>
                  <a:pt x="97" y="51"/>
                  <a:pt x="97" y="49"/>
                </a:cubicBezTo>
                <a:cubicBezTo>
                  <a:pt x="100" y="37"/>
                  <a:pt x="105" y="24"/>
                  <a:pt x="110" y="12"/>
                </a:cubicBezTo>
                <a:cubicBezTo>
                  <a:pt x="108" y="10"/>
                  <a:pt x="107" y="8"/>
                  <a:pt x="105" y="5"/>
                </a:cubicBezTo>
                <a:cubicBezTo>
                  <a:pt x="103" y="16"/>
                  <a:pt x="99" y="26"/>
                  <a:pt x="95" y="36"/>
                </a:cubicBezTo>
                <a:cubicBezTo>
                  <a:pt x="91" y="47"/>
                  <a:pt x="87" y="57"/>
                  <a:pt x="82" y="67"/>
                </a:cubicBezTo>
                <a:cubicBezTo>
                  <a:pt x="82" y="68"/>
                  <a:pt x="80" y="68"/>
                  <a:pt x="80" y="67"/>
                </a:cubicBezTo>
                <a:cubicBezTo>
                  <a:pt x="87" y="45"/>
                  <a:pt x="95" y="24"/>
                  <a:pt x="103" y="2"/>
                </a:cubicBezTo>
                <a:cubicBezTo>
                  <a:pt x="103" y="1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8"/>
                </a:cubicBezTo>
                <a:cubicBezTo>
                  <a:pt x="14" y="298"/>
                  <a:pt x="15" y="298"/>
                  <a:pt x="15" y="298"/>
                </a:cubicBezTo>
                <a:cubicBezTo>
                  <a:pt x="15" y="299"/>
                  <a:pt x="15" y="299"/>
                  <a:pt x="15" y="300"/>
                </a:cubicBezTo>
                <a:cubicBezTo>
                  <a:pt x="26" y="268"/>
                  <a:pt x="38" y="237"/>
                  <a:pt x="49" y="206"/>
                </a:cubicBezTo>
                <a:cubicBezTo>
                  <a:pt x="61" y="172"/>
                  <a:pt x="74" y="138"/>
                  <a:pt x="86" y="10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7" name="CustomShape 252"/>
          <p:cNvSpPr/>
          <p:nvPr/>
        </p:nvSpPr>
        <p:spPr>
          <a:xfrm>
            <a:off x="6919019" y="1890920"/>
            <a:ext cx="296961" cy="733225"/>
          </a:xfrm>
          <a:custGeom>
            <a:avLst/>
            <a:gdLst/>
            <a:ahLst/>
            <a:cxnLst/>
            <a:rect l="l" t="t" r="r" b="b"/>
            <a:pathLst>
              <a:path w="70" h="173">
                <a:moveTo>
                  <a:pt x="52" y="43"/>
                </a:moveTo>
                <a:cubicBezTo>
                  <a:pt x="55" y="31"/>
                  <a:pt x="60" y="18"/>
                  <a:pt x="65" y="6"/>
                </a:cubicBezTo>
                <a:cubicBezTo>
                  <a:pt x="64" y="4"/>
                  <a:pt x="62" y="2"/>
                  <a:pt x="61" y="0"/>
                </a:cubicBezTo>
                <a:cubicBezTo>
                  <a:pt x="60" y="0"/>
                  <a:pt x="60" y="1"/>
                  <a:pt x="60" y="2"/>
                </a:cubicBezTo>
                <a:cubicBezTo>
                  <a:pt x="58" y="12"/>
                  <a:pt x="54" y="21"/>
                  <a:pt x="50" y="30"/>
                </a:cubicBezTo>
                <a:cubicBezTo>
                  <a:pt x="46" y="40"/>
                  <a:pt x="42" y="50"/>
                  <a:pt x="38" y="59"/>
                </a:cubicBezTo>
                <a:cubicBezTo>
                  <a:pt x="35" y="70"/>
                  <a:pt x="31" y="81"/>
                  <a:pt x="28" y="92"/>
                </a:cubicBezTo>
                <a:cubicBezTo>
                  <a:pt x="19" y="119"/>
                  <a:pt x="7" y="145"/>
                  <a:pt x="0" y="172"/>
                </a:cubicBezTo>
                <a:cubicBezTo>
                  <a:pt x="4" y="165"/>
                  <a:pt x="9" y="157"/>
                  <a:pt x="13" y="150"/>
                </a:cubicBezTo>
                <a:cubicBezTo>
                  <a:pt x="14" y="147"/>
                  <a:pt x="19" y="148"/>
                  <a:pt x="18" y="151"/>
                </a:cubicBezTo>
                <a:cubicBezTo>
                  <a:pt x="17" y="159"/>
                  <a:pt x="15" y="166"/>
                  <a:pt x="14" y="173"/>
                </a:cubicBezTo>
                <a:cubicBezTo>
                  <a:pt x="23" y="148"/>
                  <a:pt x="32" y="123"/>
                  <a:pt x="41" y="97"/>
                </a:cubicBezTo>
                <a:cubicBezTo>
                  <a:pt x="51" y="69"/>
                  <a:pt x="60" y="41"/>
                  <a:pt x="70" y="13"/>
                </a:cubicBezTo>
                <a:cubicBezTo>
                  <a:pt x="69" y="12"/>
                  <a:pt x="68" y="10"/>
                  <a:pt x="67" y="8"/>
                </a:cubicBezTo>
                <a:cubicBezTo>
                  <a:pt x="63" y="21"/>
                  <a:pt x="59" y="33"/>
                  <a:pt x="54" y="44"/>
                </a:cubicBezTo>
                <a:cubicBezTo>
                  <a:pt x="53" y="45"/>
                  <a:pt x="52" y="45"/>
                  <a:pt x="5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8" name="CustomShape 253"/>
          <p:cNvSpPr/>
          <p:nvPr/>
        </p:nvSpPr>
        <p:spPr>
          <a:xfrm>
            <a:off x="6728604" y="1865364"/>
            <a:ext cx="431584" cy="1260556"/>
          </a:xfrm>
          <a:custGeom>
            <a:avLst/>
            <a:gdLst/>
            <a:ahLst/>
            <a:cxnLst/>
            <a:rect l="l" t="t" r="r" b="b"/>
            <a:pathLst>
              <a:path w="102" h="297">
                <a:moveTo>
                  <a:pt x="44" y="207"/>
                </a:move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7"/>
                </a:cubicBezTo>
                <a:cubicBezTo>
                  <a:pt x="19" y="285"/>
                  <a:pt x="24" y="274"/>
                  <a:pt x="28" y="262"/>
                </a:cubicBezTo>
                <a:cubicBezTo>
                  <a:pt x="38" y="233"/>
                  <a:pt x="48" y="204"/>
                  <a:pt x="54" y="173"/>
                </a:cubicBezTo>
                <a:cubicBezTo>
                  <a:pt x="50" y="181"/>
                  <a:pt x="45" y="189"/>
                  <a:pt x="41" y="197"/>
                </a:cubicBezTo>
                <a:cubicBezTo>
                  <a:pt x="39" y="199"/>
                  <a:pt x="34" y="199"/>
                  <a:pt x="35" y="195"/>
                </a:cubicBezTo>
                <a:cubicBezTo>
                  <a:pt x="41" y="162"/>
                  <a:pt x="55" y="132"/>
                  <a:pt x="66" y="101"/>
                </a:cubicBezTo>
                <a:cubicBezTo>
                  <a:pt x="77" y="67"/>
                  <a:pt x="87" y="33"/>
                  <a:pt x="102" y="0"/>
                </a:cubicBezTo>
                <a:cubicBezTo>
                  <a:pt x="102" y="0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9" name="CustomShape 254"/>
          <p:cNvSpPr/>
          <p:nvPr/>
        </p:nvSpPr>
        <p:spPr>
          <a:xfrm>
            <a:off x="5769688" y="1551125"/>
            <a:ext cx="1362063" cy="1471488"/>
          </a:xfrm>
          <a:custGeom>
            <a:avLst/>
            <a:gdLst/>
            <a:ahLst/>
            <a:cxnLst/>
            <a:rect l="l" t="t" r="r" b="b"/>
            <a:pathLst>
              <a:path w="321" h="347">
                <a:moveTo>
                  <a:pt x="178" y="333"/>
                </a:moveTo>
                <a:cubicBezTo>
                  <a:pt x="192" y="338"/>
                  <a:pt x="208" y="342"/>
                  <a:pt x="223" y="347"/>
                </a:cubicBezTo>
                <a:cubicBezTo>
                  <a:pt x="226" y="337"/>
                  <a:pt x="231" y="327"/>
                  <a:pt x="234" y="317"/>
                </a:cubicBezTo>
                <a:cubicBezTo>
                  <a:pt x="239" y="303"/>
                  <a:pt x="244" y="289"/>
                  <a:pt x="248" y="275"/>
                </a:cubicBezTo>
                <a:cubicBezTo>
                  <a:pt x="257" y="247"/>
                  <a:pt x="266" y="219"/>
                  <a:pt x="276" y="191"/>
                </a:cubicBezTo>
                <a:cubicBezTo>
                  <a:pt x="286" y="163"/>
                  <a:pt x="297" y="136"/>
                  <a:pt x="307" y="109"/>
                </a:cubicBezTo>
                <a:cubicBezTo>
                  <a:pt x="311" y="96"/>
                  <a:pt x="316" y="84"/>
                  <a:pt x="321" y="72"/>
                </a:cubicBezTo>
                <a:cubicBezTo>
                  <a:pt x="292" y="65"/>
                  <a:pt x="262" y="56"/>
                  <a:pt x="234" y="47"/>
                </a:cubicBezTo>
                <a:cubicBezTo>
                  <a:pt x="192" y="35"/>
                  <a:pt x="147" y="21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lose/>
                <a:moveTo>
                  <a:pt x="115" y="113"/>
                </a:moveTo>
                <a:cubicBezTo>
                  <a:pt x="112" y="111"/>
                  <a:pt x="112" y="111"/>
                  <a:pt x="112" y="111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18" y="90"/>
                  <a:pt x="123" y="71"/>
                  <a:pt x="131" y="54"/>
                </a:cubicBezTo>
                <a:cubicBezTo>
                  <a:pt x="133" y="51"/>
                  <a:pt x="133" y="51"/>
                  <a:pt x="133" y="51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78" y="63"/>
                  <a:pt x="220" y="76"/>
                  <a:pt x="260" y="91"/>
                </a:cubicBezTo>
                <a:cubicBezTo>
                  <a:pt x="263" y="92"/>
                  <a:pt x="263" y="92"/>
                  <a:pt x="263" y="92"/>
                </a:cubicBezTo>
                <a:cubicBezTo>
                  <a:pt x="262" y="97"/>
                  <a:pt x="262" y="97"/>
                  <a:pt x="262" y="97"/>
                </a:cubicBezTo>
                <a:cubicBezTo>
                  <a:pt x="260" y="114"/>
                  <a:pt x="252" y="131"/>
                  <a:pt x="245" y="147"/>
                </a:cubicBezTo>
                <a:cubicBezTo>
                  <a:pt x="242" y="152"/>
                  <a:pt x="242" y="152"/>
                  <a:pt x="242" y="152"/>
                </a:cubicBezTo>
                <a:cubicBezTo>
                  <a:pt x="238" y="151"/>
                  <a:pt x="238" y="151"/>
                  <a:pt x="238" y="151"/>
                </a:cubicBezTo>
                <a:cubicBezTo>
                  <a:pt x="218" y="146"/>
                  <a:pt x="198" y="140"/>
                  <a:pt x="178" y="134"/>
                </a:cubicBezTo>
                <a:cubicBezTo>
                  <a:pt x="157" y="129"/>
                  <a:pt x="135" y="122"/>
                  <a:pt x="115" y="11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0" name="CustomShape 255"/>
          <p:cNvSpPr/>
          <p:nvPr/>
        </p:nvSpPr>
        <p:spPr>
          <a:xfrm>
            <a:off x="5769689" y="1551125"/>
            <a:ext cx="958915" cy="1471488"/>
          </a:xfrm>
          <a:custGeom>
            <a:avLst/>
            <a:gdLst/>
            <a:ahLst/>
            <a:cxnLst/>
            <a:rect l="l" t="t" r="r" b="b"/>
            <a:pathLst>
              <a:path w="226" h="347">
                <a:moveTo>
                  <a:pt x="66" y="267"/>
                </a:moveTo>
                <a:cubicBezTo>
                  <a:pt x="65" y="266"/>
                  <a:pt x="64" y="264"/>
                  <a:pt x="65" y="263"/>
                </a:cubicBezTo>
                <a:cubicBezTo>
                  <a:pt x="68" y="259"/>
                  <a:pt x="71" y="254"/>
                  <a:pt x="74" y="249"/>
                </a:cubicBezTo>
                <a:cubicBezTo>
                  <a:pt x="62" y="255"/>
                  <a:pt x="50" y="259"/>
                  <a:pt x="37" y="262"/>
                </a:cubicBezTo>
                <a:cubicBezTo>
                  <a:pt x="36" y="262"/>
                  <a:pt x="34" y="260"/>
                  <a:pt x="34" y="259"/>
                </a:cubicBezTo>
                <a:cubicBezTo>
                  <a:pt x="51" y="192"/>
                  <a:pt x="75" y="127"/>
                  <a:pt x="101" y="63"/>
                </a:cubicBezTo>
                <a:cubicBezTo>
                  <a:pt x="107" y="47"/>
                  <a:pt x="114" y="28"/>
                  <a:pt x="129" y="18"/>
                </a:cubicBezTo>
                <a:cubicBezTo>
                  <a:pt x="131" y="16"/>
                  <a:pt x="133" y="15"/>
                  <a:pt x="136" y="14"/>
                </a:cubicBezTo>
                <a:cubicBezTo>
                  <a:pt x="126" y="9"/>
                  <a:pt x="117" y="5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ubicBezTo>
                  <a:pt x="192" y="338"/>
                  <a:pt x="208" y="342"/>
                  <a:pt x="223" y="347"/>
                </a:cubicBezTo>
                <a:cubicBezTo>
                  <a:pt x="224" y="344"/>
                  <a:pt x="225" y="341"/>
                  <a:pt x="226" y="339"/>
                </a:cubicBezTo>
                <a:cubicBezTo>
                  <a:pt x="169" y="324"/>
                  <a:pt x="111" y="304"/>
                  <a:pt x="66" y="26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1" name="CustomShape 256"/>
          <p:cNvSpPr/>
          <p:nvPr/>
        </p:nvSpPr>
        <p:spPr>
          <a:xfrm>
            <a:off x="6264984" y="1784734"/>
            <a:ext cx="603281" cy="380830"/>
          </a:xfrm>
          <a:custGeom>
            <a:avLst/>
            <a:gdLst/>
            <a:ahLst/>
            <a:cxnLst/>
            <a:rect l="l" t="t" r="r" b="b"/>
            <a:pathLst>
              <a:path w="142" h="90">
                <a:moveTo>
                  <a:pt x="79" y="20"/>
                </a:moveTo>
                <a:cubicBezTo>
                  <a:pt x="59" y="13"/>
                  <a:pt x="38" y="7"/>
                  <a:pt x="18" y="0"/>
                </a:cubicBezTo>
                <a:cubicBezTo>
                  <a:pt x="11" y="18"/>
                  <a:pt x="7" y="37"/>
                  <a:pt x="0" y="55"/>
                </a:cubicBezTo>
                <a:cubicBezTo>
                  <a:pt x="40" y="70"/>
                  <a:pt x="82" y="77"/>
                  <a:pt x="123" y="90"/>
                </a:cubicBezTo>
                <a:cubicBezTo>
                  <a:pt x="130" y="74"/>
                  <a:pt x="139" y="59"/>
                  <a:pt x="142" y="41"/>
                </a:cubicBezTo>
                <a:cubicBezTo>
                  <a:pt x="121" y="36"/>
                  <a:pt x="100" y="26"/>
                  <a:pt x="79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2" name="CustomShape 257"/>
          <p:cNvSpPr/>
          <p:nvPr/>
        </p:nvSpPr>
        <p:spPr>
          <a:xfrm>
            <a:off x="5752411" y="2489163"/>
            <a:ext cx="131743" cy="96827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10" y="6"/>
                </a:moveTo>
                <a:cubicBezTo>
                  <a:pt x="12" y="3"/>
                  <a:pt x="15" y="2"/>
                  <a:pt x="19" y="2"/>
                </a:cubicBezTo>
                <a:cubicBezTo>
                  <a:pt x="22" y="2"/>
                  <a:pt x="25" y="2"/>
                  <a:pt x="28" y="3"/>
                </a:cubicBezTo>
                <a:cubicBezTo>
                  <a:pt x="28" y="3"/>
                  <a:pt x="28" y="3"/>
                  <a:pt x="29" y="2"/>
                </a:cubicBezTo>
                <a:cubicBezTo>
                  <a:pt x="29" y="2"/>
                  <a:pt x="30" y="1"/>
                  <a:pt x="31" y="0"/>
                </a:cubicBezTo>
                <a:cubicBezTo>
                  <a:pt x="22" y="0"/>
                  <a:pt x="11" y="0"/>
                  <a:pt x="5" y="7"/>
                </a:cubicBezTo>
                <a:cubicBezTo>
                  <a:pt x="2" y="9"/>
                  <a:pt x="0" y="12"/>
                  <a:pt x="1" y="16"/>
                </a:cubicBezTo>
                <a:cubicBezTo>
                  <a:pt x="3" y="20"/>
                  <a:pt x="6" y="21"/>
                  <a:pt x="9" y="23"/>
                </a:cubicBezTo>
                <a:cubicBezTo>
                  <a:pt x="10" y="22"/>
                  <a:pt x="10" y="20"/>
                  <a:pt x="11" y="18"/>
                </a:cubicBezTo>
                <a:cubicBezTo>
                  <a:pt x="6" y="17"/>
                  <a:pt x="7" y="9"/>
                  <a:pt x="10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3" name="CustomShape 258"/>
          <p:cNvSpPr/>
          <p:nvPr/>
        </p:nvSpPr>
        <p:spPr>
          <a:xfrm>
            <a:off x="10962012" y="3752958"/>
            <a:ext cx="961795" cy="1374301"/>
          </a:xfrm>
          <a:custGeom>
            <a:avLst/>
            <a:gdLst/>
            <a:ahLst/>
            <a:cxnLst/>
            <a:rect l="l" t="t" r="r" b="b"/>
            <a:pathLst>
              <a:path w="227" h="324">
                <a:moveTo>
                  <a:pt x="103" y="105"/>
                </a:moveTo>
                <a:cubicBezTo>
                  <a:pt x="98" y="95"/>
                  <a:pt x="93" y="86"/>
                  <a:pt x="88" y="76"/>
                </a:cubicBezTo>
                <a:cubicBezTo>
                  <a:pt x="82" y="64"/>
                  <a:pt x="76" y="51"/>
                  <a:pt x="71" y="38"/>
                </a:cubicBezTo>
                <a:cubicBezTo>
                  <a:pt x="77" y="33"/>
                  <a:pt x="79" y="24"/>
                  <a:pt x="77" y="17"/>
                </a:cubicBezTo>
                <a:cubicBezTo>
                  <a:pt x="77" y="13"/>
                  <a:pt x="75" y="9"/>
                  <a:pt x="73" y="6"/>
                </a:cubicBezTo>
                <a:cubicBezTo>
                  <a:pt x="67" y="0"/>
                  <a:pt x="67" y="0"/>
                  <a:pt x="67" y="0"/>
                </a:cubicBezTo>
                <a:cubicBezTo>
                  <a:pt x="63" y="1"/>
                  <a:pt x="63" y="1"/>
                  <a:pt x="63" y="1"/>
                </a:cubicBezTo>
                <a:cubicBezTo>
                  <a:pt x="41" y="6"/>
                  <a:pt x="19" y="17"/>
                  <a:pt x="4" y="32"/>
                </a:cubicBezTo>
                <a:cubicBezTo>
                  <a:pt x="0" y="37"/>
                  <a:pt x="0" y="37"/>
                  <a:pt x="0" y="37"/>
                </a:cubicBezTo>
                <a:cubicBezTo>
                  <a:pt x="1" y="43"/>
                  <a:pt x="1" y="43"/>
                  <a:pt x="1" y="43"/>
                </a:cubicBezTo>
                <a:cubicBezTo>
                  <a:pt x="5" y="56"/>
                  <a:pt x="11" y="66"/>
                  <a:pt x="26" y="63"/>
                </a:cubicBezTo>
                <a:cubicBezTo>
                  <a:pt x="29" y="76"/>
                  <a:pt x="34" y="89"/>
                  <a:pt x="39" y="101"/>
                </a:cubicBezTo>
                <a:cubicBezTo>
                  <a:pt x="43" y="114"/>
                  <a:pt x="49" y="127"/>
                  <a:pt x="55" y="140"/>
                </a:cubicBezTo>
                <a:cubicBezTo>
                  <a:pt x="31" y="176"/>
                  <a:pt x="18" y="223"/>
                  <a:pt x="21" y="265"/>
                </a:cubicBezTo>
                <a:cubicBezTo>
                  <a:pt x="22" y="282"/>
                  <a:pt x="27" y="301"/>
                  <a:pt x="43" y="311"/>
                </a:cubicBezTo>
                <a:cubicBezTo>
                  <a:pt x="63" y="324"/>
                  <a:pt x="86" y="311"/>
                  <a:pt x="104" y="300"/>
                </a:cubicBezTo>
                <a:cubicBezTo>
                  <a:pt x="130" y="288"/>
                  <a:pt x="154" y="269"/>
                  <a:pt x="176" y="248"/>
                </a:cubicBezTo>
                <a:cubicBezTo>
                  <a:pt x="198" y="227"/>
                  <a:pt x="221" y="198"/>
                  <a:pt x="223" y="165"/>
                </a:cubicBezTo>
                <a:cubicBezTo>
                  <a:pt x="227" y="105"/>
                  <a:pt x="154" y="101"/>
                  <a:pt x="103" y="105"/>
                </a:cubicBezTo>
                <a:close/>
                <a:moveTo>
                  <a:pt x="24" y="57"/>
                </a:moveTo>
                <a:cubicBezTo>
                  <a:pt x="13" y="58"/>
                  <a:pt x="8" y="49"/>
                  <a:pt x="5" y="39"/>
                </a:cubicBezTo>
                <a:cubicBezTo>
                  <a:pt x="15" y="28"/>
                  <a:pt x="27" y="20"/>
                  <a:pt x="42" y="14"/>
                </a:cubicBezTo>
                <a:cubicBezTo>
                  <a:pt x="50" y="11"/>
                  <a:pt x="59" y="8"/>
                  <a:pt x="67" y="7"/>
                </a:cubicBezTo>
                <a:cubicBezTo>
                  <a:pt x="68" y="9"/>
                  <a:pt x="70" y="12"/>
                  <a:pt x="71" y="14"/>
                </a:cubicBezTo>
                <a:cubicBezTo>
                  <a:pt x="74" y="21"/>
                  <a:pt x="72" y="26"/>
                  <a:pt x="69" y="32"/>
                </a:cubicBezTo>
                <a:cubicBezTo>
                  <a:pt x="61" y="27"/>
                  <a:pt x="61" y="27"/>
                  <a:pt x="61" y="27"/>
                </a:cubicBezTo>
                <a:cubicBezTo>
                  <a:pt x="54" y="26"/>
                  <a:pt x="44" y="31"/>
                  <a:pt x="39" y="35"/>
                </a:cubicBezTo>
                <a:cubicBezTo>
                  <a:pt x="34" y="37"/>
                  <a:pt x="28" y="42"/>
                  <a:pt x="26" y="48"/>
                </a:cubicBezTo>
                <a:lnTo>
                  <a:pt x="24" y="57"/>
                </a:lnTo>
                <a:close/>
                <a:moveTo>
                  <a:pt x="215" y="170"/>
                </a:moveTo>
                <a:cubicBezTo>
                  <a:pt x="212" y="199"/>
                  <a:pt x="190" y="224"/>
                  <a:pt x="170" y="244"/>
                </a:cubicBezTo>
                <a:cubicBezTo>
                  <a:pt x="146" y="268"/>
                  <a:pt x="118" y="285"/>
                  <a:pt x="89" y="301"/>
                </a:cubicBezTo>
                <a:cubicBezTo>
                  <a:pt x="71" y="309"/>
                  <a:pt x="53" y="316"/>
                  <a:pt x="38" y="298"/>
                </a:cubicBezTo>
                <a:cubicBezTo>
                  <a:pt x="27" y="285"/>
                  <a:pt x="27" y="266"/>
                  <a:pt x="27" y="250"/>
                </a:cubicBezTo>
                <a:cubicBezTo>
                  <a:pt x="28" y="213"/>
                  <a:pt x="41" y="178"/>
                  <a:pt x="57" y="146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4" y="124"/>
                  <a:pt x="49" y="114"/>
                  <a:pt x="45" y="104"/>
                </a:cubicBezTo>
                <a:cubicBezTo>
                  <a:pt x="39" y="88"/>
                  <a:pt x="34" y="71"/>
                  <a:pt x="28" y="54"/>
                </a:cubicBezTo>
                <a:cubicBezTo>
                  <a:pt x="32" y="47"/>
                  <a:pt x="37" y="42"/>
                  <a:pt x="45" y="37"/>
                </a:cubicBezTo>
                <a:cubicBezTo>
                  <a:pt x="50" y="35"/>
                  <a:pt x="57" y="34"/>
                  <a:pt x="63" y="32"/>
                </a:cubicBezTo>
                <a:cubicBezTo>
                  <a:pt x="63" y="34"/>
                  <a:pt x="64" y="36"/>
                  <a:pt x="65" y="38"/>
                </a:cubicBezTo>
                <a:cubicBezTo>
                  <a:pt x="65" y="39"/>
                  <a:pt x="65" y="39"/>
                  <a:pt x="65" y="40"/>
                </a:cubicBezTo>
                <a:cubicBezTo>
                  <a:pt x="70" y="53"/>
                  <a:pt x="76" y="66"/>
                  <a:pt x="82" y="78"/>
                </a:cubicBezTo>
                <a:cubicBezTo>
                  <a:pt x="87" y="87"/>
                  <a:pt x="91" y="96"/>
                  <a:pt x="96" y="105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8" y="113"/>
                  <a:pt x="108" y="113"/>
                  <a:pt x="108" y="113"/>
                </a:cubicBezTo>
                <a:cubicBezTo>
                  <a:pt x="130" y="112"/>
                  <a:pt x="153" y="110"/>
                  <a:pt x="175" y="116"/>
                </a:cubicBezTo>
                <a:cubicBezTo>
                  <a:pt x="201" y="123"/>
                  <a:pt x="218" y="143"/>
                  <a:pt x="215" y="1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4" name="CustomShape 259"/>
          <p:cNvSpPr/>
          <p:nvPr/>
        </p:nvSpPr>
        <p:spPr>
          <a:xfrm>
            <a:off x="11045881" y="3473274"/>
            <a:ext cx="200134" cy="238289"/>
          </a:xfrm>
          <a:custGeom>
            <a:avLst/>
            <a:gdLst/>
            <a:ahLst/>
            <a:cxnLst/>
            <a:rect l="l" t="t" r="r" b="b"/>
            <a:pathLst>
              <a:path w="47" h="56">
                <a:moveTo>
                  <a:pt x="45" y="26"/>
                </a:moveTo>
                <a:cubicBezTo>
                  <a:pt x="44" y="15"/>
                  <a:pt x="27" y="0"/>
                  <a:pt x="16" y="9"/>
                </a:cubicBezTo>
                <a:cubicBezTo>
                  <a:pt x="16" y="9"/>
                  <a:pt x="15" y="10"/>
                  <a:pt x="15" y="10"/>
                </a:cubicBezTo>
                <a:cubicBezTo>
                  <a:pt x="6" y="15"/>
                  <a:pt x="0" y="26"/>
                  <a:pt x="0" y="36"/>
                </a:cubicBezTo>
                <a:cubicBezTo>
                  <a:pt x="1" y="50"/>
                  <a:pt x="17" y="56"/>
                  <a:pt x="29" y="53"/>
                </a:cubicBezTo>
                <a:cubicBezTo>
                  <a:pt x="40" y="50"/>
                  <a:pt x="47" y="38"/>
                  <a:pt x="45" y="26"/>
                </a:cubicBezTo>
                <a:close/>
                <a:moveTo>
                  <a:pt x="29" y="48"/>
                </a:moveTo>
                <a:cubicBezTo>
                  <a:pt x="18" y="53"/>
                  <a:pt x="5" y="45"/>
                  <a:pt x="4" y="34"/>
                </a:cubicBezTo>
                <a:cubicBezTo>
                  <a:pt x="3" y="24"/>
                  <a:pt x="11" y="16"/>
                  <a:pt x="19" y="11"/>
                </a:cubicBezTo>
                <a:cubicBezTo>
                  <a:pt x="23" y="11"/>
                  <a:pt x="27" y="12"/>
                  <a:pt x="31" y="14"/>
                </a:cubicBezTo>
                <a:cubicBezTo>
                  <a:pt x="35" y="17"/>
                  <a:pt x="39" y="21"/>
                  <a:pt x="40" y="26"/>
                </a:cubicBezTo>
                <a:cubicBezTo>
                  <a:pt x="44" y="35"/>
                  <a:pt x="37" y="45"/>
                  <a:pt x="29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5" name="CustomShape 260"/>
          <p:cNvSpPr/>
          <p:nvPr/>
        </p:nvSpPr>
        <p:spPr>
          <a:xfrm>
            <a:off x="10741361" y="3243264"/>
            <a:ext cx="271405" cy="311000"/>
          </a:xfrm>
          <a:custGeom>
            <a:avLst/>
            <a:gdLst/>
            <a:ahLst/>
            <a:cxnLst/>
            <a:rect l="l" t="t" r="r" b="b"/>
            <a:pathLst>
              <a:path w="64" h="73">
                <a:moveTo>
                  <a:pt x="62" y="28"/>
                </a:moveTo>
                <a:cubicBezTo>
                  <a:pt x="60" y="11"/>
                  <a:pt x="42" y="0"/>
                  <a:pt x="26" y="5"/>
                </a:cubicBezTo>
                <a:cubicBezTo>
                  <a:pt x="26" y="4"/>
                  <a:pt x="25" y="4"/>
                  <a:pt x="25" y="4"/>
                </a:cubicBezTo>
                <a:cubicBezTo>
                  <a:pt x="9" y="12"/>
                  <a:pt x="0" y="28"/>
                  <a:pt x="1" y="45"/>
                </a:cubicBezTo>
                <a:cubicBezTo>
                  <a:pt x="2" y="63"/>
                  <a:pt x="20" y="73"/>
                  <a:pt x="37" y="68"/>
                </a:cubicBezTo>
                <a:cubicBezTo>
                  <a:pt x="55" y="63"/>
                  <a:pt x="64" y="46"/>
                  <a:pt x="62" y="28"/>
                </a:cubicBezTo>
                <a:close/>
                <a:moveTo>
                  <a:pt x="31" y="65"/>
                </a:moveTo>
                <a:cubicBezTo>
                  <a:pt x="14" y="67"/>
                  <a:pt x="4" y="55"/>
                  <a:pt x="5" y="39"/>
                </a:cubicBezTo>
                <a:cubicBezTo>
                  <a:pt x="6" y="28"/>
                  <a:pt x="12" y="17"/>
                  <a:pt x="21" y="10"/>
                </a:cubicBezTo>
                <a:cubicBezTo>
                  <a:pt x="39" y="3"/>
                  <a:pt x="56" y="13"/>
                  <a:pt x="58" y="33"/>
                </a:cubicBezTo>
                <a:cubicBezTo>
                  <a:pt x="59" y="49"/>
                  <a:pt x="46" y="63"/>
                  <a:pt x="31" y="6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6" name="CustomShape 261"/>
          <p:cNvSpPr/>
          <p:nvPr/>
        </p:nvSpPr>
        <p:spPr>
          <a:xfrm>
            <a:off x="10873104" y="3706884"/>
            <a:ext cx="83869" cy="101507"/>
          </a:xfrm>
          <a:custGeom>
            <a:avLst/>
            <a:gdLst/>
            <a:ahLst/>
            <a:cxnLst/>
            <a:rect l="l" t="t" r="r" b="b"/>
            <a:pathLst>
              <a:path w="20" h="24">
                <a:moveTo>
                  <a:pt x="15" y="2"/>
                </a:moveTo>
                <a:cubicBezTo>
                  <a:pt x="13" y="0"/>
                  <a:pt x="10" y="0"/>
                  <a:pt x="7" y="0"/>
                </a:cubicBezTo>
                <a:cubicBezTo>
                  <a:pt x="3" y="2"/>
                  <a:pt x="1" y="5"/>
                  <a:pt x="0" y="9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3"/>
                  <a:pt x="0" y="16"/>
                  <a:pt x="1" y="18"/>
                </a:cubicBezTo>
                <a:cubicBezTo>
                  <a:pt x="5" y="24"/>
                  <a:pt x="13" y="22"/>
                  <a:pt x="17" y="18"/>
                </a:cubicBezTo>
                <a:cubicBezTo>
                  <a:pt x="20" y="13"/>
                  <a:pt x="19" y="6"/>
                  <a:pt x="15" y="2"/>
                </a:cubicBezTo>
                <a:close/>
                <a:moveTo>
                  <a:pt x="14" y="16"/>
                </a:moveTo>
                <a:cubicBezTo>
                  <a:pt x="11" y="19"/>
                  <a:pt x="5" y="20"/>
                  <a:pt x="3" y="16"/>
                </a:cubicBezTo>
                <a:cubicBezTo>
                  <a:pt x="2" y="13"/>
                  <a:pt x="3" y="9"/>
                  <a:pt x="5" y="6"/>
                </a:cubicBezTo>
                <a:cubicBezTo>
                  <a:pt x="7" y="4"/>
                  <a:pt x="10" y="2"/>
                  <a:pt x="13" y="5"/>
                </a:cubicBezTo>
                <a:cubicBezTo>
                  <a:pt x="15" y="7"/>
                  <a:pt x="16" y="13"/>
                  <a:pt x="14" y="1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7" name="CustomShape 262"/>
          <p:cNvSpPr/>
          <p:nvPr/>
        </p:nvSpPr>
        <p:spPr>
          <a:xfrm>
            <a:off x="11106354" y="4279929"/>
            <a:ext cx="728545" cy="704788"/>
          </a:xfrm>
          <a:custGeom>
            <a:avLst/>
            <a:gdLst/>
            <a:ahLst/>
            <a:cxnLst/>
            <a:rect l="l" t="t" r="r" b="b"/>
            <a:pathLst>
              <a:path w="172" h="166">
                <a:moveTo>
                  <a:pt x="170" y="35"/>
                </a:moveTo>
                <a:cubicBezTo>
                  <a:pt x="168" y="22"/>
                  <a:pt x="160" y="11"/>
                  <a:pt x="149" y="7"/>
                </a:cubicBezTo>
                <a:cubicBezTo>
                  <a:pt x="133" y="0"/>
                  <a:pt x="116" y="6"/>
                  <a:pt x="101" y="13"/>
                </a:cubicBezTo>
                <a:cubicBezTo>
                  <a:pt x="99" y="14"/>
                  <a:pt x="97" y="15"/>
                  <a:pt x="95" y="17"/>
                </a:cubicBezTo>
                <a:cubicBezTo>
                  <a:pt x="95" y="17"/>
                  <a:pt x="94" y="17"/>
                  <a:pt x="94" y="17"/>
                </a:cubicBezTo>
                <a:cubicBezTo>
                  <a:pt x="94" y="17"/>
                  <a:pt x="94" y="17"/>
                  <a:pt x="94" y="18"/>
                </a:cubicBezTo>
                <a:cubicBezTo>
                  <a:pt x="90" y="21"/>
                  <a:pt x="88" y="25"/>
                  <a:pt x="85" y="28"/>
                </a:cubicBezTo>
                <a:cubicBezTo>
                  <a:pt x="76" y="39"/>
                  <a:pt x="63" y="44"/>
                  <a:pt x="51" y="47"/>
                </a:cubicBezTo>
                <a:cubicBezTo>
                  <a:pt x="40" y="50"/>
                  <a:pt x="29" y="54"/>
                  <a:pt x="21" y="62"/>
                </a:cubicBezTo>
                <a:cubicBezTo>
                  <a:pt x="16" y="67"/>
                  <a:pt x="13" y="73"/>
                  <a:pt x="11" y="78"/>
                </a:cubicBezTo>
                <a:cubicBezTo>
                  <a:pt x="0" y="100"/>
                  <a:pt x="2" y="129"/>
                  <a:pt x="15" y="149"/>
                </a:cubicBezTo>
                <a:cubicBezTo>
                  <a:pt x="21" y="159"/>
                  <a:pt x="32" y="165"/>
                  <a:pt x="44" y="165"/>
                </a:cubicBezTo>
                <a:cubicBezTo>
                  <a:pt x="60" y="165"/>
                  <a:pt x="75" y="154"/>
                  <a:pt x="87" y="144"/>
                </a:cubicBezTo>
                <a:cubicBezTo>
                  <a:pt x="102" y="133"/>
                  <a:pt x="114" y="120"/>
                  <a:pt x="127" y="108"/>
                </a:cubicBezTo>
                <a:cubicBezTo>
                  <a:pt x="139" y="97"/>
                  <a:pt x="150" y="87"/>
                  <a:pt x="159" y="74"/>
                </a:cubicBezTo>
                <a:cubicBezTo>
                  <a:pt x="167" y="62"/>
                  <a:pt x="172" y="49"/>
                  <a:pt x="170" y="35"/>
                </a:cubicBezTo>
                <a:close/>
                <a:moveTo>
                  <a:pt x="149" y="80"/>
                </a:moveTo>
                <a:cubicBezTo>
                  <a:pt x="139" y="92"/>
                  <a:pt x="128" y="102"/>
                  <a:pt x="117" y="113"/>
                </a:cubicBezTo>
                <a:cubicBezTo>
                  <a:pt x="103" y="126"/>
                  <a:pt x="90" y="139"/>
                  <a:pt x="74" y="149"/>
                </a:cubicBezTo>
                <a:cubicBezTo>
                  <a:pt x="61" y="158"/>
                  <a:pt x="42" y="166"/>
                  <a:pt x="27" y="156"/>
                </a:cubicBezTo>
                <a:cubicBezTo>
                  <a:pt x="15" y="148"/>
                  <a:pt x="10" y="132"/>
                  <a:pt x="8" y="118"/>
                </a:cubicBezTo>
                <a:cubicBezTo>
                  <a:pt x="7" y="105"/>
                  <a:pt x="8" y="90"/>
                  <a:pt x="14" y="78"/>
                </a:cubicBezTo>
                <a:cubicBezTo>
                  <a:pt x="15" y="76"/>
                  <a:pt x="16" y="74"/>
                  <a:pt x="17" y="73"/>
                </a:cubicBezTo>
                <a:cubicBezTo>
                  <a:pt x="16" y="76"/>
                  <a:pt x="16" y="79"/>
                  <a:pt x="16" y="83"/>
                </a:cubicBezTo>
                <a:cubicBezTo>
                  <a:pt x="16" y="92"/>
                  <a:pt x="23" y="96"/>
                  <a:pt x="31" y="98"/>
                </a:cubicBezTo>
                <a:cubicBezTo>
                  <a:pt x="31" y="98"/>
                  <a:pt x="32" y="97"/>
                  <a:pt x="31" y="97"/>
                </a:cubicBezTo>
                <a:cubicBezTo>
                  <a:pt x="28" y="95"/>
                  <a:pt x="24" y="94"/>
                  <a:pt x="22" y="91"/>
                </a:cubicBezTo>
                <a:cubicBezTo>
                  <a:pt x="20" y="88"/>
                  <a:pt x="19" y="84"/>
                  <a:pt x="19" y="81"/>
                </a:cubicBezTo>
                <a:cubicBezTo>
                  <a:pt x="19" y="75"/>
                  <a:pt x="21" y="70"/>
                  <a:pt x="23" y="65"/>
                </a:cubicBezTo>
                <a:cubicBezTo>
                  <a:pt x="24" y="64"/>
                  <a:pt x="25" y="63"/>
                  <a:pt x="27" y="62"/>
                </a:cubicBezTo>
                <a:cubicBezTo>
                  <a:pt x="35" y="55"/>
                  <a:pt x="47" y="52"/>
                  <a:pt x="58" y="49"/>
                </a:cubicBezTo>
                <a:cubicBezTo>
                  <a:pt x="67" y="46"/>
                  <a:pt x="76" y="42"/>
                  <a:pt x="83" y="36"/>
                </a:cubicBezTo>
                <a:cubicBezTo>
                  <a:pt x="91" y="28"/>
                  <a:pt x="95" y="20"/>
                  <a:pt x="105" y="15"/>
                </a:cubicBezTo>
                <a:cubicBezTo>
                  <a:pt x="105" y="14"/>
                  <a:pt x="105" y="14"/>
                  <a:pt x="105" y="14"/>
                </a:cubicBezTo>
                <a:cubicBezTo>
                  <a:pt x="109" y="13"/>
                  <a:pt x="114" y="11"/>
                  <a:pt x="118" y="10"/>
                </a:cubicBezTo>
                <a:cubicBezTo>
                  <a:pt x="124" y="9"/>
                  <a:pt x="130" y="10"/>
                  <a:pt x="135" y="15"/>
                </a:cubicBezTo>
                <a:cubicBezTo>
                  <a:pt x="135" y="16"/>
                  <a:pt x="136" y="15"/>
                  <a:pt x="136" y="15"/>
                </a:cubicBezTo>
                <a:cubicBezTo>
                  <a:pt x="135" y="11"/>
                  <a:pt x="133" y="9"/>
                  <a:pt x="131" y="8"/>
                </a:cubicBezTo>
                <a:cubicBezTo>
                  <a:pt x="133" y="8"/>
                  <a:pt x="135" y="8"/>
                  <a:pt x="137" y="8"/>
                </a:cubicBezTo>
                <a:cubicBezTo>
                  <a:pt x="153" y="9"/>
                  <a:pt x="164" y="21"/>
                  <a:pt x="166" y="37"/>
                </a:cubicBezTo>
                <a:cubicBezTo>
                  <a:pt x="169" y="53"/>
                  <a:pt x="159" y="69"/>
                  <a:pt x="149" y="8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8" name="CustomShape 263"/>
          <p:cNvSpPr/>
          <p:nvPr/>
        </p:nvSpPr>
        <p:spPr>
          <a:xfrm>
            <a:off x="11258614" y="4363798"/>
            <a:ext cx="428704" cy="327197"/>
          </a:xfrm>
          <a:custGeom>
            <a:avLst/>
            <a:gdLst/>
            <a:ahLst/>
            <a:cxnLst/>
            <a:rect l="l" t="t" r="r" b="b"/>
            <a:pathLst>
              <a:path w="101" h="77">
                <a:moveTo>
                  <a:pt x="100" y="0"/>
                </a:moveTo>
                <a:cubicBezTo>
                  <a:pt x="98" y="12"/>
                  <a:pt x="85" y="16"/>
                  <a:pt x="75" y="19"/>
                </a:cubicBezTo>
                <a:cubicBezTo>
                  <a:pt x="65" y="21"/>
                  <a:pt x="60" y="28"/>
                  <a:pt x="55" y="36"/>
                </a:cubicBezTo>
                <a:cubicBezTo>
                  <a:pt x="49" y="46"/>
                  <a:pt x="45" y="54"/>
                  <a:pt x="35" y="61"/>
                </a:cubicBezTo>
                <a:cubicBezTo>
                  <a:pt x="25" y="69"/>
                  <a:pt x="13" y="73"/>
                  <a:pt x="1" y="76"/>
                </a:cubicBezTo>
                <a:cubicBezTo>
                  <a:pt x="0" y="76"/>
                  <a:pt x="0" y="77"/>
                  <a:pt x="1" y="77"/>
                </a:cubicBezTo>
                <a:cubicBezTo>
                  <a:pt x="24" y="76"/>
                  <a:pt x="44" y="63"/>
                  <a:pt x="55" y="43"/>
                </a:cubicBezTo>
                <a:cubicBezTo>
                  <a:pt x="58" y="37"/>
                  <a:pt x="62" y="31"/>
                  <a:pt x="67" y="27"/>
                </a:cubicBezTo>
                <a:cubicBezTo>
                  <a:pt x="72" y="22"/>
                  <a:pt x="80" y="21"/>
                  <a:pt x="86" y="18"/>
                </a:cubicBezTo>
                <a:cubicBezTo>
                  <a:pt x="94" y="15"/>
                  <a:pt x="101" y="9"/>
                  <a:pt x="101" y="0"/>
                </a:cubicBezTo>
                <a:cubicBezTo>
                  <a:pt x="101" y="0"/>
                  <a:pt x="100" y="0"/>
                  <a:pt x="10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9" name="CustomShape 264"/>
          <p:cNvSpPr/>
          <p:nvPr/>
        </p:nvSpPr>
        <p:spPr>
          <a:xfrm>
            <a:off x="11058840" y="3519348"/>
            <a:ext cx="174577" cy="179617"/>
          </a:xfrm>
          <a:custGeom>
            <a:avLst/>
            <a:gdLst/>
            <a:ahLst/>
            <a:cxnLst/>
            <a:rect l="l" t="t" r="r" b="b"/>
            <a:pathLst>
              <a:path w="41" h="42">
                <a:moveTo>
                  <a:pt x="26" y="37"/>
                </a:moveTo>
                <a:cubicBezTo>
                  <a:pt x="34" y="34"/>
                  <a:pt x="41" y="24"/>
                  <a:pt x="37" y="15"/>
                </a:cubicBezTo>
                <a:cubicBezTo>
                  <a:pt x="36" y="10"/>
                  <a:pt x="32" y="6"/>
                  <a:pt x="28" y="3"/>
                </a:cubicBezTo>
                <a:cubicBezTo>
                  <a:pt x="24" y="1"/>
                  <a:pt x="20" y="0"/>
                  <a:pt x="16" y="0"/>
                </a:cubicBezTo>
                <a:cubicBezTo>
                  <a:pt x="8" y="5"/>
                  <a:pt x="0" y="13"/>
                  <a:pt x="1" y="23"/>
                </a:cubicBezTo>
                <a:cubicBezTo>
                  <a:pt x="2" y="34"/>
                  <a:pt x="15" y="42"/>
                  <a:pt x="26" y="37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0" name="CustomShape 265"/>
          <p:cNvSpPr/>
          <p:nvPr/>
        </p:nvSpPr>
        <p:spPr>
          <a:xfrm>
            <a:off x="10982530" y="3782834"/>
            <a:ext cx="291922" cy="215972"/>
          </a:xfrm>
          <a:custGeom>
            <a:avLst/>
            <a:gdLst/>
            <a:ahLst/>
            <a:cxnLst/>
            <a:rect l="l" t="t" r="r" b="b"/>
            <a:pathLst>
              <a:path w="69" h="51">
                <a:moveTo>
                  <a:pt x="34" y="28"/>
                </a:moveTo>
                <a:cubicBezTo>
                  <a:pt x="39" y="24"/>
                  <a:pt x="49" y="19"/>
                  <a:pt x="56" y="20"/>
                </a:cubicBezTo>
                <a:cubicBezTo>
                  <a:pt x="64" y="25"/>
                  <a:pt x="64" y="25"/>
                  <a:pt x="64" y="25"/>
                </a:cubicBezTo>
                <a:cubicBezTo>
                  <a:pt x="67" y="19"/>
                  <a:pt x="69" y="14"/>
                  <a:pt x="66" y="7"/>
                </a:cubicBezTo>
                <a:cubicBezTo>
                  <a:pt x="65" y="5"/>
                  <a:pt x="63" y="2"/>
                  <a:pt x="62" y="0"/>
                </a:cubicBezTo>
                <a:cubicBezTo>
                  <a:pt x="54" y="1"/>
                  <a:pt x="45" y="4"/>
                  <a:pt x="37" y="7"/>
                </a:cubicBezTo>
                <a:cubicBezTo>
                  <a:pt x="22" y="13"/>
                  <a:pt x="10" y="21"/>
                  <a:pt x="0" y="32"/>
                </a:cubicBezTo>
                <a:cubicBezTo>
                  <a:pt x="3" y="42"/>
                  <a:pt x="8" y="51"/>
                  <a:pt x="19" y="50"/>
                </a:cubicBezTo>
                <a:cubicBezTo>
                  <a:pt x="21" y="41"/>
                  <a:pt x="21" y="41"/>
                  <a:pt x="21" y="41"/>
                </a:cubicBezTo>
                <a:cubicBezTo>
                  <a:pt x="23" y="35"/>
                  <a:pt x="29" y="30"/>
                  <a:pt x="34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1" name="CustomShape 266"/>
          <p:cNvSpPr/>
          <p:nvPr/>
        </p:nvSpPr>
        <p:spPr>
          <a:xfrm>
            <a:off x="10757199" y="3257662"/>
            <a:ext cx="233250" cy="271405"/>
          </a:xfrm>
          <a:custGeom>
            <a:avLst/>
            <a:gdLst/>
            <a:ahLst/>
            <a:cxnLst/>
            <a:rect l="l" t="t" r="r" b="b"/>
            <a:pathLst>
              <a:path w="55" h="64">
                <a:moveTo>
                  <a:pt x="54" y="30"/>
                </a:moveTo>
                <a:cubicBezTo>
                  <a:pt x="52" y="10"/>
                  <a:pt x="35" y="0"/>
                  <a:pt x="17" y="7"/>
                </a:cubicBezTo>
                <a:cubicBezTo>
                  <a:pt x="8" y="14"/>
                  <a:pt x="2" y="25"/>
                  <a:pt x="1" y="36"/>
                </a:cubicBezTo>
                <a:cubicBezTo>
                  <a:pt x="0" y="52"/>
                  <a:pt x="10" y="64"/>
                  <a:pt x="27" y="62"/>
                </a:cubicBezTo>
                <a:cubicBezTo>
                  <a:pt x="42" y="60"/>
                  <a:pt x="55" y="46"/>
                  <a:pt x="54" y="30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2" name="CustomShape 267"/>
          <p:cNvSpPr/>
          <p:nvPr/>
        </p:nvSpPr>
        <p:spPr>
          <a:xfrm>
            <a:off x="11134790" y="4313045"/>
            <a:ext cx="687510" cy="671673"/>
          </a:xfrm>
          <a:custGeom>
            <a:avLst/>
            <a:gdLst/>
            <a:ahLst/>
            <a:cxnLst/>
            <a:rect l="l" t="t" r="r" b="b"/>
            <a:pathLst>
              <a:path w="162" h="158">
                <a:moveTo>
                  <a:pt x="130" y="0"/>
                </a:moveTo>
                <a:cubicBezTo>
                  <a:pt x="128" y="0"/>
                  <a:pt x="126" y="0"/>
                  <a:pt x="124" y="0"/>
                </a:cubicBezTo>
                <a:cubicBezTo>
                  <a:pt x="126" y="1"/>
                  <a:pt x="128" y="3"/>
                  <a:pt x="129" y="7"/>
                </a:cubicBezTo>
                <a:cubicBezTo>
                  <a:pt x="129" y="7"/>
                  <a:pt x="128" y="8"/>
                  <a:pt x="128" y="7"/>
                </a:cubicBezTo>
                <a:cubicBezTo>
                  <a:pt x="123" y="2"/>
                  <a:pt x="117" y="1"/>
                  <a:pt x="111" y="2"/>
                </a:cubicBezTo>
                <a:cubicBezTo>
                  <a:pt x="107" y="3"/>
                  <a:pt x="102" y="5"/>
                  <a:pt x="98" y="6"/>
                </a:cubicBezTo>
                <a:cubicBezTo>
                  <a:pt x="98" y="6"/>
                  <a:pt x="98" y="6"/>
                  <a:pt x="98" y="7"/>
                </a:cubicBezTo>
                <a:cubicBezTo>
                  <a:pt x="88" y="12"/>
                  <a:pt x="84" y="20"/>
                  <a:pt x="76" y="28"/>
                </a:cubicBezTo>
                <a:cubicBezTo>
                  <a:pt x="69" y="34"/>
                  <a:pt x="60" y="38"/>
                  <a:pt x="51" y="41"/>
                </a:cubicBezTo>
                <a:cubicBezTo>
                  <a:pt x="40" y="44"/>
                  <a:pt x="28" y="47"/>
                  <a:pt x="20" y="54"/>
                </a:cubicBezTo>
                <a:cubicBezTo>
                  <a:pt x="18" y="55"/>
                  <a:pt x="17" y="56"/>
                  <a:pt x="16" y="57"/>
                </a:cubicBezTo>
                <a:cubicBezTo>
                  <a:pt x="14" y="62"/>
                  <a:pt x="12" y="67"/>
                  <a:pt x="12" y="73"/>
                </a:cubicBezTo>
                <a:cubicBezTo>
                  <a:pt x="12" y="76"/>
                  <a:pt x="13" y="80"/>
                  <a:pt x="15" y="83"/>
                </a:cubicBezTo>
                <a:cubicBezTo>
                  <a:pt x="17" y="86"/>
                  <a:pt x="21" y="87"/>
                  <a:pt x="24" y="89"/>
                </a:cubicBezTo>
                <a:cubicBezTo>
                  <a:pt x="25" y="89"/>
                  <a:pt x="24" y="90"/>
                  <a:pt x="24" y="90"/>
                </a:cubicBezTo>
                <a:cubicBezTo>
                  <a:pt x="16" y="88"/>
                  <a:pt x="9" y="84"/>
                  <a:pt x="9" y="75"/>
                </a:cubicBezTo>
                <a:cubicBezTo>
                  <a:pt x="9" y="71"/>
                  <a:pt x="9" y="68"/>
                  <a:pt x="10" y="65"/>
                </a:cubicBezTo>
                <a:cubicBezTo>
                  <a:pt x="9" y="66"/>
                  <a:pt x="8" y="68"/>
                  <a:pt x="7" y="70"/>
                </a:cubicBezTo>
                <a:cubicBezTo>
                  <a:pt x="1" y="82"/>
                  <a:pt x="0" y="97"/>
                  <a:pt x="1" y="110"/>
                </a:cubicBezTo>
                <a:cubicBezTo>
                  <a:pt x="3" y="124"/>
                  <a:pt x="8" y="140"/>
                  <a:pt x="20" y="148"/>
                </a:cubicBezTo>
                <a:cubicBezTo>
                  <a:pt x="35" y="158"/>
                  <a:pt x="54" y="150"/>
                  <a:pt x="67" y="141"/>
                </a:cubicBezTo>
                <a:cubicBezTo>
                  <a:pt x="83" y="131"/>
                  <a:pt x="96" y="118"/>
                  <a:pt x="110" y="105"/>
                </a:cubicBezTo>
                <a:cubicBezTo>
                  <a:pt x="121" y="94"/>
                  <a:pt x="132" y="84"/>
                  <a:pt x="142" y="72"/>
                </a:cubicBezTo>
                <a:cubicBezTo>
                  <a:pt x="152" y="61"/>
                  <a:pt x="162" y="45"/>
                  <a:pt x="159" y="29"/>
                </a:cubicBezTo>
                <a:cubicBezTo>
                  <a:pt x="157" y="13"/>
                  <a:pt x="146" y="1"/>
                  <a:pt x="130" y="0"/>
                </a:cubicBezTo>
                <a:close/>
                <a:moveTo>
                  <a:pt x="115" y="30"/>
                </a:moveTo>
                <a:cubicBezTo>
                  <a:pt x="109" y="33"/>
                  <a:pt x="101" y="34"/>
                  <a:pt x="96" y="39"/>
                </a:cubicBezTo>
                <a:cubicBezTo>
                  <a:pt x="91" y="43"/>
                  <a:pt x="87" y="49"/>
                  <a:pt x="84" y="55"/>
                </a:cubicBezTo>
                <a:cubicBezTo>
                  <a:pt x="73" y="75"/>
                  <a:pt x="53" y="88"/>
                  <a:pt x="30" y="89"/>
                </a:cubicBezTo>
                <a:cubicBezTo>
                  <a:pt x="29" y="89"/>
                  <a:pt x="29" y="88"/>
                  <a:pt x="30" y="88"/>
                </a:cubicBezTo>
                <a:cubicBezTo>
                  <a:pt x="42" y="85"/>
                  <a:pt x="54" y="81"/>
                  <a:pt x="64" y="73"/>
                </a:cubicBezTo>
                <a:cubicBezTo>
                  <a:pt x="74" y="66"/>
                  <a:pt x="78" y="58"/>
                  <a:pt x="84" y="48"/>
                </a:cubicBezTo>
                <a:cubicBezTo>
                  <a:pt x="89" y="40"/>
                  <a:pt x="94" y="33"/>
                  <a:pt x="104" y="31"/>
                </a:cubicBezTo>
                <a:cubicBezTo>
                  <a:pt x="114" y="28"/>
                  <a:pt x="127" y="24"/>
                  <a:pt x="129" y="12"/>
                </a:cubicBezTo>
                <a:cubicBezTo>
                  <a:pt x="129" y="12"/>
                  <a:pt x="130" y="12"/>
                  <a:pt x="130" y="12"/>
                </a:cubicBezTo>
                <a:cubicBezTo>
                  <a:pt x="130" y="21"/>
                  <a:pt x="123" y="27"/>
                  <a:pt x="115" y="3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3" name="CustomShape 268"/>
          <p:cNvSpPr/>
          <p:nvPr/>
        </p:nvSpPr>
        <p:spPr>
          <a:xfrm>
            <a:off x="11296769" y="4389355"/>
            <a:ext cx="390549" cy="309560"/>
          </a:xfrm>
          <a:custGeom>
            <a:avLst/>
            <a:gdLst/>
            <a:ahLst/>
            <a:cxnLst/>
            <a:rect l="l" t="t" r="r" b="b"/>
            <a:pathLst>
              <a:path w="92" h="73">
                <a:moveTo>
                  <a:pt x="77" y="12"/>
                </a:moveTo>
                <a:cubicBezTo>
                  <a:pt x="71" y="15"/>
                  <a:pt x="63" y="16"/>
                  <a:pt x="58" y="21"/>
                </a:cubicBezTo>
                <a:cubicBezTo>
                  <a:pt x="53" y="25"/>
                  <a:pt x="49" y="31"/>
                  <a:pt x="46" y="37"/>
                </a:cubicBezTo>
                <a:cubicBezTo>
                  <a:pt x="37" y="54"/>
                  <a:pt x="20" y="67"/>
                  <a:pt x="0" y="70"/>
                </a:cubicBezTo>
                <a:cubicBezTo>
                  <a:pt x="12" y="73"/>
                  <a:pt x="24" y="67"/>
                  <a:pt x="33" y="59"/>
                </a:cubicBezTo>
                <a:cubicBezTo>
                  <a:pt x="42" y="51"/>
                  <a:pt x="44" y="40"/>
                  <a:pt x="52" y="31"/>
                </a:cubicBezTo>
                <a:cubicBezTo>
                  <a:pt x="56" y="26"/>
                  <a:pt x="61" y="22"/>
                  <a:pt x="68" y="19"/>
                </a:cubicBezTo>
                <a:cubicBezTo>
                  <a:pt x="75" y="16"/>
                  <a:pt x="92" y="10"/>
                  <a:pt x="91" y="0"/>
                </a:cubicBezTo>
                <a:cubicBezTo>
                  <a:pt x="89" y="5"/>
                  <a:pt x="83" y="10"/>
                  <a:pt x="77" y="1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4" name="CustomShape 269"/>
          <p:cNvSpPr/>
          <p:nvPr/>
        </p:nvSpPr>
        <p:spPr>
          <a:xfrm>
            <a:off x="11134790" y="4414552"/>
            <a:ext cx="687510" cy="570166"/>
          </a:xfrm>
          <a:custGeom>
            <a:avLst/>
            <a:gdLst/>
            <a:ahLst/>
            <a:cxnLst/>
            <a:rect l="l" t="t" r="r" b="b"/>
            <a:pathLst>
              <a:path w="162" h="134">
                <a:moveTo>
                  <a:pt x="159" y="5"/>
                </a:moveTo>
                <a:cubicBezTo>
                  <a:pt x="159" y="3"/>
                  <a:pt x="159" y="2"/>
                  <a:pt x="158" y="0"/>
                </a:cubicBezTo>
                <a:cubicBezTo>
                  <a:pt x="158" y="4"/>
                  <a:pt x="156" y="8"/>
                  <a:pt x="154" y="13"/>
                </a:cubicBezTo>
                <a:cubicBezTo>
                  <a:pt x="140" y="35"/>
                  <a:pt x="119" y="54"/>
                  <a:pt x="98" y="70"/>
                </a:cubicBezTo>
                <a:cubicBezTo>
                  <a:pt x="89" y="76"/>
                  <a:pt x="82" y="78"/>
                  <a:pt x="72" y="74"/>
                </a:cubicBezTo>
                <a:cubicBezTo>
                  <a:pt x="59" y="68"/>
                  <a:pt x="50" y="80"/>
                  <a:pt x="38" y="81"/>
                </a:cubicBezTo>
                <a:cubicBezTo>
                  <a:pt x="24" y="83"/>
                  <a:pt x="17" y="72"/>
                  <a:pt x="13" y="60"/>
                </a:cubicBezTo>
                <a:cubicBezTo>
                  <a:pt x="10" y="58"/>
                  <a:pt x="9" y="55"/>
                  <a:pt x="9" y="51"/>
                </a:cubicBezTo>
                <a:cubicBezTo>
                  <a:pt x="9" y="50"/>
                  <a:pt x="9" y="48"/>
                  <a:pt x="9" y="47"/>
                </a:cubicBezTo>
                <a:cubicBezTo>
                  <a:pt x="8" y="46"/>
                  <a:pt x="8" y="45"/>
                  <a:pt x="8" y="44"/>
                </a:cubicBezTo>
                <a:cubicBezTo>
                  <a:pt x="8" y="45"/>
                  <a:pt x="7" y="45"/>
                  <a:pt x="7" y="46"/>
                </a:cubicBezTo>
                <a:cubicBezTo>
                  <a:pt x="1" y="58"/>
                  <a:pt x="0" y="73"/>
                  <a:pt x="1" y="86"/>
                </a:cubicBezTo>
                <a:cubicBezTo>
                  <a:pt x="3" y="100"/>
                  <a:pt x="8" y="116"/>
                  <a:pt x="20" y="124"/>
                </a:cubicBezTo>
                <a:cubicBezTo>
                  <a:pt x="35" y="134"/>
                  <a:pt x="54" y="126"/>
                  <a:pt x="67" y="117"/>
                </a:cubicBezTo>
                <a:cubicBezTo>
                  <a:pt x="83" y="107"/>
                  <a:pt x="96" y="94"/>
                  <a:pt x="110" y="81"/>
                </a:cubicBezTo>
                <a:cubicBezTo>
                  <a:pt x="121" y="70"/>
                  <a:pt x="132" y="60"/>
                  <a:pt x="142" y="48"/>
                </a:cubicBezTo>
                <a:cubicBezTo>
                  <a:pt x="152" y="37"/>
                  <a:pt x="162" y="21"/>
                  <a:pt x="159" y="5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5" name="CustomShape 270"/>
          <p:cNvSpPr/>
          <p:nvPr/>
        </p:nvSpPr>
        <p:spPr>
          <a:xfrm>
            <a:off x="10881023" y="3714803"/>
            <a:ext cx="58672" cy="75950"/>
          </a:xfrm>
          <a:custGeom>
            <a:avLst/>
            <a:gdLst/>
            <a:ahLst/>
            <a:cxnLst/>
            <a:rect l="l" t="t" r="r" b="b"/>
            <a:pathLst>
              <a:path w="14" h="18">
                <a:moveTo>
                  <a:pt x="3" y="4"/>
                </a:moveTo>
                <a:cubicBezTo>
                  <a:pt x="1" y="7"/>
                  <a:pt x="0" y="11"/>
                  <a:pt x="1" y="14"/>
                </a:cubicBezTo>
                <a:cubicBezTo>
                  <a:pt x="3" y="18"/>
                  <a:pt x="9" y="17"/>
                  <a:pt x="12" y="14"/>
                </a:cubicBezTo>
                <a:cubicBezTo>
                  <a:pt x="14" y="11"/>
                  <a:pt x="13" y="5"/>
                  <a:pt x="11" y="3"/>
                </a:cubicBezTo>
                <a:cubicBezTo>
                  <a:pt x="8" y="0"/>
                  <a:pt x="5" y="2"/>
                  <a:pt x="3" y="4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6" name="CustomShape 271"/>
          <p:cNvSpPr/>
          <p:nvPr/>
        </p:nvSpPr>
        <p:spPr>
          <a:xfrm>
            <a:off x="11076117" y="3889380"/>
            <a:ext cx="809535" cy="1204763"/>
          </a:xfrm>
          <a:custGeom>
            <a:avLst/>
            <a:gdLst/>
            <a:ahLst/>
            <a:cxnLst/>
            <a:rect l="l" t="t" r="r" b="b"/>
            <a:pathLst>
              <a:path w="191" h="284">
                <a:moveTo>
                  <a:pt x="148" y="84"/>
                </a:moveTo>
                <a:cubicBezTo>
                  <a:pt x="126" y="78"/>
                  <a:pt x="103" y="80"/>
                  <a:pt x="81" y="81"/>
                </a:cubicBezTo>
                <a:cubicBezTo>
                  <a:pt x="73" y="81"/>
                  <a:pt x="73" y="81"/>
                  <a:pt x="73" y="81"/>
                </a:cubicBezTo>
                <a:cubicBezTo>
                  <a:pt x="69" y="73"/>
                  <a:pt x="69" y="73"/>
                  <a:pt x="69" y="73"/>
                </a:cubicBezTo>
                <a:cubicBezTo>
                  <a:pt x="64" y="64"/>
                  <a:pt x="60" y="55"/>
                  <a:pt x="55" y="46"/>
                </a:cubicBezTo>
                <a:cubicBezTo>
                  <a:pt x="49" y="34"/>
                  <a:pt x="43" y="21"/>
                  <a:pt x="38" y="8"/>
                </a:cubicBezTo>
                <a:cubicBezTo>
                  <a:pt x="38" y="7"/>
                  <a:pt x="38" y="7"/>
                  <a:pt x="38" y="6"/>
                </a:cubicBezTo>
                <a:cubicBezTo>
                  <a:pt x="37" y="4"/>
                  <a:pt x="36" y="2"/>
                  <a:pt x="36" y="0"/>
                </a:cubicBezTo>
                <a:cubicBezTo>
                  <a:pt x="30" y="2"/>
                  <a:pt x="23" y="3"/>
                  <a:pt x="18" y="5"/>
                </a:cubicBezTo>
                <a:cubicBezTo>
                  <a:pt x="10" y="10"/>
                  <a:pt x="5" y="15"/>
                  <a:pt x="1" y="22"/>
                </a:cubicBezTo>
                <a:cubicBezTo>
                  <a:pt x="7" y="39"/>
                  <a:pt x="12" y="56"/>
                  <a:pt x="18" y="72"/>
                </a:cubicBezTo>
                <a:cubicBezTo>
                  <a:pt x="22" y="82"/>
                  <a:pt x="27" y="92"/>
                  <a:pt x="32" y="102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14"/>
                  <a:pt x="30" y="114"/>
                  <a:pt x="30" y="114"/>
                </a:cubicBezTo>
                <a:cubicBezTo>
                  <a:pt x="14" y="146"/>
                  <a:pt x="1" y="181"/>
                  <a:pt x="0" y="218"/>
                </a:cubicBezTo>
                <a:cubicBezTo>
                  <a:pt x="0" y="234"/>
                  <a:pt x="0" y="253"/>
                  <a:pt x="11" y="266"/>
                </a:cubicBezTo>
                <a:cubicBezTo>
                  <a:pt x="26" y="284"/>
                  <a:pt x="44" y="277"/>
                  <a:pt x="62" y="269"/>
                </a:cubicBezTo>
                <a:cubicBezTo>
                  <a:pt x="91" y="253"/>
                  <a:pt x="119" y="236"/>
                  <a:pt x="143" y="212"/>
                </a:cubicBezTo>
                <a:cubicBezTo>
                  <a:pt x="163" y="192"/>
                  <a:pt x="185" y="167"/>
                  <a:pt x="188" y="138"/>
                </a:cubicBezTo>
                <a:cubicBezTo>
                  <a:pt x="191" y="111"/>
                  <a:pt x="174" y="91"/>
                  <a:pt x="148" y="84"/>
                </a:cubicBezTo>
                <a:close/>
                <a:moveTo>
                  <a:pt x="166" y="166"/>
                </a:moveTo>
                <a:cubicBezTo>
                  <a:pt x="157" y="179"/>
                  <a:pt x="146" y="189"/>
                  <a:pt x="134" y="200"/>
                </a:cubicBezTo>
                <a:cubicBezTo>
                  <a:pt x="121" y="212"/>
                  <a:pt x="109" y="225"/>
                  <a:pt x="94" y="236"/>
                </a:cubicBezTo>
                <a:cubicBezTo>
                  <a:pt x="82" y="246"/>
                  <a:pt x="67" y="257"/>
                  <a:pt x="51" y="257"/>
                </a:cubicBezTo>
                <a:cubicBezTo>
                  <a:pt x="39" y="257"/>
                  <a:pt x="28" y="251"/>
                  <a:pt x="22" y="241"/>
                </a:cubicBezTo>
                <a:cubicBezTo>
                  <a:pt x="9" y="221"/>
                  <a:pt x="7" y="192"/>
                  <a:pt x="18" y="170"/>
                </a:cubicBezTo>
                <a:cubicBezTo>
                  <a:pt x="20" y="165"/>
                  <a:pt x="23" y="159"/>
                  <a:pt x="28" y="154"/>
                </a:cubicBezTo>
                <a:cubicBezTo>
                  <a:pt x="36" y="146"/>
                  <a:pt x="47" y="142"/>
                  <a:pt x="58" y="139"/>
                </a:cubicBezTo>
                <a:cubicBezTo>
                  <a:pt x="70" y="136"/>
                  <a:pt x="83" y="131"/>
                  <a:pt x="92" y="120"/>
                </a:cubicBezTo>
                <a:cubicBezTo>
                  <a:pt x="95" y="117"/>
                  <a:pt x="97" y="113"/>
                  <a:pt x="101" y="110"/>
                </a:cubicBezTo>
                <a:cubicBezTo>
                  <a:pt x="101" y="109"/>
                  <a:pt x="101" y="109"/>
                  <a:pt x="101" y="109"/>
                </a:cubicBezTo>
                <a:cubicBezTo>
                  <a:pt x="101" y="109"/>
                  <a:pt x="102" y="109"/>
                  <a:pt x="102" y="109"/>
                </a:cubicBezTo>
                <a:cubicBezTo>
                  <a:pt x="104" y="107"/>
                  <a:pt x="106" y="106"/>
                  <a:pt x="108" y="105"/>
                </a:cubicBezTo>
                <a:cubicBezTo>
                  <a:pt x="123" y="98"/>
                  <a:pt x="140" y="92"/>
                  <a:pt x="156" y="99"/>
                </a:cubicBezTo>
                <a:cubicBezTo>
                  <a:pt x="167" y="103"/>
                  <a:pt x="175" y="114"/>
                  <a:pt x="177" y="127"/>
                </a:cubicBezTo>
                <a:cubicBezTo>
                  <a:pt x="179" y="141"/>
                  <a:pt x="174" y="154"/>
                  <a:pt x="166" y="16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7" name="CustomShape 272"/>
          <p:cNvSpPr/>
          <p:nvPr/>
        </p:nvSpPr>
        <p:spPr>
          <a:xfrm>
            <a:off x="11160347" y="3914577"/>
            <a:ext cx="722066" cy="776419"/>
          </a:xfrm>
          <a:custGeom>
            <a:avLst/>
            <a:gdLst/>
            <a:ahLst/>
            <a:cxnLst/>
            <a:rect l="l" t="t" r="r" b="b"/>
            <a:pathLst>
              <a:path w="170" h="183">
                <a:moveTo>
                  <a:pt x="18" y="2"/>
                </a:moveTo>
                <a:cubicBezTo>
                  <a:pt x="18" y="1"/>
                  <a:pt x="18" y="1"/>
                  <a:pt x="18" y="0"/>
                </a:cubicBezTo>
                <a:cubicBezTo>
                  <a:pt x="7" y="5"/>
                  <a:pt x="0" y="16"/>
                  <a:pt x="7" y="29"/>
                </a:cubicBezTo>
                <a:cubicBezTo>
                  <a:pt x="11" y="38"/>
                  <a:pt x="18" y="46"/>
                  <a:pt x="22" y="55"/>
                </a:cubicBezTo>
                <a:cubicBezTo>
                  <a:pt x="28" y="65"/>
                  <a:pt x="29" y="76"/>
                  <a:pt x="33" y="86"/>
                </a:cubicBezTo>
                <a:cubicBezTo>
                  <a:pt x="36" y="93"/>
                  <a:pt x="41" y="105"/>
                  <a:pt x="50" y="106"/>
                </a:cubicBezTo>
                <a:cubicBezTo>
                  <a:pt x="61" y="107"/>
                  <a:pt x="70" y="103"/>
                  <a:pt x="80" y="100"/>
                </a:cubicBezTo>
                <a:cubicBezTo>
                  <a:pt x="84" y="99"/>
                  <a:pt x="89" y="97"/>
                  <a:pt x="94" y="96"/>
                </a:cubicBezTo>
                <a:cubicBezTo>
                  <a:pt x="107" y="90"/>
                  <a:pt x="122" y="87"/>
                  <a:pt x="136" y="93"/>
                </a:cubicBezTo>
                <a:cubicBezTo>
                  <a:pt x="147" y="97"/>
                  <a:pt x="155" y="108"/>
                  <a:pt x="157" y="121"/>
                </a:cubicBezTo>
                <a:cubicBezTo>
                  <a:pt x="159" y="135"/>
                  <a:pt x="154" y="148"/>
                  <a:pt x="146" y="160"/>
                </a:cubicBezTo>
                <a:cubicBezTo>
                  <a:pt x="140" y="168"/>
                  <a:pt x="133" y="176"/>
                  <a:pt x="125" y="183"/>
                </a:cubicBezTo>
                <a:cubicBezTo>
                  <a:pt x="137" y="175"/>
                  <a:pt x="147" y="163"/>
                  <a:pt x="154" y="153"/>
                </a:cubicBezTo>
                <a:cubicBezTo>
                  <a:pt x="159" y="145"/>
                  <a:pt x="164" y="137"/>
                  <a:pt x="169" y="129"/>
                </a:cubicBezTo>
                <a:cubicBezTo>
                  <a:pt x="170" y="103"/>
                  <a:pt x="153" y="85"/>
                  <a:pt x="128" y="78"/>
                </a:cubicBezTo>
                <a:cubicBezTo>
                  <a:pt x="106" y="72"/>
                  <a:pt x="83" y="74"/>
                  <a:pt x="61" y="75"/>
                </a:cubicBezTo>
                <a:cubicBezTo>
                  <a:pt x="53" y="75"/>
                  <a:pt x="53" y="75"/>
                  <a:pt x="53" y="75"/>
                </a:cubicBezTo>
                <a:cubicBezTo>
                  <a:pt x="49" y="67"/>
                  <a:pt x="49" y="67"/>
                  <a:pt x="49" y="67"/>
                </a:cubicBezTo>
                <a:cubicBezTo>
                  <a:pt x="44" y="58"/>
                  <a:pt x="40" y="49"/>
                  <a:pt x="35" y="40"/>
                </a:cubicBezTo>
                <a:cubicBezTo>
                  <a:pt x="29" y="28"/>
                  <a:pt x="23" y="15"/>
                  <a:pt x="1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8" name="CustomShape 273"/>
          <p:cNvSpPr/>
          <p:nvPr/>
        </p:nvSpPr>
        <p:spPr>
          <a:xfrm>
            <a:off x="10860146" y="3328933"/>
            <a:ext cx="104746" cy="109426"/>
          </a:xfrm>
          <a:custGeom>
            <a:avLst/>
            <a:gdLst/>
            <a:ahLst/>
            <a:cxnLst/>
            <a:rect l="l" t="t" r="r" b="b"/>
            <a:pathLst>
              <a:path w="25" h="26">
                <a:moveTo>
                  <a:pt x="7" y="1"/>
                </a:moveTo>
                <a:cubicBezTo>
                  <a:pt x="4" y="2"/>
                  <a:pt x="0" y="6"/>
                  <a:pt x="2" y="10"/>
                </a:cubicBezTo>
                <a:cubicBezTo>
                  <a:pt x="2" y="10"/>
                  <a:pt x="3" y="11"/>
                  <a:pt x="3" y="12"/>
                </a:cubicBezTo>
                <a:cubicBezTo>
                  <a:pt x="3" y="12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5"/>
                </a:cubicBezTo>
                <a:cubicBezTo>
                  <a:pt x="5" y="16"/>
                  <a:pt x="5" y="17"/>
                  <a:pt x="6" y="18"/>
                </a:cubicBezTo>
                <a:cubicBezTo>
                  <a:pt x="5" y="16"/>
                  <a:pt x="6" y="18"/>
                  <a:pt x="6" y="18"/>
                </a:cubicBezTo>
                <a:cubicBezTo>
                  <a:pt x="7" y="21"/>
                  <a:pt x="9" y="23"/>
                  <a:pt x="12" y="24"/>
                </a:cubicBezTo>
                <a:cubicBezTo>
                  <a:pt x="17" y="26"/>
                  <a:pt x="22" y="23"/>
                  <a:pt x="23" y="18"/>
                </a:cubicBezTo>
                <a:cubicBezTo>
                  <a:pt x="25" y="10"/>
                  <a:pt x="15" y="0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9" name="CustomShape 274"/>
          <p:cNvSpPr/>
          <p:nvPr/>
        </p:nvSpPr>
        <p:spPr>
          <a:xfrm>
            <a:off x="11126871" y="3544905"/>
            <a:ext cx="88908" cy="88908"/>
          </a:xfrm>
          <a:custGeom>
            <a:avLst/>
            <a:gdLst/>
            <a:ahLst/>
            <a:cxnLst/>
            <a:rect l="l" t="t" r="r" b="b"/>
            <a:pathLst>
              <a:path w="21" h="21">
                <a:moveTo>
                  <a:pt x="12" y="2"/>
                </a:moveTo>
                <a:cubicBezTo>
                  <a:pt x="10" y="1"/>
                  <a:pt x="7" y="0"/>
                  <a:pt x="5" y="1"/>
                </a:cubicBezTo>
                <a:cubicBezTo>
                  <a:pt x="4" y="1"/>
                  <a:pt x="3" y="2"/>
                  <a:pt x="2" y="2"/>
                </a:cubicBezTo>
                <a:cubicBezTo>
                  <a:pt x="1" y="3"/>
                  <a:pt x="0" y="5"/>
                  <a:pt x="0" y="7"/>
                </a:cubicBezTo>
                <a:cubicBezTo>
                  <a:pt x="0" y="7"/>
                  <a:pt x="0" y="7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11"/>
                  <a:pt x="2" y="13"/>
                  <a:pt x="3" y="14"/>
                </a:cubicBezTo>
                <a:cubicBezTo>
                  <a:pt x="4" y="16"/>
                  <a:pt x="6" y="18"/>
                  <a:pt x="7" y="19"/>
                </a:cubicBezTo>
                <a:cubicBezTo>
                  <a:pt x="12" y="21"/>
                  <a:pt x="16" y="19"/>
                  <a:pt x="19" y="15"/>
                </a:cubicBezTo>
                <a:cubicBezTo>
                  <a:pt x="21" y="10"/>
                  <a:pt x="17" y="4"/>
                  <a:pt x="1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0" name="CustomShape 275"/>
          <p:cNvSpPr/>
          <p:nvPr/>
        </p:nvSpPr>
        <p:spPr>
          <a:xfrm>
            <a:off x="10898301" y="3732080"/>
            <a:ext cx="38155" cy="33476"/>
          </a:xfrm>
          <a:custGeom>
            <a:avLst/>
            <a:gdLst/>
            <a:ahLst/>
            <a:cxnLst/>
            <a:rect l="l" t="t" r="r" b="b"/>
            <a:pathLst>
              <a:path w="9" h="8">
                <a:moveTo>
                  <a:pt x="4" y="1"/>
                </a:moveTo>
                <a:cubicBezTo>
                  <a:pt x="0" y="1"/>
                  <a:pt x="0" y="8"/>
                  <a:pt x="5" y="7"/>
                </a:cubicBezTo>
                <a:cubicBezTo>
                  <a:pt x="9" y="7"/>
                  <a:pt x="9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8" name="Imagen 122">
            <a:extLst>
              <a:ext uri="{FF2B5EF4-FFF2-40B4-BE49-F238E27FC236}">
                <a16:creationId xmlns:a16="http://schemas.microsoft.com/office/drawing/2014/main" id="{28738A50-543C-4FE2-A758-F3D55A728F7B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079499" y="6260751"/>
            <a:ext cx="8390507" cy="2160439"/>
          </a:xfrm>
          <a:prstGeom prst="rect">
            <a:avLst/>
          </a:prstGeom>
          <a:ln>
            <a:noFill/>
          </a:ln>
        </p:spPr>
      </p:pic>
      <p:pic>
        <p:nvPicPr>
          <p:cNvPr id="279" name="Imagen 122">
            <a:extLst>
              <a:ext uri="{FF2B5EF4-FFF2-40B4-BE49-F238E27FC236}">
                <a16:creationId xmlns:a16="http://schemas.microsoft.com/office/drawing/2014/main" id="{581DC688-6963-4671-9960-9DBF68E9447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031785" y="6232675"/>
            <a:ext cx="8390507" cy="21604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70489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-243408"/>
            <a:ext cx="10515600" cy="1325563"/>
          </a:xfrm>
        </p:spPr>
        <p:txBody>
          <a:bodyPr/>
          <a:lstStyle/>
          <a:p>
            <a:pPr algn="ctr"/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mérica </a:t>
            </a:r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entral y el </a:t>
            </a:r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aribe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7368" y="908720"/>
            <a:ext cx="11449272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mérica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entral es un istmo o una franja angosta de tierra que une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mérica del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orte con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mérica del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l este del istmo se encuentra el mar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aribe, donde se ubican las islas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ntillas, de origen montañoso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n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mérica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entral predominó la colonización española, por lo que en la mayoría de estos países se habla español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n el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aribe es posible encontrar otros idiomas, como inglés y francés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74" name="Picture 2" descr="América Central - Turismo.or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7728" y="3573016"/>
            <a:ext cx="4771628" cy="3139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9695184" y="5777880"/>
            <a:ext cx="2496816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183002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67408" y="0"/>
            <a:ext cx="10515600" cy="1325563"/>
          </a:xfrm>
        </p:spPr>
        <p:txBody>
          <a:bodyPr/>
          <a:lstStyle/>
          <a:p>
            <a:pPr algn="ctr"/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mérica del </a:t>
            </a:r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07368" y="1325563"/>
            <a:ext cx="11449272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 extiende desde el fin del istmo centroamericano, en el norte de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olombia, hasta las islas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iego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amírez, en el sur de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ile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F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ue colonizada por portugueses y españoles y, por tanto, los idiomas predominantes son el portugués, en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rasil, y el español, en países como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rgentina,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ile,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olombia y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enezuela, entre otros.</a:t>
            </a:r>
          </a:p>
        </p:txBody>
      </p:sp>
      <p:pic>
        <p:nvPicPr>
          <p:cNvPr id="4098" name="Picture 2" descr="Cuáles son los nombres oficiales de los países de América del Sur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7688" y="3501008"/>
            <a:ext cx="5365885" cy="3219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ángulo 4"/>
          <p:cNvSpPr/>
          <p:nvPr/>
        </p:nvSpPr>
        <p:spPr>
          <a:xfrm>
            <a:off x="9695184" y="5777880"/>
            <a:ext cx="2496816" cy="10801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62266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elieves </a:t>
            </a:r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eográficos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os relieves geográficos son un conjunto de irregularidades que presenta la superficie terrestre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L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os relieves van cambiando, aunque estos cambios solo se ven en un cierto lapso de tiempo, pues son muy lentos, salvo cuando se producen terremotos o erupciones volcánicas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jemplos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C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ordilleras, valles, islas, penínsulas, lagos, entre otros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2052203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F90C24-8E77-4CA9-A2D7-00934A2EC7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080" y="260648"/>
            <a:ext cx="9829800" cy="1082674"/>
          </a:xfrm>
        </p:spPr>
        <p:txBody>
          <a:bodyPr>
            <a:normAutofit/>
          </a:bodyPr>
          <a:lstStyle/>
          <a:p>
            <a:pPr algn="ctr"/>
            <a:r>
              <a:rPr lang="es-E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elieves terrestres de </a:t>
            </a:r>
            <a:r>
              <a:rPr lang="es-ES" sz="3600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600" b="1" u="sng" dirty="0">
                <a:latin typeface="Arial" panose="020B0604020202020204" pitchFamily="34" charset="0"/>
                <a:cs typeface="Arial" panose="020B0604020202020204" pitchFamily="34" charset="0"/>
              </a:rPr>
              <a:t>mérica</a:t>
            </a:r>
            <a:endParaRPr lang="es-CL" sz="36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B93B01E-79F2-4B99-B228-2A7CE76A59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346467"/>
            <a:ext cx="10873208" cy="4623626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sz="2800" u="sng" dirty="0">
                <a:latin typeface="Arial" panose="020B0604020202020204" pitchFamily="34" charset="0"/>
                <a:cs typeface="Arial" panose="020B0604020202020204" pitchFamily="34" charset="0"/>
              </a:rPr>
              <a:t>ordillera</a:t>
            </a: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onjunto de montañas alineadas a lo largo de un eje que forman una unidad</a:t>
            </a:r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E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CL" sz="2800" u="sng" dirty="0" err="1">
                <a:latin typeface="Arial" panose="020B0604020202020204" pitchFamily="34" charset="0"/>
                <a:cs typeface="Arial" panose="020B0604020202020204" pitchFamily="34" charset="0"/>
              </a:rPr>
              <a:t>ontaña</a:t>
            </a: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levación muy grande de tierra.</a:t>
            </a:r>
          </a:p>
          <a:p>
            <a:pPr marL="0" indent="0" algn="just">
              <a:buNone/>
            </a:pPr>
            <a:r>
              <a:rPr lang="es-E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</a:t>
            </a:r>
            <a:r>
              <a:rPr lang="es-ES" sz="2800" u="sng" dirty="0">
                <a:latin typeface="Arial" panose="020B0604020202020204" pitchFamily="34" charset="0"/>
                <a:cs typeface="Arial" panose="020B0604020202020204" pitchFamily="34" charset="0"/>
              </a:rPr>
              <a:t>anura</a:t>
            </a:r>
            <a:r>
              <a:rPr lang="es-E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erreno muy plano, sin grandes elevaciones ni depresiones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E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s-ES" sz="2800" u="sng" dirty="0">
                <a:latin typeface="Arial" panose="020B0604020202020204" pitchFamily="34" charset="0"/>
                <a:cs typeface="Arial" panose="020B0604020202020204" pitchFamily="34" charset="0"/>
              </a:rPr>
              <a:t>alle</a:t>
            </a:r>
            <a:r>
              <a:rPr lang="es-E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erreno alargado de baja altura, que pudo haber sido creado por un río o por un glaciar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E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s-ES" sz="2800" u="sng" dirty="0">
                <a:latin typeface="Arial" panose="020B0604020202020204" pitchFamily="34" charset="0"/>
                <a:cs typeface="Arial" panose="020B0604020202020204" pitchFamily="34" charset="0"/>
              </a:rPr>
              <a:t>eseta</a:t>
            </a:r>
            <a:r>
              <a:rPr lang="es-ES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erreno plano que se encuentra en altura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A</a:t>
            </a:r>
            <a:r>
              <a:rPr lang="es-ES" sz="2800" dirty="0">
                <a:latin typeface="Arial" panose="020B0604020202020204" pitchFamily="34" charset="0"/>
                <a:cs typeface="Arial" panose="020B0604020202020204" pitchFamily="34" charset="0"/>
              </a:rPr>
              <a:t> veces se encuentra inclinada</a:t>
            </a:r>
            <a:r>
              <a:rPr lang="es-ES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L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695184" y="5777880"/>
            <a:ext cx="2496816" cy="108012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25439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0D0EC5-C899-4B69-81D1-88C135102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D7180E-2E3F-4228-A2D7-4C341F4529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2050" name="Picture 2" descr="Resultado de imagen para cordillera">
            <a:extLst>
              <a:ext uri="{FF2B5EF4-FFF2-40B4-BE49-F238E27FC236}">
                <a16:creationId xmlns:a16="http://schemas.microsoft.com/office/drawing/2014/main" id="{C09BE43E-AC1B-4CF9-B375-BF8F4F099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572" y="273729"/>
            <a:ext cx="4699689" cy="263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4" descr="Resultado de imagen para sierra">
            <a:extLst>
              <a:ext uri="{FF2B5EF4-FFF2-40B4-BE49-F238E27FC236}">
                <a16:creationId xmlns:a16="http://schemas.microsoft.com/office/drawing/2014/main" id="{619BADB8-3E0B-40A6-9F89-8BCE1B13FA4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CL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2164D37-0D97-4429-8D78-047E310F2F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5920" y="232086"/>
            <a:ext cx="3870479" cy="271511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ABF3CA-697D-4EA7-AD6F-A738AC6376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8572" y="3140968"/>
            <a:ext cx="4762500" cy="357187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8C0E3BE-76F1-4952-9F11-2B9C2BD318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75920" y="3140968"/>
            <a:ext cx="4743450" cy="3562350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88572" y="273729"/>
            <a:ext cx="1502972" cy="271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Cordillera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5375920" y="229287"/>
            <a:ext cx="1502972" cy="2716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Montaña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5381824" y="3140968"/>
            <a:ext cx="1502972" cy="2716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Meseta</a:t>
            </a:r>
          </a:p>
        </p:txBody>
      </p:sp>
      <p:sp>
        <p:nvSpPr>
          <p:cNvPr id="12" name="Rectángulo 11"/>
          <p:cNvSpPr/>
          <p:nvPr/>
        </p:nvSpPr>
        <p:spPr>
          <a:xfrm>
            <a:off x="502984" y="3140968"/>
            <a:ext cx="1502972" cy="2716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Llanura</a:t>
            </a:r>
          </a:p>
        </p:txBody>
      </p:sp>
      <p:sp>
        <p:nvSpPr>
          <p:cNvPr id="13" name="Rectángulo 12"/>
          <p:cNvSpPr/>
          <p:nvPr/>
        </p:nvSpPr>
        <p:spPr>
          <a:xfrm>
            <a:off x="9695184" y="-39097"/>
            <a:ext cx="2496816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Solo observar</a:t>
            </a:r>
          </a:p>
        </p:txBody>
      </p:sp>
    </p:spTree>
    <p:extLst>
      <p:ext uri="{BB962C8B-B14F-4D97-AF65-F5344CB8AC3E}">
        <p14:creationId xmlns:p14="http://schemas.microsoft.com/office/powerpoint/2010/main" val="50585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24A1EF-87EE-4463-8C80-75C1BA05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u="sng" dirty="0">
                <a:latin typeface="Arial" panose="020B0604020202020204" pitchFamily="34" charset="0"/>
                <a:cs typeface="Arial" panose="020B0604020202020204" pitchFamily="34" charset="0"/>
              </a:rPr>
              <a:t>ccidentes </a:t>
            </a:r>
            <a:r>
              <a:rPr lang="es-ES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u="sng" dirty="0">
                <a:latin typeface="Arial" panose="020B0604020202020204" pitchFamily="34" charset="0"/>
                <a:cs typeface="Arial" panose="020B0604020202020204" pitchFamily="34" charset="0"/>
              </a:rPr>
              <a:t>osteros</a:t>
            </a:r>
            <a:endParaRPr lang="es-CL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C8F303-FE46-4EF9-8CD6-0DBC187CC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440" y="1628800"/>
            <a:ext cx="9937104" cy="3674720"/>
          </a:xfrm>
        </p:spPr>
        <p:txBody>
          <a:bodyPr/>
          <a:lstStyle/>
          <a:p>
            <a:pPr marL="0" indent="0" algn="just">
              <a:buNone/>
            </a:pP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sz="2800" u="sng" dirty="0">
                <a:latin typeface="Arial" panose="020B0604020202020204" pitchFamily="34" charset="0"/>
                <a:cs typeface="Arial" panose="020B0604020202020204" pitchFamily="34" charset="0"/>
              </a:rPr>
              <a:t>abo</a:t>
            </a: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CL" sz="2800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unta formada por una masa de tierra que se proyecta hacia el interior del mar</a:t>
            </a:r>
            <a:endParaRPr lang="es-CL" sz="2800" u="sng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CL" sz="2800" u="sng" dirty="0">
                <a:latin typeface="Arial" panose="020B0604020202020204" pitchFamily="34" charset="0"/>
                <a:cs typeface="Arial" panose="020B0604020202020204" pitchFamily="34" charset="0"/>
              </a:rPr>
              <a:t>olfo</a:t>
            </a: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ran entrante del mar en la tierra con forma más o menos semicircular entre dos cabos</a:t>
            </a:r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s-CL" sz="2800" u="sng" dirty="0">
                <a:latin typeface="Arial" panose="020B0604020202020204" pitchFamily="34" charset="0"/>
                <a:cs typeface="Arial" panose="020B0604020202020204" pitchFamily="34" charset="0"/>
              </a:rPr>
              <a:t>sla</a:t>
            </a: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</a:t>
            </a: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orción de tierra rodeada de agua por todas partes.</a:t>
            </a:r>
          </a:p>
          <a:p>
            <a:pPr marL="0" indent="0" algn="just">
              <a:buNone/>
            </a:pP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sz="2800" u="sng" dirty="0">
                <a:latin typeface="Arial" panose="020B0604020202020204" pitchFamily="34" charset="0"/>
                <a:cs typeface="Arial" panose="020B0604020202020204" pitchFamily="34" charset="0"/>
              </a:rPr>
              <a:t>enínsula</a:t>
            </a: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</a:t>
            </a: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xtensión de tierra rodeada de agua por todas partes salvo por una, por donde está unida a un territorio de mayor tamaño</a:t>
            </a:r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695184" y="5777880"/>
            <a:ext cx="2496816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49787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3217903-E27D-43FB-9131-3D899D185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.</a:t>
            </a:r>
            <a:endParaRPr lang="es-CL" dirty="0"/>
          </a:p>
        </p:txBody>
      </p:sp>
      <p:pic>
        <p:nvPicPr>
          <p:cNvPr id="3074" name="Picture 2" descr="Resultado de imagen para golfo">
            <a:extLst>
              <a:ext uri="{FF2B5EF4-FFF2-40B4-BE49-F238E27FC236}">
                <a16:creationId xmlns:a16="http://schemas.microsoft.com/office/drawing/2014/main" id="{07F98CC6-292A-4407-B9E0-1A5975C00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43287"/>
            <a:ext cx="4752528" cy="2900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C88C84-C82C-4918-AB37-B9A7F934CD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365125"/>
            <a:ext cx="4342182" cy="287905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A953ED1-A202-43FA-9400-5647215EF8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440" y="3488761"/>
            <a:ext cx="4061999" cy="3050466"/>
          </a:xfrm>
          <a:prstGeom prst="rect">
            <a:avLst/>
          </a:prstGeom>
        </p:spPr>
      </p:pic>
      <p:pic>
        <p:nvPicPr>
          <p:cNvPr id="5122" name="Picture 2" descr="Qué es un cabo y qué importancia tien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266" y="3526942"/>
            <a:ext cx="4520226" cy="2913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ángulo 7"/>
          <p:cNvSpPr/>
          <p:nvPr/>
        </p:nvSpPr>
        <p:spPr>
          <a:xfrm>
            <a:off x="6100777" y="365125"/>
            <a:ext cx="1502972" cy="271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Isla</a:t>
            </a:r>
          </a:p>
        </p:txBody>
      </p:sp>
      <p:sp>
        <p:nvSpPr>
          <p:cNvPr id="9" name="Rectángulo 8"/>
          <p:cNvSpPr/>
          <p:nvPr/>
        </p:nvSpPr>
        <p:spPr>
          <a:xfrm>
            <a:off x="1060781" y="3488761"/>
            <a:ext cx="1502972" cy="2716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Península</a:t>
            </a:r>
          </a:p>
        </p:txBody>
      </p:sp>
      <p:sp>
        <p:nvSpPr>
          <p:cNvPr id="10" name="Rectángulo 9"/>
          <p:cNvSpPr/>
          <p:nvPr/>
        </p:nvSpPr>
        <p:spPr>
          <a:xfrm>
            <a:off x="832924" y="343287"/>
            <a:ext cx="1502972" cy="27167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Golfo</a:t>
            </a:r>
          </a:p>
        </p:txBody>
      </p:sp>
      <p:sp>
        <p:nvSpPr>
          <p:cNvPr id="11" name="Rectángulo 10"/>
          <p:cNvSpPr/>
          <p:nvPr/>
        </p:nvSpPr>
        <p:spPr>
          <a:xfrm>
            <a:off x="6129266" y="3526942"/>
            <a:ext cx="1502972" cy="27167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Cabo</a:t>
            </a:r>
          </a:p>
        </p:txBody>
      </p:sp>
      <p:sp>
        <p:nvSpPr>
          <p:cNvPr id="6" name="Elipse 5"/>
          <p:cNvSpPr/>
          <p:nvPr/>
        </p:nvSpPr>
        <p:spPr>
          <a:xfrm>
            <a:off x="7824192" y="4005017"/>
            <a:ext cx="1080120" cy="978745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3" name="Rectángulo 12"/>
          <p:cNvSpPr/>
          <p:nvPr/>
        </p:nvSpPr>
        <p:spPr>
          <a:xfrm>
            <a:off x="10649492" y="-39097"/>
            <a:ext cx="1542508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Solo observar</a:t>
            </a:r>
          </a:p>
        </p:txBody>
      </p:sp>
    </p:spTree>
    <p:extLst>
      <p:ext uri="{BB962C8B-B14F-4D97-AF65-F5344CB8AC3E}">
        <p14:creationId xmlns:p14="http://schemas.microsoft.com/office/powerpoint/2010/main" val="13171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1A51D5-1097-4A66-97F1-AE3B32CA6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b="1" u="sng" dirty="0">
                <a:latin typeface="Arial" panose="020B0604020202020204" pitchFamily="34" charset="0"/>
                <a:cs typeface="Arial" panose="020B0604020202020204" pitchFamily="34" charset="0"/>
              </a:rPr>
              <a:t>guas </a:t>
            </a:r>
            <a:r>
              <a:rPr lang="es-E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b="1" u="sng" dirty="0">
                <a:latin typeface="Arial" panose="020B0604020202020204" pitchFamily="34" charset="0"/>
                <a:cs typeface="Arial" panose="020B0604020202020204" pitchFamily="34" charset="0"/>
              </a:rPr>
              <a:t>uperficiales</a:t>
            </a:r>
            <a:endParaRPr lang="es-CL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6FB8B63-D78A-4B33-A23F-145F13AB4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400" y="1844824"/>
            <a:ext cx="10369152" cy="3474720"/>
          </a:xfrm>
        </p:spPr>
        <p:txBody>
          <a:bodyPr/>
          <a:lstStyle/>
          <a:p>
            <a:pPr marL="0" indent="0">
              <a:buNone/>
            </a:pP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CL" sz="2800" u="sng" dirty="0">
                <a:latin typeface="Arial" panose="020B0604020202020204" pitchFamily="34" charset="0"/>
                <a:cs typeface="Arial" panose="020B0604020202020204" pitchFamily="34" charset="0"/>
              </a:rPr>
              <a:t>íos</a:t>
            </a: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</a:t>
            </a: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orriente natural de agua que fluye permanentemente y va a desembocar en otra, en un lago o en el mar</a:t>
            </a:r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>
              <a:buNone/>
            </a:pP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CL" sz="2800" u="sng" dirty="0">
                <a:latin typeface="Arial" panose="020B0604020202020204" pitchFamily="34" charset="0"/>
                <a:cs typeface="Arial" panose="020B0604020202020204" pitchFamily="34" charset="0"/>
              </a:rPr>
              <a:t>agos</a:t>
            </a:r>
            <a:r>
              <a:rPr lang="es-CL" sz="28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</a:t>
            </a:r>
            <a: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  <a:t>ran depósito natural de agua en una depresión del terreno, que recoge aguas pluviales, subterráneas o de uno o varios ríos</a:t>
            </a:r>
            <a:r>
              <a:rPr lang="es-CL" sz="2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s-CL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s-CL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s-CL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695184" y="5777880"/>
            <a:ext cx="2496816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555059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CAF502-4149-4C1F-A922-372427341D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3ABD6B-FD4C-401F-A663-11F26838F3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89571B1-9F9C-4B2D-B223-A120573754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87" y="260648"/>
            <a:ext cx="4801648" cy="3601236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E1098B6-40AE-4675-ABDD-B210CB29F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652" y="3231312"/>
            <a:ext cx="6333688" cy="3024336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372987" y="257785"/>
            <a:ext cx="1502972" cy="27167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Río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489652" y="3231312"/>
            <a:ext cx="1502972" cy="271676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Lago</a:t>
            </a:r>
          </a:p>
        </p:txBody>
      </p:sp>
      <p:sp>
        <p:nvSpPr>
          <p:cNvPr id="8" name="Rectángulo 7"/>
          <p:cNvSpPr/>
          <p:nvPr/>
        </p:nvSpPr>
        <p:spPr>
          <a:xfrm>
            <a:off x="9695184" y="137977"/>
            <a:ext cx="2496816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Observar</a:t>
            </a:r>
          </a:p>
        </p:txBody>
      </p:sp>
    </p:spTree>
    <p:extLst>
      <p:ext uri="{BB962C8B-B14F-4D97-AF65-F5344CB8AC3E}">
        <p14:creationId xmlns:p14="http://schemas.microsoft.com/office/powerpoint/2010/main" val="230210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416" y="-243408"/>
            <a:ext cx="10515600" cy="1325563"/>
          </a:xfrm>
        </p:spPr>
        <p:txBody>
          <a:bodyPr/>
          <a:lstStyle/>
          <a:p>
            <a:pPr algn="ctr"/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limas de </a:t>
            </a:r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mérica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4588" y="1080602"/>
            <a:ext cx="11305256" cy="4940685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buNone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C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limas cálidos o tropicales</a:t>
            </a: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e caracteriza por sus altas temperaturas y abundantes precipitaciones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s-CL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</a:t>
            </a:r>
            <a:r>
              <a:rPr lang="es-CL" sz="3200" u="sng" dirty="0">
                <a:latin typeface="Arial" panose="020B0604020202020204" pitchFamily="34" charset="0"/>
                <a:cs typeface="Arial" panose="020B0604020202020204" pitchFamily="34" charset="0"/>
              </a:rPr>
              <a:t>limas áridos y secos</a:t>
            </a:r>
            <a:r>
              <a:rPr lang="es-CL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e caracterizan por las escasas precipitaciones y aridez en los suelos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s-CL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</a:t>
            </a:r>
            <a:r>
              <a:rPr lang="es-CL" sz="3200" u="sng" dirty="0">
                <a:latin typeface="Arial" panose="020B0604020202020204" pitchFamily="34" charset="0"/>
                <a:cs typeface="Arial" panose="020B0604020202020204" pitchFamily="34" charset="0"/>
              </a:rPr>
              <a:t>limas templados</a:t>
            </a:r>
            <a:r>
              <a:rPr lang="es-CL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n ellos las estaciones del año presentan diferencias marcadas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CL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</a:t>
            </a:r>
            <a:r>
              <a:rPr lang="es-CL" sz="3200" u="sng" dirty="0">
                <a:latin typeface="Arial" panose="020B0604020202020204" pitchFamily="34" charset="0"/>
                <a:cs typeface="Arial" panose="020B0604020202020204" pitchFamily="34" charset="0"/>
              </a:rPr>
              <a:t>limas fríos</a:t>
            </a:r>
            <a:r>
              <a:rPr lang="es-CL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e caracterizan por las bajas temperaturas y por las precipitaciones, habitualmente, en forma de nieve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5) C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limas de montaña</a:t>
            </a: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stán presentes en todas las zonas climáticas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S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e caracterizan por sus bajas temperaturas y por presentar precipitaciones en forma de nieve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5" name="Rectángulo 4"/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4218417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7" name="Group 39"/>
          <p:cNvGrpSpPr/>
          <p:nvPr/>
        </p:nvGrpSpPr>
        <p:grpSpPr>
          <a:xfrm>
            <a:off x="-90348" y="3917816"/>
            <a:ext cx="1772769" cy="1574795"/>
            <a:chOff x="-90360" y="3917880"/>
            <a:chExt cx="1773000" cy="1575000"/>
          </a:xfrm>
        </p:grpSpPr>
        <p:sp>
          <p:nvSpPr>
            <p:cNvPr id="1328" name="CustomShape 40"/>
            <p:cNvSpPr/>
            <p:nvPr/>
          </p:nvSpPr>
          <p:spPr>
            <a:xfrm>
              <a:off x="538200" y="4419360"/>
              <a:ext cx="1093680" cy="1035360"/>
            </a:xfrm>
            <a:custGeom>
              <a:avLst/>
              <a:gdLst/>
              <a:ahLst/>
              <a:cxnLst/>
              <a:rect l="l" t="t" r="r" b="b"/>
              <a:pathLst>
                <a:path w="258" h="244">
                  <a:moveTo>
                    <a:pt x="115" y="0"/>
                  </a:moveTo>
                  <a:cubicBezTo>
                    <a:pt x="103" y="11"/>
                    <a:pt x="91" y="21"/>
                    <a:pt x="79" y="31"/>
                  </a:cubicBezTo>
                  <a:cubicBezTo>
                    <a:pt x="60" y="47"/>
                    <a:pt x="42" y="64"/>
                    <a:pt x="23" y="81"/>
                  </a:cubicBezTo>
                  <a:cubicBezTo>
                    <a:pt x="15" y="88"/>
                    <a:pt x="8" y="95"/>
                    <a:pt x="0" y="102"/>
                  </a:cubicBezTo>
                  <a:cubicBezTo>
                    <a:pt x="22" y="167"/>
                    <a:pt x="82" y="220"/>
                    <a:pt x="150" y="244"/>
                  </a:cubicBezTo>
                  <a:cubicBezTo>
                    <a:pt x="158" y="235"/>
                    <a:pt x="167" y="226"/>
                    <a:pt x="175" y="217"/>
                  </a:cubicBezTo>
                  <a:cubicBezTo>
                    <a:pt x="203" y="187"/>
                    <a:pt x="230" y="158"/>
                    <a:pt x="258" y="130"/>
                  </a:cubicBezTo>
                  <a:cubicBezTo>
                    <a:pt x="236" y="116"/>
                    <a:pt x="216" y="100"/>
                    <a:pt x="198" y="84"/>
                  </a:cubicBezTo>
                  <a:cubicBezTo>
                    <a:pt x="172" y="60"/>
                    <a:pt x="136" y="33"/>
                    <a:pt x="115" y="0"/>
                  </a:cubicBezTo>
                  <a:close/>
                  <a:moveTo>
                    <a:pt x="85" y="105"/>
                  </a:moveTo>
                  <a:cubicBezTo>
                    <a:pt x="93" y="97"/>
                    <a:pt x="101" y="89"/>
                    <a:pt x="109" y="81"/>
                  </a:cubicBezTo>
                  <a:cubicBezTo>
                    <a:pt x="110" y="81"/>
                    <a:pt x="111" y="81"/>
                    <a:pt x="110" y="82"/>
                  </a:cubicBezTo>
                  <a:cubicBezTo>
                    <a:pt x="103" y="91"/>
                    <a:pt x="94" y="99"/>
                    <a:pt x="86" y="106"/>
                  </a:cubicBezTo>
                  <a:cubicBezTo>
                    <a:pt x="85" y="107"/>
                    <a:pt x="84" y="106"/>
                    <a:pt x="85" y="105"/>
                  </a:cubicBezTo>
                  <a:close/>
                  <a:moveTo>
                    <a:pt x="80" y="123"/>
                  </a:moveTo>
                  <a:cubicBezTo>
                    <a:pt x="98" y="107"/>
                    <a:pt x="114" y="89"/>
                    <a:pt x="132" y="74"/>
                  </a:cubicBezTo>
                  <a:cubicBezTo>
                    <a:pt x="133" y="73"/>
                    <a:pt x="134" y="74"/>
                    <a:pt x="133" y="75"/>
                  </a:cubicBezTo>
                  <a:cubicBezTo>
                    <a:pt x="117" y="92"/>
                    <a:pt x="100" y="109"/>
                    <a:pt x="81" y="124"/>
                  </a:cubicBezTo>
                  <a:cubicBezTo>
                    <a:pt x="80" y="124"/>
                    <a:pt x="79" y="123"/>
                    <a:pt x="80" y="123"/>
                  </a:cubicBezTo>
                  <a:close/>
                  <a:moveTo>
                    <a:pt x="59" y="157"/>
                  </a:moveTo>
                  <a:cubicBezTo>
                    <a:pt x="73" y="144"/>
                    <a:pt x="86" y="131"/>
                    <a:pt x="100" y="117"/>
                  </a:cubicBezTo>
                  <a:cubicBezTo>
                    <a:pt x="112" y="104"/>
                    <a:pt x="124" y="91"/>
                    <a:pt x="139" y="80"/>
                  </a:cubicBezTo>
                  <a:cubicBezTo>
                    <a:pt x="140" y="79"/>
                    <a:pt x="140" y="80"/>
                    <a:pt x="140" y="81"/>
                  </a:cubicBezTo>
                  <a:cubicBezTo>
                    <a:pt x="127" y="95"/>
                    <a:pt x="113" y="107"/>
                    <a:pt x="100" y="121"/>
                  </a:cubicBezTo>
                  <a:cubicBezTo>
                    <a:pt x="87" y="134"/>
                    <a:pt x="74" y="147"/>
                    <a:pt x="60" y="158"/>
                  </a:cubicBezTo>
                  <a:cubicBezTo>
                    <a:pt x="59" y="158"/>
                    <a:pt x="59" y="157"/>
                    <a:pt x="59" y="157"/>
                  </a:cubicBezTo>
                  <a:close/>
                  <a:moveTo>
                    <a:pt x="71" y="168"/>
                  </a:moveTo>
                  <a:cubicBezTo>
                    <a:pt x="83" y="153"/>
                    <a:pt x="96" y="139"/>
                    <a:pt x="110" y="126"/>
                  </a:cubicBezTo>
                  <a:cubicBezTo>
                    <a:pt x="124" y="113"/>
                    <a:pt x="137" y="101"/>
                    <a:pt x="152" y="90"/>
                  </a:cubicBezTo>
                  <a:cubicBezTo>
                    <a:pt x="153" y="90"/>
                    <a:pt x="153" y="91"/>
                    <a:pt x="153" y="91"/>
                  </a:cubicBezTo>
                  <a:cubicBezTo>
                    <a:pt x="139" y="104"/>
                    <a:pt x="124" y="116"/>
                    <a:pt x="110" y="129"/>
                  </a:cubicBezTo>
                  <a:cubicBezTo>
                    <a:pt x="97" y="142"/>
                    <a:pt x="84" y="155"/>
                    <a:pt x="73" y="169"/>
                  </a:cubicBezTo>
                  <a:cubicBezTo>
                    <a:pt x="72" y="170"/>
                    <a:pt x="71" y="169"/>
                    <a:pt x="71" y="168"/>
                  </a:cubicBezTo>
                  <a:close/>
                  <a:moveTo>
                    <a:pt x="81" y="177"/>
                  </a:moveTo>
                  <a:cubicBezTo>
                    <a:pt x="98" y="164"/>
                    <a:pt x="112" y="149"/>
                    <a:pt x="126" y="133"/>
                  </a:cubicBezTo>
                  <a:cubicBezTo>
                    <a:pt x="139" y="119"/>
                    <a:pt x="152" y="104"/>
                    <a:pt x="168" y="93"/>
                  </a:cubicBezTo>
                  <a:cubicBezTo>
                    <a:pt x="169" y="92"/>
                    <a:pt x="169" y="93"/>
                    <a:pt x="169" y="94"/>
                  </a:cubicBezTo>
                  <a:cubicBezTo>
                    <a:pt x="153" y="108"/>
                    <a:pt x="139" y="123"/>
                    <a:pt x="125" y="139"/>
                  </a:cubicBezTo>
                  <a:cubicBezTo>
                    <a:pt x="111" y="153"/>
                    <a:pt x="98" y="167"/>
                    <a:pt x="82" y="178"/>
                  </a:cubicBezTo>
                  <a:cubicBezTo>
                    <a:pt x="81" y="178"/>
                    <a:pt x="80" y="177"/>
                    <a:pt x="81" y="177"/>
                  </a:cubicBezTo>
                  <a:close/>
                  <a:moveTo>
                    <a:pt x="94" y="189"/>
                  </a:moveTo>
                  <a:cubicBezTo>
                    <a:pt x="124" y="160"/>
                    <a:pt x="150" y="125"/>
                    <a:pt x="183" y="99"/>
                  </a:cubicBezTo>
                  <a:cubicBezTo>
                    <a:pt x="183" y="98"/>
                    <a:pt x="184" y="99"/>
                    <a:pt x="183" y="100"/>
                  </a:cubicBezTo>
                  <a:cubicBezTo>
                    <a:pt x="169" y="115"/>
                    <a:pt x="154" y="129"/>
                    <a:pt x="139" y="145"/>
                  </a:cubicBezTo>
                  <a:cubicBezTo>
                    <a:pt x="125" y="160"/>
                    <a:pt x="111" y="176"/>
                    <a:pt x="95" y="190"/>
                  </a:cubicBezTo>
                  <a:cubicBezTo>
                    <a:pt x="94" y="190"/>
                    <a:pt x="93" y="189"/>
                    <a:pt x="94" y="189"/>
                  </a:cubicBezTo>
                  <a:close/>
                  <a:moveTo>
                    <a:pt x="107" y="203"/>
                  </a:moveTo>
                  <a:cubicBezTo>
                    <a:pt x="122" y="188"/>
                    <a:pt x="136" y="172"/>
                    <a:pt x="149" y="156"/>
                  </a:cubicBezTo>
                  <a:cubicBezTo>
                    <a:pt x="163" y="140"/>
                    <a:pt x="176" y="124"/>
                    <a:pt x="192" y="110"/>
                  </a:cubicBezTo>
                  <a:cubicBezTo>
                    <a:pt x="192" y="109"/>
                    <a:pt x="193" y="110"/>
                    <a:pt x="193" y="111"/>
                  </a:cubicBezTo>
                  <a:cubicBezTo>
                    <a:pt x="179" y="126"/>
                    <a:pt x="165" y="142"/>
                    <a:pt x="151" y="158"/>
                  </a:cubicBezTo>
                  <a:cubicBezTo>
                    <a:pt x="137" y="174"/>
                    <a:pt x="123" y="189"/>
                    <a:pt x="108" y="204"/>
                  </a:cubicBezTo>
                  <a:cubicBezTo>
                    <a:pt x="108" y="204"/>
                    <a:pt x="107" y="203"/>
                    <a:pt x="107" y="203"/>
                  </a:cubicBezTo>
                  <a:close/>
                  <a:moveTo>
                    <a:pt x="210" y="112"/>
                  </a:moveTo>
                  <a:cubicBezTo>
                    <a:pt x="210" y="112"/>
                    <a:pt x="211" y="112"/>
                    <a:pt x="211" y="113"/>
                  </a:cubicBezTo>
                  <a:cubicBezTo>
                    <a:pt x="197" y="131"/>
                    <a:pt x="181" y="148"/>
                    <a:pt x="166" y="165"/>
                  </a:cubicBezTo>
                  <a:cubicBezTo>
                    <a:pt x="151" y="182"/>
                    <a:pt x="135" y="199"/>
                    <a:pt x="118" y="215"/>
                  </a:cubicBezTo>
                  <a:cubicBezTo>
                    <a:pt x="118" y="215"/>
                    <a:pt x="117" y="214"/>
                    <a:pt x="117" y="214"/>
                  </a:cubicBezTo>
                  <a:cubicBezTo>
                    <a:pt x="134" y="198"/>
                    <a:pt x="149" y="181"/>
                    <a:pt x="164" y="163"/>
                  </a:cubicBezTo>
                  <a:cubicBezTo>
                    <a:pt x="179" y="146"/>
                    <a:pt x="193" y="127"/>
                    <a:pt x="210" y="11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9" name="CustomShape 41"/>
            <p:cNvSpPr/>
            <p:nvPr/>
          </p:nvSpPr>
          <p:spPr>
            <a:xfrm>
              <a:off x="538200" y="4746600"/>
              <a:ext cx="1093680" cy="708120"/>
            </a:xfrm>
            <a:custGeom>
              <a:avLst/>
              <a:gdLst/>
              <a:ahLst/>
              <a:cxnLst/>
              <a:rect l="l" t="t" r="r" b="b"/>
              <a:pathLst>
                <a:path w="258" h="167">
                  <a:moveTo>
                    <a:pt x="250" y="47"/>
                  </a:moveTo>
                  <a:cubicBezTo>
                    <a:pt x="230" y="65"/>
                    <a:pt x="178" y="112"/>
                    <a:pt x="165" y="89"/>
                  </a:cubicBezTo>
                  <a:cubicBezTo>
                    <a:pt x="150" y="106"/>
                    <a:pt x="135" y="123"/>
                    <a:pt x="118" y="138"/>
                  </a:cubicBezTo>
                  <a:cubicBezTo>
                    <a:pt x="118" y="138"/>
                    <a:pt x="117" y="137"/>
                    <a:pt x="117" y="137"/>
                  </a:cubicBezTo>
                  <a:cubicBezTo>
                    <a:pt x="134" y="121"/>
                    <a:pt x="149" y="104"/>
                    <a:pt x="164" y="87"/>
                  </a:cubicBezTo>
                  <a:cubicBezTo>
                    <a:pt x="163" y="86"/>
                    <a:pt x="163" y="84"/>
                    <a:pt x="162" y="83"/>
                  </a:cubicBezTo>
                  <a:cubicBezTo>
                    <a:pt x="154" y="89"/>
                    <a:pt x="145" y="94"/>
                    <a:pt x="136" y="98"/>
                  </a:cubicBezTo>
                  <a:cubicBezTo>
                    <a:pt x="127" y="108"/>
                    <a:pt x="118" y="118"/>
                    <a:pt x="108" y="127"/>
                  </a:cubicBezTo>
                  <a:cubicBezTo>
                    <a:pt x="108" y="127"/>
                    <a:pt x="107" y="126"/>
                    <a:pt x="107" y="126"/>
                  </a:cubicBezTo>
                  <a:cubicBezTo>
                    <a:pt x="116" y="117"/>
                    <a:pt x="124" y="109"/>
                    <a:pt x="132" y="100"/>
                  </a:cubicBezTo>
                  <a:cubicBezTo>
                    <a:pt x="122" y="103"/>
                    <a:pt x="113" y="105"/>
                    <a:pt x="104" y="105"/>
                  </a:cubicBezTo>
                  <a:cubicBezTo>
                    <a:pt x="101" y="107"/>
                    <a:pt x="98" y="110"/>
                    <a:pt x="95" y="113"/>
                  </a:cubicBezTo>
                  <a:cubicBezTo>
                    <a:pt x="94" y="113"/>
                    <a:pt x="93" y="112"/>
                    <a:pt x="94" y="112"/>
                  </a:cubicBezTo>
                  <a:cubicBezTo>
                    <a:pt x="96" y="109"/>
                    <a:pt x="99" y="107"/>
                    <a:pt x="101" y="104"/>
                  </a:cubicBezTo>
                  <a:cubicBezTo>
                    <a:pt x="95" y="104"/>
                    <a:pt x="90" y="102"/>
                    <a:pt x="84" y="99"/>
                  </a:cubicBezTo>
                  <a:cubicBezTo>
                    <a:pt x="83" y="100"/>
                    <a:pt x="82" y="100"/>
                    <a:pt x="82" y="101"/>
                  </a:cubicBezTo>
                  <a:cubicBezTo>
                    <a:pt x="81" y="101"/>
                    <a:pt x="80" y="100"/>
                    <a:pt x="81" y="100"/>
                  </a:cubicBezTo>
                  <a:cubicBezTo>
                    <a:pt x="82" y="99"/>
                    <a:pt x="82" y="99"/>
                    <a:pt x="83" y="98"/>
                  </a:cubicBezTo>
                  <a:cubicBezTo>
                    <a:pt x="80" y="97"/>
                    <a:pt x="76" y="94"/>
                    <a:pt x="73" y="92"/>
                  </a:cubicBezTo>
                  <a:cubicBezTo>
                    <a:pt x="73" y="92"/>
                    <a:pt x="73" y="92"/>
                    <a:pt x="73" y="91"/>
                  </a:cubicBezTo>
                  <a:cubicBezTo>
                    <a:pt x="73" y="92"/>
                    <a:pt x="73" y="92"/>
                    <a:pt x="73" y="92"/>
                  </a:cubicBezTo>
                  <a:cubicBezTo>
                    <a:pt x="72" y="93"/>
                    <a:pt x="71" y="92"/>
                    <a:pt x="71" y="91"/>
                  </a:cubicBezTo>
                  <a:cubicBezTo>
                    <a:pt x="72" y="91"/>
                    <a:pt x="72" y="91"/>
                    <a:pt x="72" y="90"/>
                  </a:cubicBezTo>
                  <a:cubicBezTo>
                    <a:pt x="68" y="87"/>
                    <a:pt x="65" y="83"/>
                    <a:pt x="62" y="80"/>
                  </a:cubicBezTo>
                  <a:cubicBezTo>
                    <a:pt x="61" y="80"/>
                    <a:pt x="61" y="81"/>
                    <a:pt x="60" y="81"/>
                  </a:cubicBezTo>
                  <a:cubicBezTo>
                    <a:pt x="59" y="81"/>
                    <a:pt x="59" y="80"/>
                    <a:pt x="59" y="80"/>
                  </a:cubicBezTo>
                  <a:cubicBezTo>
                    <a:pt x="60" y="79"/>
                    <a:pt x="60" y="79"/>
                    <a:pt x="61" y="78"/>
                  </a:cubicBezTo>
                  <a:cubicBezTo>
                    <a:pt x="51" y="65"/>
                    <a:pt x="44" y="50"/>
                    <a:pt x="37" y="35"/>
                  </a:cubicBezTo>
                  <a:cubicBezTo>
                    <a:pt x="32" y="24"/>
                    <a:pt x="29" y="12"/>
                    <a:pt x="27" y="0"/>
                  </a:cubicBezTo>
                  <a:cubicBezTo>
                    <a:pt x="26" y="1"/>
                    <a:pt x="25" y="2"/>
                    <a:pt x="23" y="4"/>
                  </a:cubicBezTo>
                  <a:cubicBezTo>
                    <a:pt x="15" y="11"/>
                    <a:pt x="8" y="18"/>
                    <a:pt x="0" y="25"/>
                  </a:cubicBezTo>
                  <a:cubicBezTo>
                    <a:pt x="22" y="90"/>
                    <a:pt x="82" y="143"/>
                    <a:pt x="150" y="167"/>
                  </a:cubicBezTo>
                  <a:cubicBezTo>
                    <a:pt x="158" y="158"/>
                    <a:pt x="167" y="149"/>
                    <a:pt x="175" y="140"/>
                  </a:cubicBezTo>
                  <a:cubicBezTo>
                    <a:pt x="203" y="110"/>
                    <a:pt x="230" y="81"/>
                    <a:pt x="258" y="53"/>
                  </a:cubicBezTo>
                  <a:cubicBezTo>
                    <a:pt x="256" y="51"/>
                    <a:pt x="253" y="49"/>
                    <a:pt x="250" y="47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0" name="CustomShape 42"/>
            <p:cNvSpPr/>
            <p:nvPr/>
          </p:nvSpPr>
          <p:spPr>
            <a:xfrm>
              <a:off x="500040" y="4371840"/>
              <a:ext cx="1182600" cy="1121040"/>
            </a:xfrm>
            <a:custGeom>
              <a:avLst/>
              <a:gdLst/>
              <a:ahLst/>
              <a:cxnLst/>
              <a:rect l="l" t="t" r="r" b="b"/>
              <a:pathLst>
                <a:path w="279" h="264">
                  <a:moveTo>
                    <a:pt x="273" y="135"/>
                  </a:moveTo>
                  <a:cubicBezTo>
                    <a:pt x="252" y="122"/>
                    <a:pt x="231" y="107"/>
                    <a:pt x="212" y="90"/>
                  </a:cubicBezTo>
                  <a:cubicBezTo>
                    <a:pt x="185" y="66"/>
                    <a:pt x="150" y="39"/>
                    <a:pt x="129" y="7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120" y="4"/>
                    <a:pt x="120" y="4"/>
                    <a:pt x="120" y="4"/>
                  </a:cubicBezTo>
                  <a:cubicBezTo>
                    <a:pt x="109" y="13"/>
                    <a:pt x="98" y="24"/>
                    <a:pt x="87" y="33"/>
                  </a:cubicBezTo>
                  <a:cubicBezTo>
                    <a:pt x="68" y="50"/>
                    <a:pt x="50" y="66"/>
                    <a:pt x="31" y="83"/>
                  </a:cubicBezTo>
                  <a:cubicBezTo>
                    <a:pt x="23" y="90"/>
                    <a:pt x="15" y="97"/>
                    <a:pt x="6" y="104"/>
                  </a:cubicBezTo>
                  <a:cubicBezTo>
                    <a:pt x="0" y="110"/>
                    <a:pt x="0" y="110"/>
                    <a:pt x="0" y="110"/>
                  </a:cubicBezTo>
                  <a:cubicBezTo>
                    <a:pt x="3" y="119"/>
                    <a:pt x="3" y="119"/>
                    <a:pt x="3" y="119"/>
                  </a:cubicBezTo>
                  <a:cubicBezTo>
                    <a:pt x="19" y="166"/>
                    <a:pt x="59" y="207"/>
                    <a:pt x="100" y="233"/>
                  </a:cubicBezTo>
                  <a:cubicBezTo>
                    <a:pt x="116" y="244"/>
                    <a:pt x="134" y="253"/>
                    <a:pt x="154" y="261"/>
                  </a:cubicBezTo>
                  <a:cubicBezTo>
                    <a:pt x="161" y="264"/>
                    <a:pt x="161" y="264"/>
                    <a:pt x="161" y="264"/>
                  </a:cubicBezTo>
                  <a:cubicBezTo>
                    <a:pt x="167" y="258"/>
                    <a:pt x="167" y="258"/>
                    <a:pt x="167" y="258"/>
                  </a:cubicBezTo>
                  <a:cubicBezTo>
                    <a:pt x="174" y="249"/>
                    <a:pt x="181" y="241"/>
                    <a:pt x="189" y="233"/>
                  </a:cubicBezTo>
                  <a:cubicBezTo>
                    <a:pt x="217" y="203"/>
                    <a:pt x="245" y="173"/>
                    <a:pt x="273" y="144"/>
                  </a:cubicBezTo>
                  <a:cubicBezTo>
                    <a:pt x="279" y="138"/>
                    <a:pt x="279" y="138"/>
                    <a:pt x="279" y="138"/>
                  </a:cubicBezTo>
                  <a:lnTo>
                    <a:pt x="273" y="135"/>
                  </a:lnTo>
                  <a:close/>
                  <a:moveTo>
                    <a:pt x="184" y="228"/>
                  </a:moveTo>
                  <a:cubicBezTo>
                    <a:pt x="176" y="237"/>
                    <a:pt x="167" y="246"/>
                    <a:pt x="159" y="255"/>
                  </a:cubicBezTo>
                  <a:cubicBezTo>
                    <a:pt x="91" y="231"/>
                    <a:pt x="31" y="178"/>
                    <a:pt x="9" y="113"/>
                  </a:cubicBezTo>
                  <a:cubicBezTo>
                    <a:pt x="17" y="106"/>
                    <a:pt x="24" y="99"/>
                    <a:pt x="32" y="92"/>
                  </a:cubicBezTo>
                  <a:cubicBezTo>
                    <a:pt x="51" y="75"/>
                    <a:pt x="69" y="58"/>
                    <a:pt x="88" y="42"/>
                  </a:cubicBezTo>
                  <a:cubicBezTo>
                    <a:pt x="100" y="32"/>
                    <a:pt x="112" y="22"/>
                    <a:pt x="124" y="11"/>
                  </a:cubicBezTo>
                  <a:cubicBezTo>
                    <a:pt x="145" y="44"/>
                    <a:pt x="181" y="71"/>
                    <a:pt x="207" y="95"/>
                  </a:cubicBezTo>
                  <a:cubicBezTo>
                    <a:pt x="225" y="111"/>
                    <a:pt x="245" y="127"/>
                    <a:pt x="267" y="141"/>
                  </a:cubicBezTo>
                  <a:cubicBezTo>
                    <a:pt x="239" y="169"/>
                    <a:pt x="212" y="198"/>
                    <a:pt x="184" y="22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1" name="CustomShape 43"/>
            <p:cNvSpPr/>
            <p:nvPr/>
          </p:nvSpPr>
          <p:spPr>
            <a:xfrm>
              <a:off x="1033560" y="4894200"/>
              <a:ext cx="399960" cy="438120"/>
            </a:xfrm>
            <a:custGeom>
              <a:avLst/>
              <a:gdLst/>
              <a:ahLst/>
              <a:cxnLst/>
              <a:rect l="l" t="t" r="r" b="b"/>
              <a:pathLst>
                <a:path w="94" h="103">
                  <a:moveTo>
                    <a:pt x="0" y="102"/>
                  </a:moveTo>
                  <a:cubicBezTo>
                    <a:pt x="0" y="102"/>
                    <a:pt x="1" y="103"/>
                    <a:pt x="1" y="103"/>
                  </a:cubicBezTo>
                  <a:cubicBezTo>
                    <a:pt x="18" y="87"/>
                    <a:pt x="34" y="70"/>
                    <a:pt x="49" y="53"/>
                  </a:cubicBezTo>
                  <a:cubicBezTo>
                    <a:pt x="64" y="36"/>
                    <a:pt x="80" y="19"/>
                    <a:pt x="94" y="1"/>
                  </a:cubicBezTo>
                  <a:cubicBezTo>
                    <a:pt x="94" y="0"/>
                    <a:pt x="93" y="0"/>
                    <a:pt x="93" y="0"/>
                  </a:cubicBezTo>
                  <a:cubicBezTo>
                    <a:pt x="76" y="15"/>
                    <a:pt x="62" y="34"/>
                    <a:pt x="47" y="51"/>
                  </a:cubicBezTo>
                  <a:cubicBezTo>
                    <a:pt x="32" y="69"/>
                    <a:pt x="17" y="86"/>
                    <a:pt x="0" y="10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2" name="CustomShape 44"/>
            <p:cNvSpPr/>
            <p:nvPr/>
          </p:nvSpPr>
          <p:spPr>
            <a:xfrm>
              <a:off x="992160" y="4881600"/>
              <a:ext cx="365040" cy="403200"/>
            </a:xfrm>
            <a:custGeom>
              <a:avLst/>
              <a:gdLst/>
              <a:ahLst/>
              <a:cxnLst/>
              <a:rect l="l" t="t" r="r" b="b"/>
              <a:pathLst>
                <a:path w="86" h="95">
                  <a:moveTo>
                    <a:pt x="86" y="2"/>
                  </a:moveTo>
                  <a:cubicBezTo>
                    <a:pt x="86" y="1"/>
                    <a:pt x="85" y="0"/>
                    <a:pt x="85" y="1"/>
                  </a:cubicBezTo>
                  <a:cubicBezTo>
                    <a:pt x="69" y="15"/>
                    <a:pt x="56" y="31"/>
                    <a:pt x="42" y="47"/>
                  </a:cubicBezTo>
                  <a:cubicBezTo>
                    <a:pt x="29" y="63"/>
                    <a:pt x="15" y="79"/>
                    <a:pt x="0" y="94"/>
                  </a:cubicBezTo>
                  <a:cubicBezTo>
                    <a:pt x="0" y="94"/>
                    <a:pt x="1" y="95"/>
                    <a:pt x="1" y="95"/>
                  </a:cubicBezTo>
                  <a:cubicBezTo>
                    <a:pt x="16" y="80"/>
                    <a:pt x="30" y="65"/>
                    <a:pt x="44" y="49"/>
                  </a:cubicBezTo>
                  <a:cubicBezTo>
                    <a:pt x="58" y="33"/>
                    <a:pt x="72" y="17"/>
                    <a:pt x="86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3" name="CustomShape 45"/>
            <p:cNvSpPr/>
            <p:nvPr/>
          </p:nvSpPr>
          <p:spPr>
            <a:xfrm>
              <a:off x="932040" y="4835520"/>
              <a:ext cx="385560" cy="390600"/>
            </a:xfrm>
            <a:custGeom>
              <a:avLst/>
              <a:gdLst/>
              <a:ahLst/>
              <a:cxnLst/>
              <a:rect l="l" t="t" r="r" b="b"/>
              <a:pathLst>
                <a:path w="91" h="92">
                  <a:moveTo>
                    <a:pt x="46" y="47"/>
                  </a:moveTo>
                  <a:cubicBezTo>
                    <a:pt x="61" y="31"/>
                    <a:pt x="76" y="17"/>
                    <a:pt x="90" y="2"/>
                  </a:cubicBezTo>
                  <a:cubicBezTo>
                    <a:pt x="91" y="1"/>
                    <a:pt x="90" y="0"/>
                    <a:pt x="90" y="1"/>
                  </a:cubicBezTo>
                  <a:cubicBezTo>
                    <a:pt x="57" y="27"/>
                    <a:pt x="31" y="62"/>
                    <a:pt x="1" y="91"/>
                  </a:cubicBezTo>
                  <a:cubicBezTo>
                    <a:pt x="0" y="91"/>
                    <a:pt x="1" y="92"/>
                    <a:pt x="2" y="92"/>
                  </a:cubicBezTo>
                  <a:cubicBezTo>
                    <a:pt x="18" y="78"/>
                    <a:pt x="32" y="62"/>
                    <a:pt x="46" y="4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4" name="CustomShape 46"/>
            <p:cNvSpPr/>
            <p:nvPr/>
          </p:nvSpPr>
          <p:spPr>
            <a:xfrm>
              <a:off x="876240" y="4810320"/>
              <a:ext cx="377640" cy="365040"/>
            </a:xfrm>
            <a:custGeom>
              <a:avLst/>
              <a:gdLst/>
              <a:ahLst/>
              <a:cxnLst/>
              <a:rect l="l" t="t" r="r" b="b"/>
              <a:pathLst>
                <a:path w="89" h="86">
                  <a:moveTo>
                    <a:pt x="45" y="47"/>
                  </a:moveTo>
                  <a:cubicBezTo>
                    <a:pt x="59" y="31"/>
                    <a:pt x="73" y="16"/>
                    <a:pt x="89" y="2"/>
                  </a:cubicBezTo>
                  <a:cubicBezTo>
                    <a:pt x="89" y="1"/>
                    <a:pt x="89" y="0"/>
                    <a:pt x="88" y="1"/>
                  </a:cubicBezTo>
                  <a:cubicBezTo>
                    <a:pt x="72" y="12"/>
                    <a:pt x="59" y="27"/>
                    <a:pt x="46" y="41"/>
                  </a:cubicBezTo>
                  <a:cubicBezTo>
                    <a:pt x="32" y="57"/>
                    <a:pt x="18" y="72"/>
                    <a:pt x="1" y="85"/>
                  </a:cubicBezTo>
                  <a:cubicBezTo>
                    <a:pt x="0" y="85"/>
                    <a:pt x="1" y="86"/>
                    <a:pt x="2" y="86"/>
                  </a:cubicBezTo>
                  <a:cubicBezTo>
                    <a:pt x="18" y="75"/>
                    <a:pt x="31" y="61"/>
                    <a:pt x="45" y="47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5" name="CustomShape 47"/>
            <p:cNvSpPr/>
            <p:nvPr/>
          </p:nvSpPr>
          <p:spPr>
            <a:xfrm>
              <a:off x="838080" y="4800600"/>
              <a:ext cx="349200" cy="339840"/>
            </a:xfrm>
            <a:custGeom>
              <a:avLst/>
              <a:gdLst/>
              <a:ahLst/>
              <a:cxnLst/>
              <a:rect l="l" t="t" r="r" b="b"/>
              <a:pathLst>
                <a:path w="82" h="80">
                  <a:moveTo>
                    <a:pt x="39" y="39"/>
                  </a:moveTo>
                  <a:cubicBezTo>
                    <a:pt x="53" y="26"/>
                    <a:pt x="68" y="14"/>
                    <a:pt x="82" y="1"/>
                  </a:cubicBezTo>
                  <a:cubicBezTo>
                    <a:pt x="82" y="1"/>
                    <a:pt x="82" y="0"/>
                    <a:pt x="81" y="0"/>
                  </a:cubicBezTo>
                  <a:cubicBezTo>
                    <a:pt x="66" y="11"/>
                    <a:pt x="53" y="23"/>
                    <a:pt x="39" y="36"/>
                  </a:cubicBezTo>
                  <a:cubicBezTo>
                    <a:pt x="25" y="49"/>
                    <a:pt x="12" y="63"/>
                    <a:pt x="0" y="78"/>
                  </a:cubicBezTo>
                  <a:cubicBezTo>
                    <a:pt x="0" y="79"/>
                    <a:pt x="1" y="80"/>
                    <a:pt x="2" y="79"/>
                  </a:cubicBezTo>
                  <a:cubicBezTo>
                    <a:pt x="13" y="65"/>
                    <a:pt x="26" y="52"/>
                    <a:pt x="39" y="39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6" name="CustomShape 48"/>
            <p:cNvSpPr/>
            <p:nvPr/>
          </p:nvSpPr>
          <p:spPr>
            <a:xfrm>
              <a:off x="787320" y="4754520"/>
              <a:ext cx="344160" cy="334800"/>
            </a:xfrm>
            <a:custGeom>
              <a:avLst/>
              <a:gdLst/>
              <a:ahLst/>
              <a:cxnLst/>
              <a:rect l="l" t="t" r="r" b="b"/>
              <a:pathLst>
                <a:path w="81" h="79">
                  <a:moveTo>
                    <a:pt x="41" y="42"/>
                  </a:moveTo>
                  <a:cubicBezTo>
                    <a:pt x="54" y="28"/>
                    <a:pt x="68" y="16"/>
                    <a:pt x="81" y="2"/>
                  </a:cubicBezTo>
                  <a:cubicBezTo>
                    <a:pt x="81" y="1"/>
                    <a:pt x="81" y="0"/>
                    <a:pt x="80" y="1"/>
                  </a:cubicBezTo>
                  <a:cubicBezTo>
                    <a:pt x="65" y="12"/>
                    <a:pt x="53" y="25"/>
                    <a:pt x="41" y="38"/>
                  </a:cubicBezTo>
                  <a:cubicBezTo>
                    <a:pt x="27" y="52"/>
                    <a:pt x="14" y="65"/>
                    <a:pt x="0" y="78"/>
                  </a:cubicBezTo>
                  <a:cubicBezTo>
                    <a:pt x="0" y="78"/>
                    <a:pt x="0" y="79"/>
                    <a:pt x="1" y="79"/>
                  </a:cubicBezTo>
                  <a:cubicBezTo>
                    <a:pt x="15" y="68"/>
                    <a:pt x="28" y="55"/>
                    <a:pt x="41" y="4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7" name="CustomShape 49"/>
            <p:cNvSpPr/>
            <p:nvPr/>
          </p:nvSpPr>
          <p:spPr>
            <a:xfrm>
              <a:off x="873000" y="4729320"/>
              <a:ext cx="233280" cy="215640"/>
            </a:xfrm>
            <a:custGeom>
              <a:avLst/>
              <a:gdLst/>
              <a:ahLst/>
              <a:cxnLst/>
              <a:rect l="l" t="t" r="r" b="b"/>
              <a:pathLst>
                <a:path w="55" h="51">
                  <a:moveTo>
                    <a:pt x="2" y="51"/>
                  </a:moveTo>
                  <a:cubicBezTo>
                    <a:pt x="21" y="36"/>
                    <a:pt x="38" y="19"/>
                    <a:pt x="54" y="2"/>
                  </a:cubicBezTo>
                  <a:cubicBezTo>
                    <a:pt x="55" y="1"/>
                    <a:pt x="54" y="0"/>
                    <a:pt x="53" y="1"/>
                  </a:cubicBezTo>
                  <a:cubicBezTo>
                    <a:pt x="35" y="16"/>
                    <a:pt x="19" y="34"/>
                    <a:pt x="1" y="50"/>
                  </a:cubicBezTo>
                  <a:cubicBezTo>
                    <a:pt x="0" y="50"/>
                    <a:pt x="1" y="51"/>
                    <a:pt x="2" y="5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8" name="CustomShape 50"/>
            <p:cNvSpPr/>
            <p:nvPr/>
          </p:nvSpPr>
          <p:spPr>
            <a:xfrm>
              <a:off x="893880" y="4762440"/>
              <a:ext cx="114120" cy="110880"/>
            </a:xfrm>
            <a:custGeom>
              <a:avLst/>
              <a:gdLst/>
              <a:ahLst/>
              <a:cxnLst/>
              <a:rect l="l" t="t" r="r" b="b"/>
              <a:pathLst>
                <a:path w="27" h="26">
                  <a:moveTo>
                    <a:pt x="2" y="25"/>
                  </a:moveTo>
                  <a:cubicBezTo>
                    <a:pt x="10" y="18"/>
                    <a:pt x="19" y="10"/>
                    <a:pt x="26" y="1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17" y="8"/>
                    <a:pt x="9" y="16"/>
                    <a:pt x="1" y="24"/>
                  </a:cubicBezTo>
                  <a:cubicBezTo>
                    <a:pt x="0" y="25"/>
                    <a:pt x="1" y="26"/>
                    <a:pt x="2" y="2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9" name="CustomShape 51"/>
            <p:cNvSpPr/>
            <p:nvPr/>
          </p:nvSpPr>
          <p:spPr>
            <a:xfrm>
              <a:off x="-64800" y="3947760"/>
              <a:ext cx="793800" cy="704880"/>
            </a:xfrm>
            <a:custGeom>
              <a:avLst/>
              <a:gdLst/>
              <a:ahLst/>
              <a:cxnLst/>
              <a:rect l="l" t="t" r="r" b="b"/>
              <a:pathLst>
                <a:path w="187" h="166">
                  <a:moveTo>
                    <a:pt x="139" y="0"/>
                  </a:moveTo>
                  <a:cubicBezTo>
                    <a:pt x="144" y="12"/>
                    <a:pt x="150" y="23"/>
                    <a:pt x="155" y="34"/>
                  </a:cubicBezTo>
                  <a:cubicBezTo>
                    <a:pt x="162" y="51"/>
                    <a:pt x="170" y="68"/>
                    <a:pt x="177" y="86"/>
                  </a:cubicBezTo>
                  <a:cubicBezTo>
                    <a:pt x="181" y="93"/>
                    <a:pt x="184" y="100"/>
                    <a:pt x="187" y="108"/>
                  </a:cubicBezTo>
                  <a:cubicBezTo>
                    <a:pt x="151" y="147"/>
                    <a:pt x="93" y="166"/>
                    <a:pt x="39" y="162"/>
                  </a:cubicBezTo>
                  <a:cubicBezTo>
                    <a:pt x="36" y="153"/>
                    <a:pt x="33" y="144"/>
                    <a:pt x="30" y="135"/>
                  </a:cubicBezTo>
                  <a:cubicBezTo>
                    <a:pt x="20" y="105"/>
                    <a:pt x="11" y="76"/>
                    <a:pt x="0" y="48"/>
                  </a:cubicBezTo>
                  <a:cubicBezTo>
                    <a:pt x="20" y="45"/>
                    <a:pt x="39" y="40"/>
                    <a:pt x="56" y="34"/>
                  </a:cubicBezTo>
                  <a:cubicBezTo>
                    <a:pt x="82" y="25"/>
                    <a:pt x="115" y="17"/>
                    <a:pt x="139" y="0"/>
                  </a:cubicBezTo>
                  <a:close/>
                  <a:moveTo>
                    <a:pt x="128" y="84"/>
                  </a:moveTo>
                  <a:cubicBezTo>
                    <a:pt x="125" y="76"/>
                    <a:pt x="122" y="67"/>
                    <a:pt x="118" y="59"/>
                  </a:cubicBezTo>
                  <a:cubicBezTo>
                    <a:pt x="118" y="59"/>
                    <a:pt x="117" y="59"/>
                    <a:pt x="117" y="60"/>
                  </a:cubicBezTo>
                  <a:cubicBezTo>
                    <a:pt x="120" y="68"/>
                    <a:pt x="123" y="76"/>
                    <a:pt x="126" y="84"/>
                  </a:cubicBezTo>
                  <a:cubicBezTo>
                    <a:pt x="127" y="85"/>
                    <a:pt x="128" y="85"/>
                    <a:pt x="128" y="84"/>
                  </a:cubicBezTo>
                  <a:close/>
                  <a:moveTo>
                    <a:pt x="125" y="98"/>
                  </a:moveTo>
                  <a:cubicBezTo>
                    <a:pt x="118" y="81"/>
                    <a:pt x="112" y="63"/>
                    <a:pt x="104" y="47"/>
                  </a:cubicBezTo>
                  <a:cubicBezTo>
                    <a:pt x="104" y="47"/>
                    <a:pt x="103" y="47"/>
                    <a:pt x="104" y="47"/>
                  </a:cubicBezTo>
                  <a:cubicBezTo>
                    <a:pt x="109" y="65"/>
                    <a:pt x="116" y="82"/>
                    <a:pt x="124" y="98"/>
                  </a:cubicBezTo>
                  <a:cubicBezTo>
                    <a:pt x="124" y="99"/>
                    <a:pt x="125" y="98"/>
                    <a:pt x="125" y="98"/>
                  </a:cubicBezTo>
                  <a:close/>
                  <a:moveTo>
                    <a:pt x="129" y="128"/>
                  </a:moveTo>
                  <a:cubicBezTo>
                    <a:pt x="123" y="115"/>
                    <a:pt x="118" y="101"/>
                    <a:pt x="113" y="88"/>
                  </a:cubicBezTo>
                  <a:cubicBezTo>
                    <a:pt x="109" y="75"/>
                    <a:pt x="105" y="61"/>
                    <a:pt x="98" y="49"/>
                  </a:cubicBezTo>
                  <a:cubicBezTo>
                    <a:pt x="98" y="49"/>
                    <a:pt x="97" y="49"/>
                    <a:pt x="97" y="50"/>
                  </a:cubicBezTo>
                  <a:cubicBezTo>
                    <a:pt x="102" y="64"/>
                    <a:pt x="107" y="77"/>
                    <a:pt x="112" y="90"/>
                  </a:cubicBezTo>
                  <a:cubicBezTo>
                    <a:pt x="117" y="103"/>
                    <a:pt x="121" y="117"/>
                    <a:pt x="128" y="129"/>
                  </a:cubicBezTo>
                  <a:cubicBezTo>
                    <a:pt x="128" y="129"/>
                    <a:pt x="129" y="129"/>
                    <a:pt x="129" y="128"/>
                  </a:cubicBezTo>
                  <a:close/>
                  <a:moveTo>
                    <a:pt x="117" y="132"/>
                  </a:moveTo>
                  <a:cubicBezTo>
                    <a:pt x="114" y="118"/>
                    <a:pt x="109" y="104"/>
                    <a:pt x="103" y="91"/>
                  </a:cubicBezTo>
                  <a:cubicBezTo>
                    <a:pt x="98" y="78"/>
                    <a:pt x="92" y="65"/>
                    <a:pt x="86" y="53"/>
                  </a:cubicBezTo>
                  <a:cubicBezTo>
                    <a:pt x="86" y="52"/>
                    <a:pt x="85" y="53"/>
                    <a:pt x="85" y="53"/>
                  </a:cubicBezTo>
                  <a:cubicBezTo>
                    <a:pt x="90" y="67"/>
                    <a:pt x="97" y="80"/>
                    <a:pt x="102" y="93"/>
                  </a:cubicBezTo>
                  <a:cubicBezTo>
                    <a:pt x="108" y="106"/>
                    <a:pt x="112" y="119"/>
                    <a:pt x="116" y="133"/>
                  </a:cubicBezTo>
                  <a:cubicBezTo>
                    <a:pt x="116" y="133"/>
                    <a:pt x="117" y="133"/>
                    <a:pt x="117" y="132"/>
                  </a:cubicBezTo>
                  <a:close/>
                  <a:moveTo>
                    <a:pt x="107" y="135"/>
                  </a:moveTo>
                  <a:cubicBezTo>
                    <a:pt x="100" y="121"/>
                    <a:pt x="95" y="106"/>
                    <a:pt x="90" y="91"/>
                  </a:cubicBezTo>
                  <a:cubicBezTo>
                    <a:pt x="86" y="77"/>
                    <a:pt x="82" y="62"/>
                    <a:pt x="74" y="49"/>
                  </a:cubicBezTo>
                  <a:cubicBezTo>
                    <a:pt x="74" y="49"/>
                    <a:pt x="73" y="49"/>
                    <a:pt x="73" y="50"/>
                  </a:cubicBezTo>
                  <a:cubicBezTo>
                    <a:pt x="79" y="65"/>
                    <a:pt x="84" y="80"/>
                    <a:pt x="89" y="95"/>
                  </a:cubicBezTo>
                  <a:cubicBezTo>
                    <a:pt x="94" y="109"/>
                    <a:pt x="99" y="123"/>
                    <a:pt x="107" y="136"/>
                  </a:cubicBezTo>
                  <a:cubicBezTo>
                    <a:pt x="107" y="136"/>
                    <a:pt x="108" y="136"/>
                    <a:pt x="107" y="135"/>
                  </a:cubicBezTo>
                  <a:close/>
                  <a:moveTo>
                    <a:pt x="95" y="140"/>
                  </a:moveTo>
                  <a:cubicBezTo>
                    <a:pt x="83" y="110"/>
                    <a:pt x="76" y="78"/>
                    <a:pt x="62" y="49"/>
                  </a:cubicBezTo>
                  <a:cubicBezTo>
                    <a:pt x="62" y="49"/>
                    <a:pt x="61" y="49"/>
                    <a:pt x="61" y="50"/>
                  </a:cubicBezTo>
                  <a:cubicBezTo>
                    <a:pt x="67" y="65"/>
                    <a:pt x="72" y="80"/>
                    <a:pt x="77" y="95"/>
                  </a:cubicBezTo>
                  <a:cubicBezTo>
                    <a:pt x="82" y="110"/>
                    <a:pt x="87" y="125"/>
                    <a:pt x="94" y="140"/>
                  </a:cubicBezTo>
                  <a:cubicBezTo>
                    <a:pt x="94" y="141"/>
                    <a:pt x="95" y="140"/>
                    <a:pt x="95" y="140"/>
                  </a:cubicBezTo>
                  <a:close/>
                  <a:moveTo>
                    <a:pt x="81" y="146"/>
                  </a:moveTo>
                  <a:cubicBezTo>
                    <a:pt x="76" y="131"/>
                    <a:pt x="71" y="115"/>
                    <a:pt x="67" y="100"/>
                  </a:cubicBezTo>
                  <a:cubicBezTo>
                    <a:pt x="63" y="85"/>
                    <a:pt x="59" y="69"/>
                    <a:pt x="52" y="54"/>
                  </a:cubicBezTo>
                  <a:cubicBezTo>
                    <a:pt x="52" y="54"/>
                    <a:pt x="51" y="54"/>
                    <a:pt x="51" y="55"/>
                  </a:cubicBezTo>
                  <a:cubicBezTo>
                    <a:pt x="56" y="70"/>
                    <a:pt x="61" y="85"/>
                    <a:pt x="65" y="101"/>
                  </a:cubicBezTo>
                  <a:cubicBezTo>
                    <a:pt x="70" y="116"/>
                    <a:pt x="74" y="131"/>
                    <a:pt x="80" y="146"/>
                  </a:cubicBezTo>
                  <a:cubicBezTo>
                    <a:pt x="80" y="147"/>
                    <a:pt x="81" y="146"/>
                    <a:pt x="81" y="146"/>
                  </a:cubicBezTo>
                  <a:close/>
                  <a:moveTo>
                    <a:pt x="39" y="50"/>
                  </a:moveTo>
                  <a:cubicBezTo>
                    <a:pt x="39" y="50"/>
                    <a:pt x="38" y="50"/>
                    <a:pt x="38" y="51"/>
                  </a:cubicBezTo>
                  <a:cubicBezTo>
                    <a:pt x="42" y="68"/>
                    <a:pt x="48" y="84"/>
                    <a:pt x="53" y="101"/>
                  </a:cubicBezTo>
                  <a:cubicBezTo>
                    <a:pt x="58" y="118"/>
                    <a:pt x="63" y="134"/>
                    <a:pt x="70" y="151"/>
                  </a:cubicBezTo>
                  <a:cubicBezTo>
                    <a:pt x="70" y="151"/>
                    <a:pt x="71" y="151"/>
                    <a:pt x="71" y="150"/>
                  </a:cubicBezTo>
                  <a:cubicBezTo>
                    <a:pt x="64" y="134"/>
                    <a:pt x="59" y="117"/>
                    <a:pt x="55" y="100"/>
                  </a:cubicBezTo>
                  <a:cubicBezTo>
                    <a:pt x="50" y="84"/>
                    <a:pt x="46" y="66"/>
                    <a:pt x="39" y="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0" name="CustomShape 52"/>
            <p:cNvSpPr/>
            <p:nvPr/>
          </p:nvSpPr>
          <p:spPr>
            <a:xfrm>
              <a:off x="-64800" y="4143240"/>
              <a:ext cx="793800" cy="509760"/>
            </a:xfrm>
            <a:custGeom>
              <a:avLst/>
              <a:gdLst/>
              <a:ahLst/>
              <a:cxnLst/>
              <a:rect l="l" t="t" r="r" b="b"/>
              <a:pathLst>
                <a:path w="187" h="120">
                  <a:moveTo>
                    <a:pt x="8" y="0"/>
                  </a:moveTo>
                  <a:cubicBezTo>
                    <a:pt x="16" y="19"/>
                    <a:pt x="37" y="68"/>
                    <a:pt x="53" y="56"/>
                  </a:cubicBezTo>
                  <a:cubicBezTo>
                    <a:pt x="58" y="73"/>
                    <a:pt x="63" y="89"/>
                    <a:pt x="70" y="105"/>
                  </a:cubicBezTo>
                  <a:cubicBezTo>
                    <a:pt x="70" y="105"/>
                    <a:pt x="71" y="105"/>
                    <a:pt x="71" y="104"/>
                  </a:cubicBezTo>
                  <a:cubicBezTo>
                    <a:pt x="64" y="88"/>
                    <a:pt x="59" y="72"/>
                    <a:pt x="55" y="55"/>
                  </a:cubicBezTo>
                  <a:cubicBezTo>
                    <a:pt x="55" y="54"/>
                    <a:pt x="56" y="53"/>
                    <a:pt x="57" y="52"/>
                  </a:cubicBezTo>
                  <a:cubicBezTo>
                    <a:pt x="61" y="59"/>
                    <a:pt x="65" y="66"/>
                    <a:pt x="70" y="72"/>
                  </a:cubicBezTo>
                  <a:cubicBezTo>
                    <a:pt x="73" y="81"/>
                    <a:pt x="76" y="91"/>
                    <a:pt x="80" y="100"/>
                  </a:cubicBezTo>
                  <a:cubicBezTo>
                    <a:pt x="80" y="101"/>
                    <a:pt x="81" y="100"/>
                    <a:pt x="81" y="100"/>
                  </a:cubicBezTo>
                  <a:cubicBezTo>
                    <a:pt x="78" y="91"/>
                    <a:pt x="75" y="83"/>
                    <a:pt x="73" y="74"/>
                  </a:cubicBezTo>
                  <a:cubicBezTo>
                    <a:pt x="78" y="79"/>
                    <a:pt x="84" y="83"/>
                    <a:pt x="90" y="86"/>
                  </a:cubicBezTo>
                  <a:cubicBezTo>
                    <a:pt x="91" y="89"/>
                    <a:pt x="93" y="91"/>
                    <a:pt x="94" y="94"/>
                  </a:cubicBezTo>
                  <a:cubicBezTo>
                    <a:pt x="94" y="95"/>
                    <a:pt x="95" y="94"/>
                    <a:pt x="95" y="94"/>
                  </a:cubicBezTo>
                  <a:cubicBezTo>
                    <a:pt x="94" y="91"/>
                    <a:pt x="93" y="89"/>
                    <a:pt x="92" y="86"/>
                  </a:cubicBezTo>
                  <a:cubicBezTo>
                    <a:pt x="96" y="88"/>
                    <a:pt x="101" y="88"/>
                    <a:pt x="105" y="88"/>
                  </a:cubicBezTo>
                  <a:cubicBezTo>
                    <a:pt x="106" y="89"/>
                    <a:pt x="106" y="89"/>
                    <a:pt x="107" y="90"/>
                  </a:cubicBezTo>
                  <a:cubicBezTo>
                    <a:pt x="107" y="90"/>
                    <a:pt x="108" y="90"/>
                    <a:pt x="107" y="89"/>
                  </a:cubicBezTo>
                  <a:cubicBezTo>
                    <a:pt x="107" y="89"/>
                    <a:pt x="107" y="88"/>
                    <a:pt x="107" y="88"/>
                  </a:cubicBezTo>
                  <a:cubicBezTo>
                    <a:pt x="109" y="88"/>
                    <a:pt x="112" y="87"/>
                    <a:pt x="115" y="86"/>
                  </a:cubicBezTo>
                  <a:cubicBezTo>
                    <a:pt x="115" y="86"/>
                    <a:pt x="115" y="86"/>
                    <a:pt x="115" y="86"/>
                  </a:cubicBezTo>
                  <a:cubicBezTo>
                    <a:pt x="115" y="86"/>
                    <a:pt x="116" y="86"/>
                    <a:pt x="116" y="87"/>
                  </a:cubicBezTo>
                  <a:cubicBezTo>
                    <a:pt x="116" y="87"/>
                    <a:pt x="117" y="87"/>
                    <a:pt x="117" y="86"/>
                  </a:cubicBezTo>
                  <a:cubicBezTo>
                    <a:pt x="117" y="86"/>
                    <a:pt x="117" y="86"/>
                    <a:pt x="117" y="86"/>
                  </a:cubicBezTo>
                  <a:cubicBezTo>
                    <a:pt x="120" y="84"/>
                    <a:pt x="124" y="83"/>
                    <a:pt x="127" y="81"/>
                  </a:cubicBezTo>
                  <a:cubicBezTo>
                    <a:pt x="127" y="82"/>
                    <a:pt x="127" y="82"/>
                    <a:pt x="128" y="83"/>
                  </a:cubicBezTo>
                  <a:cubicBezTo>
                    <a:pt x="128" y="83"/>
                    <a:pt x="129" y="83"/>
                    <a:pt x="129" y="82"/>
                  </a:cubicBezTo>
                  <a:cubicBezTo>
                    <a:pt x="128" y="82"/>
                    <a:pt x="128" y="81"/>
                    <a:pt x="128" y="81"/>
                  </a:cubicBezTo>
                  <a:cubicBezTo>
                    <a:pt x="139" y="75"/>
                    <a:pt x="149" y="66"/>
                    <a:pt x="158" y="57"/>
                  </a:cubicBezTo>
                  <a:cubicBezTo>
                    <a:pt x="165" y="51"/>
                    <a:pt x="171" y="44"/>
                    <a:pt x="176" y="36"/>
                  </a:cubicBezTo>
                  <a:cubicBezTo>
                    <a:pt x="176" y="37"/>
                    <a:pt x="177" y="38"/>
                    <a:pt x="177" y="40"/>
                  </a:cubicBezTo>
                  <a:cubicBezTo>
                    <a:pt x="181" y="47"/>
                    <a:pt x="184" y="54"/>
                    <a:pt x="187" y="62"/>
                  </a:cubicBezTo>
                  <a:cubicBezTo>
                    <a:pt x="151" y="101"/>
                    <a:pt x="93" y="120"/>
                    <a:pt x="39" y="116"/>
                  </a:cubicBezTo>
                  <a:cubicBezTo>
                    <a:pt x="36" y="107"/>
                    <a:pt x="33" y="98"/>
                    <a:pt x="30" y="89"/>
                  </a:cubicBezTo>
                  <a:cubicBezTo>
                    <a:pt x="20" y="59"/>
                    <a:pt x="11" y="30"/>
                    <a:pt x="0" y="2"/>
                  </a:cubicBezTo>
                  <a:cubicBezTo>
                    <a:pt x="3" y="1"/>
                    <a:pt x="5" y="1"/>
                    <a:pt x="8" y="0"/>
                  </a:cubicBezTo>
                  <a:close/>
                </a:path>
              </a:pathLst>
            </a:custGeom>
            <a:solidFill>
              <a:srgbClr val="ACBFC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1" name="CustomShape 53"/>
            <p:cNvSpPr/>
            <p:nvPr/>
          </p:nvSpPr>
          <p:spPr>
            <a:xfrm>
              <a:off x="-90360" y="3917880"/>
              <a:ext cx="849240" cy="743040"/>
            </a:xfrm>
            <a:custGeom>
              <a:avLst/>
              <a:gdLst/>
              <a:ahLst/>
              <a:cxnLst/>
              <a:rect l="l" t="t" r="r" b="b"/>
              <a:pathLst>
                <a:path w="200" h="175">
                  <a:moveTo>
                    <a:pt x="4" y="49"/>
                  </a:moveTo>
                  <a:cubicBezTo>
                    <a:pt x="23" y="47"/>
                    <a:pt x="42" y="42"/>
                    <a:pt x="60" y="36"/>
                  </a:cubicBezTo>
                  <a:cubicBezTo>
                    <a:pt x="87" y="27"/>
                    <a:pt x="119" y="19"/>
                    <a:pt x="144" y="3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0" y="4"/>
                    <a:pt x="150" y="4"/>
                    <a:pt x="150" y="4"/>
                  </a:cubicBezTo>
                  <a:cubicBezTo>
                    <a:pt x="155" y="14"/>
                    <a:pt x="159" y="24"/>
                    <a:pt x="164" y="35"/>
                  </a:cubicBezTo>
                  <a:cubicBezTo>
                    <a:pt x="172" y="52"/>
                    <a:pt x="179" y="69"/>
                    <a:pt x="187" y="87"/>
                  </a:cubicBezTo>
                  <a:cubicBezTo>
                    <a:pt x="190" y="94"/>
                    <a:pt x="194" y="102"/>
                    <a:pt x="197" y="110"/>
                  </a:cubicBezTo>
                  <a:cubicBezTo>
                    <a:pt x="200" y="115"/>
                    <a:pt x="200" y="115"/>
                    <a:pt x="200" y="115"/>
                  </a:cubicBezTo>
                  <a:cubicBezTo>
                    <a:pt x="195" y="121"/>
                    <a:pt x="195" y="121"/>
                    <a:pt x="195" y="121"/>
                  </a:cubicBezTo>
                  <a:cubicBezTo>
                    <a:pt x="169" y="149"/>
                    <a:pt x="129" y="165"/>
                    <a:pt x="92" y="171"/>
                  </a:cubicBezTo>
                  <a:cubicBezTo>
                    <a:pt x="78" y="174"/>
                    <a:pt x="62" y="175"/>
                    <a:pt x="47" y="174"/>
                  </a:cubicBezTo>
                  <a:cubicBezTo>
                    <a:pt x="41" y="174"/>
                    <a:pt x="41" y="174"/>
                    <a:pt x="41" y="174"/>
                  </a:cubicBezTo>
                  <a:cubicBezTo>
                    <a:pt x="39" y="168"/>
                    <a:pt x="39" y="168"/>
                    <a:pt x="39" y="168"/>
                  </a:cubicBezTo>
                  <a:cubicBezTo>
                    <a:pt x="36" y="160"/>
                    <a:pt x="34" y="152"/>
                    <a:pt x="31" y="143"/>
                  </a:cubicBezTo>
                  <a:cubicBezTo>
                    <a:pt x="22" y="114"/>
                    <a:pt x="11" y="85"/>
                    <a:pt x="2" y="55"/>
                  </a:cubicBezTo>
                  <a:cubicBezTo>
                    <a:pt x="0" y="49"/>
                    <a:pt x="0" y="49"/>
                    <a:pt x="0" y="49"/>
                  </a:cubicBezTo>
                  <a:lnTo>
                    <a:pt x="4" y="49"/>
                  </a:lnTo>
                  <a:close/>
                  <a:moveTo>
                    <a:pt x="36" y="142"/>
                  </a:moveTo>
                  <a:cubicBezTo>
                    <a:pt x="39" y="151"/>
                    <a:pt x="42" y="160"/>
                    <a:pt x="45" y="169"/>
                  </a:cubicBezTo>
                  <a:cubicBezTo>
                    <a:pt x="99" y="173"/>
                    <a:pt x="157" y="154"/>
                    <a:pt x="193" y="115"/>
                  </a:cubicBezTo>
                  <a:cubicBezTo>
                    <a:pt x="190" y="107"/>
                    <a:pt x="187" y="100"/>
                    <a:pt x="183" y="93"/>
                  </a:cubicBezTo>
                  <a:cubicBezTo>
                    <a:pt x="176" y="75"/>
                    <a:pt x="168" y="58"/>
                    <a:pt x="161" y="41"/>
                  </a:cubicBezTo>
                  <a:cubicBezTo>
                    <a:pt x="156" y="30"/>
                    <a:pt x="150" y="19"/>
                    <a:pt x="145" y="7"/>
                  </a:cubicBezTo>
                  <a:cubicBezTo>
                    <a:pt x="121" y="24"/>
                    <a:pt x="88" y="32"/>
                    <a:pt x="62" y="41"/>
                  </a:cubicBezTo>
                  <a:cubicBezTo>
                    <a:pt x="45" y="47"/>
                    <a:pt x="26" y="52"/>
                    <a:pt x="6" y="55"/>
                  </a:cubicBezTo>
                  <a:cubicBezTo>
                    <a:pt x="17" y="83"/>
                    <a:pt x="26" y="112"/>
                    <a:pt x="36" y="14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2" name="CustomShape 54"/>
            <p:cNvSpPr/>
            <p:nvPr/>
          </p:nvSpPr>
          <p:spPr>
            <a:xfrm>
              <a:off x="96840" y="4160520"/>
              <a:ext cx="139680" cy="428760"/>
            </a:xfrm>
            <a:custGeom>
              <a:avLst/>
              <a:gdLst/>
              <a:ahLst/>
              <a:cxnLst/>
              <a:rect l="l" t="t" r="r" b="b"/>
              <a:pathLst>
                <a:path w="33" h="101">
                  <a:moveTo>
                    <a:pt x="33" y="100"/>
                  </a:moveTo>
                  <a:cubicBezTo>
                    <a:pt x="33" y="101"/>
                    <a:pt x="32" y="101"/>
                    <a:pt x="32" y="101"/>
                  </a:cubicBezTo>
                  <a:cubicBezTo>
                    <a:pt x="25" y="84"/>
                    <a:pt x="20" y="68"/>
                    <a:pt x="15" y="51"/>
                  </a:cubicBezTo>
                  <a:cubicBezTo>
                    <a:pt x="10" y="34"/>
                    <a:pt x="4" y="18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8" y="16"/>
                    <a:pt x="12" y="34"/>
                    <a:pt x="17" y="50"/>
                  </a:cubicBezTo>
                  <a:cubicBezTo>
                    <a:pt x="21" y="67"/>
                    <a:pt x="26" y="84"/>
                    <a:pt x="33" y="10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3" name="CustomShape 55"/>
            <p:cNvSpPr/>
            <p:nvPr/>
          </p:nvSpPr>
          <p:spPr>
            <a:xfrm>
              <a:off x="150840" y="4176720"/>
              <a:ext cx="128520" cy="395280"/>
            </a:xfrm>
            <a:custGeom>
              <a:avLst/>
              <a:gdLst/>
              <a:ahLst/>
              <a:cxnLst/>
              <a:rect l="l" t="t" r="r" b="b"/>
              <a:pathLst>
                <a:path w="30" h="93">
                  <a:moveTo>
                    <a:pt x="0" y="1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8" y="15"/>
                    <a:pt x="12" y="31"/>
                    <a:pt x="16" y="46"/>
                  </a:cubicBezTo>
                  <a:cubicBezTo>
                    <a:pt x="20" y="61"/>
                    <a:pt x="25" y="77"/>
                    <a:pt x="30" y="92"/>
                  </a:cubicBezTo>
                  <a:cubicBezTo>
                    <a:pt x="30" y="92"/>
                    <a:pt x="29" y="93"/>
                    <a:pt x="29" y="92"/>
                  </a:cubicBezTo>
                  <a:cubicBezTo>
                    <a:pt x="23" y="77"/>
                    <a:pt x="19" y="62"/>
                    <a:pt x="14" y="47"/>
                  </a:cubicBezTo>
                  <a:cubicBezTo>
                    <a:pt x="10" y="31"/>
                    <a:pt x="5" y="16"/>
                    <a:pt x="0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4" name="CustomShape 56"/>
            <p:cNvSpPr/>
            <p:nvPr/>
          </p:nvSpPr>
          <p:spPr>
            <a:xfrm>
              <a:off x="193680" y="4155840"/>
              <a:ext cx="144360" cy="390600"/>
            </a:xfrm>
            <a:custGeom>
              <a:avLst/>
              <a:gdLst/>
              <a:ahLst/>
              <a:cxnLst/>
              <a:rect l="l" t="t" r="r" b="b"/>
              <a:pathLst>
                <a:path w="34" h="92">
                  <a:moveTo>
                    <a:pt x="16" y="46"/>
                  </a:moveTo>
                  <a:cubicBezTo>
                    <a:pt x="11" y="31"/>
                    <a:pt x="6" y="16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15" y="29"/>
                    <a:pt x="22" y="61"/>
                    <a:pt x="34" y="91"/>
                  </a:cubicBezTo>
                  <a:cubicBezTo>
                    <a:pt x="34" y="91"/>
                    <a:pt x="33" y="92"/>
                    <a:pt x="33" y="91"/>
                  </a:cubicBezTo>
                  <a:cubicBezTo>
                    <a:pt x="26" y="76"/>
                    <a:pt x="21" y="61"/>
                    <a:pt x="16" y="4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5" name="CustomShape 57"/>
            <p:cNvSpPr/>
            <p:nvPr/>
          </p:nvSpPr>
          <p:spPr>
            <a:xfrm>
              <a:off x="244440" y="4155840"/>
              <a:ext cx="149040" cy="369720"/>
            </a:xfrm>
            <a:custGeom>
              <a:avLst/>
              <a:gdLst/>
              <a:ahLst/>
              <a:cxnLst/>
              <a:rect l="l" t="t" r="r" b="b"/>
              <a:pathLst>
                <a:path w="35" h="87">
                  <a:moveTo>
                    <a:pt x="16" y="46"/>
                  </a:moveTo>
                  <a:cubicBezTo>
                    <a:pt x="11" y="31"/>
                    <a:pt x="6" y="16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9" y="13"/>
                    <a:pt x="13" y="28"/>
                    <a:pt x="17" y="42"/>
                  </a:cubicBezTo>
                  <a:cubicBezTo>
                    <a:pt x="22" y="57"/>
                    <a:pt x="27" y="72"/>
                    <a:pt x="34" y="86"/>
                  </a:cubicBezTo>
                  <a:cubicBezTo>
                    <a:pt x="35" y="87"/>
                    <a:pt x="34" y="87"/>
                    <a:pt x="34" y="87"/>
                  </a:cubicBezTo>
                  <a:cubicBezTo>
                    <a:pt x="26" y="74"/>
                    <a:pt x="21" y="60"/>
                    <a:pt x="16" y="46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6" name="CustomShape 58"/>
            <p:cNvSpPr/>
            <p:nvPr/>
          </p:nvSpPr>
          <p:spPr>
            <a:xfrm>
              <a:off x="295200" y="4168440"/>
              <a:ext cx="136440" cy="344520"/>
            </a:xfrm>
            <a:custGeom>
              <a:avLst/>
              <a:gdLst/>
              <a:ahLst/>
              <a:cxnLst/>
              <a:rect l="l" t="t" r="r" b="b"/>
              <a:pathLst>
                <a:path w="32" h="81">
                  <a:moveTo>
                    <a:pt x="17" y="41"/>
                  </a:moveTo>
                  <a:cubicBezTo>
                    <a:pt x="12" y="28"/>
                    <a:pt x="5" y="15"/>
                    <a:pt x="0" y="1"/>
                  </a:cubicBezTo>
                  <a:cubicBezTo>
                    <a:pt x="0" y="1"/>
                    <a:pt x="1" y="0"/>
                    <a:pt x="1" y="1"/>
                  </a:cubicBezTo>
                  <a:cubicBezTo>
                    <a:pt x="7" y="13"/>
                    <a:pt x="13" y="26"/>
                    <a:pt x="18" y="39"/>
                  </a:cubicBezTo>
                  <a:cubicBezTo>
                    <a:pt x="24" y="52"/>
                    <a:pt x="29" y="66"/>
                    <a:pt x="32" y="80"/>
                  </a:cubicBezTo>
                  <a:cubicBezTo>
                    <a:pt x="32" y="81"/>
                    <a:pt x="31" y="81"/>
                    <a:pt x="31" y="81"/>
                  </a:cubicBezTo>
                  <a:cubicBezTo>
                    <a:pt x="27" y="67"/>
                    <a:pt x="23" y="54"/>
                    <a:pt x="17" y="4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7" name="CustomShape 59"/>
            <p:cNvSpPr/>
            <p:nvPr/>
          </p:nvSpPr>
          <p:spPr>
            <a:xfrm>
              <a:off x="345960" y="4155840"/>
              <a:ext cx="136440" cy="339840"/>
            </a:xfrm>
            <a:custGeom>
              <a:avLst/>
              <a:gdLst/>
              <a:ahLst/>
              <a:cxnLst/>
              <a:rect l="l" t="t" r="r" b="b"/>
              <a:pathLst>
                <a:path w="32" h="80">
                  <a:moveTo>
                    <a:pt x="15" y="41"/>
                  </a:moveTo>
                  <a:cubicBezTo>
                    <a:pt x="10" y="28"/>
                    <a:pt x="5" y="15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8" y="12"/>
                    <a:pt x="12" y="26"/>
                    <a:pt x="16" y="39"/>
                  </a:cubicBezTo>
                  <a:cubicBezTo>
                    <a:pt x="21" y="52"/>
                    <a:pt x="26" y="66"/>
                    <a:pt x="32" y="79"/>
                  </a:cubicBezTo>
                  <a:cubicBezTo>
                    <a:pt x="32" y="80"/>
                    <a:pt x="31" y="80"/>
                    <a:pt x="31" y="80"/>
                  </a:cubicBezTo>
                  <a:cubicBezTo>
                    <a:pt x="24" y="68"/>
                    <a:pt x="20" y="54"/>
                    <a:pt x="15" y="4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8" name="CustomShape 60"/>
            <p:cNvSpPr/>
            <p:nvPr/>
          </p:nvSpPr>
          <p:spPr>
            <a:xfrm>
              <a:off x="371520" y="4147920"/>
              <a:ext cx="93600" cy="220680"/>
            </a:xfrm>
            <a:custGeom>
              <a:avLst/>
              <a:gdLst/>
              <a:ahLst/>
              <a:cxnLst/>
              <a:rect l="l" t="t" r="r" b="b"/>
              <a:pathLst>
                <a:path w="22" h="52">
                  <a:moveTo>
                    <a:pt x="21" y="51"/>
                  </a:moveTo>
                  <a:cubicBezTo>
                    <a:pt x="13" y="35"/>
                    <a:pt x="6" y="18"/>
                    <a:pt x="1" y="0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9" y="16"/>
                    <a:pt x="15" y="34"/>
                    <a:pt x="22" y="51"/>
                  </a:cubicBezTo>
                  <a:cubicBezTo>
                    <a:pt x="22" y="51"/>
                    <a:pt x="21" y="52"/>
                    <a:pt x="21" y="5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9" name="CustomShape 61"/>
            <p:cNvSpPr/>
            <p:nvPr/>
          </p:nvSpPr>
          <p:spPr>
            <a:xfrm>
              <a:off x="431640" y="4198680"/>
              <a:ext cx="45720" cy="109440"/>
            </a:xfrm>
            <a:custGeom>
              <a:avLst/>
              <a:gdLst/>
              <a:ahLst/>
              <a:cxnLst/>
              <a:rect l="l" t="t" r="r" b="b"/>
              <a:pathLst>
                <a:path w="11" h="26">
                  <a:moveTo>
                    <a:pt x="9" y="25"/>
                  </a:moveTo>
                  <a:cubicBezTo>
                    <a:pt x="6" y="17"/>
                    <a:pt x="3" y="9"/>
                    <a:pt x="0" y="1"/>
                  </a:cubicBezTo>
                  <a:cubicBezTo>
                    <a:pt x="0" y="0"/>
                    <a:pt x="1" y="0"/>
                    <a:pt x="1" y="0"/>
                  </a:cubicBezTo>
                  <a:cubicBezTo>
                    <a:pt x="5" y="8"/>
                    <a:pt x="8" y="17"/>
                    <a:pt x="11" y="25"/>
                  </a:cubicBezTo>
                  <a:cubicBezTo>
                    <a:pt x="11" y="26"/>
                    <a:pt x="10" y="26"/>
                    <a:pt x="9" y="2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350" name="Group 62"/>
          <p:cNvGrpSpPr/>
          <p:nvPr/>
        </p:nvGrpSpPr>
        <p:grpSpPr>
          <a:xfrm>
            <a:off x="988791" y="3162275"/>
            <a:ext cx="607961" cy="877926"/>
            <a:chOff x="988920" y="3162240"/>
            <a:chExt cx="608040" cy="878040"/>
          </a:xfrm>
        </p:grpSpPr>
        <p:sp>
          <p:nvSpPr>
            <p:cNvPr id="1351" name="CustomShape 63"/>
            <p:cNvSpPr/>
            <p:nvPr/>
          </p:nvSpPr>
          <p:spPr>
            <a:xfrm>
              <a:off x="1120680" y="3195360"/>
              <a:ext cx="199800" cy="297000"/>
            </a:xfrm>
            <a:custGeom>
              <a:avLst/>
              <a:gdLst/>
              <a:ahLst/>
              <a:cxnLst/>
              <a:rect l="l" t="t" r="r" b="b"/>
              <a:pathLst>
                <a:path w="47" h="70">
                  <a:moveTo>
                    <a:pt x="10" y="8"/>
                  </a:moveTo>
                  <a:cubicBezTo>
                    <a:pt x="9" y="7"/>
                    <a:pt x="11" y="7"/>
                    <a:pt x="12" y="7"/>
                  </a:cubicBezTo>
                  <a:cubicBezTo>
                    <a:pt x="22" y="24"/>
                    <a:pt x="30" y="44"/>
                    <a:pt x="33" y="64"/>
                  </a:cubicBezTo>
                  <a:cubicBezTo>
                    <a:pt x="47" y="39"/>
                    <a:pt x="30" y="14"/>
                    <a:pt x="7" y="0"/>
                  </a:cubicBezTo>
                  <a:cubicBezTo>
                    <a:pt x="0" y="28"/>
                    <a:pt x="12" y="48"/>
                    <a:pt x="29" y="70"/>
                  </a:cubicBezTo>
                  <a:cubicBezTo>
                    <a:pt x="26" y="48"/>
                    <a:pt x="17" y="29"/>
                    <a:pt x="10" y="8"/>
                  </a:cubicBezTo>
                  <a:close/>
                </a:path>
              </a:pathLst>
            </a:custGeom>
            <a:solidFill>
              <a:srgbClr val="42C64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2" name="CustomShape 64"/>
            <p:cNvSpPr/>
            <p:nvPr/>
          </p:nvSpPr>
          <p:spPr>
            <a:xfrm>
              <a:off x="1018800" y="3459240"/>
              <a:ext cx="169920" cy="83880"/>
            </a:xfrm>
            <a:custGeom>
              <a:avLst/>
              <a:gdLst/>
              <a:ahLst/>
              <a:cxnLst/>
              <a:rect l="l" t="t" r="r" b="b"/>
              <a:pathLst>
                <a:path w="40" h="20">
                  <a:moveTo>
                    <a:pt x="23" y="5"/>
                  </a:moveTo>
                  <a:cubicBezTo>
                    <a:pt x="18" y="3"/>
                    <a:pt x="13" y="0"/>
                    <a:pt x="8" y="1"/>
                  </a:cubicBezTo>
                  <a:cubicBezTo>
                    <a:pt x="4" y="1"/>
                    <a:pt x="2" y="3"/>
                    <a:pt x="0" y="6"/>
                  </a:cubicBezTo>
                  <a:cubicBezTo>
                    <a:pt x="13" y="3"/>
                    <a:pt x="30" y="11"/>
                    <a:pt x="40" y="20"/>
                  </a:cubicBezTo>
                  <a:cubicBezTo>
                    <a:pt x="36" y="14"/>
                    <a:pt x="30" y="9"/>
                    <a:pt x="23" y="5"/>
                  </a:cubicBezTo>
                  <a:close/>
                </a:path>
              </a:pathLst>
            </a:custGeom>
            <a:solidFill>
              <a:srgbClr val="E2827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3" name="CustomShape 65"/>
            <p:cNvSpPr/>
            <p:nvPr/>
          </p:nvSpPr>
          <p:spPr>
            <a:xfrm>
              <a:off x="1095120" y="3683160"/>
              <a:ext cx="50760" cy="60120"/>
            </a:xfrm>
            <a:custGeom>
              <a:avLst/>
              <a:gdLst/>
              <a:ahLst/>
              <a:cxnLst/>
              <a:rect l="l" t="t" r="r" b="b"/>
              <a:pathLst>
                <a:path w="12" h="14">
                  <a:moveTo>
                    <a:pt x="10" y="5"/>
                  </a:moveTo>
                  <a:cubicBezTo>
                    <a:pt x="9" y="3"/>
                    <a:pt x="7" y="2"/>
                    <a:pt x="5" y="1"/>
                  </a:cubicBezTo>
                  <a:cubicBezTo>
                    <a:pt x="4" y="1"/>
                    <a:pt x="3" y="1"/>
                    <a:pt x="2" y="0"/>
                  </a:cubicBezTo>
                  <a:cubicBezTo>
                    <a:pt x="0" y="3"/>
                    <a:pt x="0" y="5"/>
                    <a:pt x="0" y="8"/>
                  </a:cubicBezTo>
                  <a:cubicBezTo>
                    <a:pt x="0" y="10"/>
                    <a:pt x="0" y="14"/>
                    <a:pt x="3" y="14"/>
                  </a:cubicBezTo>
                  <a:cubicBezTo>
                    <a:pt x="7" y="13"/>
                    <a:pt x="12" y="9"/>
                    <a:pt x="10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4" name="CustomShape 66"/>
            <p:cNvSpPr/>
            <p:nvPr/>
          </p:nvSpPr>
          <p:spPr>
            <a:xfrm>
              <a:off x="1018800" y="3500280"/>
              <a:ext cx="535320" cy="519120"/>
            </a:xfrm>
            <a:custGeom>
              <a:avLst/>
              <a:gdLst/>
              <a:ahLst/>
              <a:cxnLst/>
              <a:rect l="l" t="t" r="r" b="b"/>
              <a:pathLst>
                <a:path w="126" h="122">
                  <a:moveTo>
                    <a:pt x="88" y="2"/>
                  </a:moveTo>
                  <a:cubicBezTo>
                    <a:pt x="74" y="0"/>
                    <a:pt x="64" y="8"/>
                    <a:pt x="54" y="17"/>
                  </a:cubicBezTo>
                  <a:cubicBezTo>
                    <a:pt x="57" y="17"/>
                    <a:pt x="60" y="18"/>
                    <a:pt x="62" y="20"/>
                  </a:cubicBezTo>
                  <a:cubicBezTo>
                    <a:pt x="64" y="21"/>
                    <a:pt x="63" y="23"/>
                    <a:pt x="61" y="23"/>
                  </a:cubicBezTo>
                  <a:cubicBezTo>
                    <a:pt x="57" y="22"/>
                    <a:pt x="52" y="21"/>
                    <a:pt x="47" y="21"/>
                  </a:cubicBezTo>
                  <a:cubicBezTo>
                    <a:pt x="46" y="21"/>
                    <a:pt x="46" y="21"/>
                    <a:pt x="45" y="21"/>
                  </a:cubicBezTo>
                  <a:cubicBezTo>
                    <a:pt x="33" y="21"/>
                    <a:pt x="21" y="24"/>
                    <a:pt x="12" y="35"/>
                  </a:cubicBezTo>
                  <a:cubicBezTo>
                    <a:pt x="0" y="50"/>
                    <a:pt x="4" y="69"/>
                    <a:pt x="14" y="84"/>
                  </a:cubicBezTo>
                  <a:cubicBezTo>
                    <a:pt x="23" y="97"/>
                    <a:pt x="37" y="112"/>
                    <a:pt x="53" y="116"/>
                  </a:cubicBezTo>
                  <a:cubicBezTo>
                    <a:pt x="76" y="122"/>
                    <a:pt x="85" y="105"/>
                    <a:pt x="88" y="85"/>
                  </a:cubicBezTo>
                  <a:cubicBezTo>
                    <a:pt x="89" y="83"/>
                    <a:pt x="93" y="83"/>
                    <a:pt x="93" y="86"/>
                  </a:cubicBezTo>
                  <a:cubicBezTo>
                    <a:pt x="93" y="89"/>
                    <a:pt x="93" y="91"/>
                    <a:pt x="92" y="94"/>
                  </a:cubicBezTo>
                  <a:cubicBezTo>
                    <a:pt x="110" y="92"/>
                    <a:pt x="124" y="84"/>
                    <a:pt x="125" y="64"/>
                  </a:cubicBezTo>
                  <a:cubicBezTo>
                    <a:pt x="126" y="51"/>
                    <a:pt x="123" y="37"/>
                    <a:pt x="116" y="26"/>
                  </a:cubicBezTo>
                  <a:cubicBezTo>
                    <a:pt x="110" y="16"/>
                    <a:pt x="101" y="5"/>
                    <a:pt x="88" y="2"/>
                  </a:cubicBezTo>
                  <a:close/>
                  <a:moveTo>
                    <a:pt x="19" y="41"/>
                  </a:moveTo>
                  <a:cubicBezTo>
                    <a:pt x="20" y="41"/>
                    <a:pt x="20" y="41"/>
                    <a:pt x="20" y="41"/>
                  </a:cubicBezTo>
                  <a:cubicBezTo>
                    <a:pt x="24" y="40"/>
                    <a:pt x="29" y="44"/>
                    <a:pt x="31" y="48"/>
                  </a:cubicBezTo>
                  <a:cubicBezTo>
                    <a:pt x="33" y="53"/>
                    <a:pt x="28" y="59"/>
                    <a:pt x="23" y="60"/>
                  </a:cubicBezTo>
                  <a:cubicBezTo>
                    <a:pt x="12" y="61"/>
                    <a:pt x="13" y="45"/>
                    <a:pt x="19" y="41"/>
                  </a:cubicBezTo>
                  <a:close/>
                  <a:moveTo>
                    <a:pt x="37" y="91"/>
                  </a:moveTo>
                  <a:cubicBezTo>
                    <a:pt x="35" y="96"/>
                    <a:pt x="27" y="87"/>
                    <a:pt x="26" y="85"/>
                  </a:cubicBezTo>
                  <a:cubicBezTo>
                    <a:pt x="23" y="81"/>
                    <a:pt x="21" y="75"/>
                    <a:pt x="20" y="69"/>
                  </a:cubicBezTo>
                  <a:cubicBezTo>
                    <a:pt x="20" y="65"/>
                    <a:pt x="23" y="63"/>
                    <a:pt x="27" y="66"/>
                  </a:cubicBezTo>
                  <a:cubicBezTo>
                    <a:pt x="28" y="66"/>
                    <a:pt x="27" y="67"/>
                    <a:pt x="27" y="67"/>
                  </a:cubicBezTo>
                  <a:cubicBezTo>
                    <a:pt x="26" y="67"/>
                    <a:pt x="23" y="65"/>
                    <a:pt x="23" y="67"/>
                  </a:cubicBezTo>
                  <a:cubicBezTo>
                    <a:pt x="22" y="69"/>
                    <a:pt x="23" y="71"/>
                    <a:pt x="23" y="73"/>
                  </a:cubicBezTo>
                  <a:cubicBezTo>
                    <a:pt x="24" y="76"/>
                    <a:pt x="25" y="80"/>
                    <a:pt x="27" y="83"/>
                  </a:cubicBezTo>
                  <a:cubicBezTo>
                    <a:pt x="28" y="86"/>
                    <a:pt x="30" y="88"/>
                    <a:pt x="32" y="89"/>
                  </a:cubicBezTo>
                  <a:cubicBezTo>
                    <a:pt x="35" y="91"/>
                    <a:pt x="36" y="88"/>
                    <a:pt x="35" y="86"/>
                  </a:cubicBezTo>
                  <a:cubicBezTo>
                    <a:pt x="34" y="80"/>
                    <a:pt x="29" y="75"/>
                    <a:pt x="27" y="69"/>
                  </a:cubicBezTo>
                  <a:cubicBezTo>
                    <a:pt x="26" y="68"/>
                    <a:pt x="28" y="68"/>
                    <a:pt x="28" y="68"/>
                  </a:cubicBezTo>
                  <a:cubicBezTo>
                    <a:pt x="31" y="72"/>
                    <a:pt x="34" y="77"/>
                    <a:pt x="36" y="82"/>
                  </a:cubicBezTo>
                  <a:cubicBezTo>
                    <a:pt x="37" y="85"/>
                    <a:pt x="38" y="88"/>
                    <a:pt x="37" y="91"/>
                  </a:cubicBezTo>
                  <a:close/>
                </a:path>
              </a:pathLst>
            </a:custGeom>
            <a:solidFill>
              <a:srgbClr val="EF415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5" name="CustomShape 67"/>
            <p:cNvSpPr/>
            <p:nvPr/>
          </p:nvSpPr>
          <p:spPr>
            <a:xfrm>
              <a:off x="1112760" y="3781440"/>
              <a:ext cx="58680" cy="106200"/>
            </a:xfrm>
            <a:custGeom>
              <a:avLst/>
              <a:gdLst/>
              <a:ahLst/>
              <a:cxnLst/>
              <a:rect l="l" t="t" r="r" b="b"/>
              <a:pathLst>
                <a:path w="14" h="25">
                  <a:moveTo>
                    <a:pt x="6" y="5"/>
                  </a:moveTo>
                  <a:cubicBezTo>
                    <a:pt x="5" y="3"/>
                    <a:pt x="4" y="2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3"/>
                    <a:pt x="1" y="5"/>
                    <a:pt x="1" y="7"/>
                  </a:cubicBezTo>
                  <a:cubicBezTo>
                    <a:pt x="2" y="10"/>
                    <a:pt x="3" y="14"/>
                    <a:pt x="5" y="17"/>
                  </a:cubicBezTo>
                  <a:cubicBezTo>
                    <a:pt x="6" y="20"/>
                    <a:pt x="8" y="22"/>
                    <a:pt x="10" y="23"/>
                  </a:cubicBezTo>
                  <a:cubicBezTo>
                    <a:pt x="13" y="25"/>
                    <a:pt x="14" y="22"/>
                    <a:pt x="13" y="20"/>
                  </a:cubicBezTo>
                  <a:cubicBezTo>
                    <a:pt x="12" y="14"/>
                    <a:pt x="8" y="10"/>
                    <a:pt x="6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6" name="CustomShape 68"/>
            <p:cNvSpPr/>
            <p:nvPr/>
          </p:nvSpPr>
          <p:spPr>
            <a:xfrm>
              <a:off x="1176120" y="3517920"/>
              <a:ext cx="378000" cy="501840"/>
            </a:xfrm>
            <a:custGeom>
              <a:avLst/>
              <a:gdLst/>
              <a:ahLst/>
              <a:cxnLst/>
              <a:rect l="l" t="t" r="r" b="b"/>
              <a:pathLst>
                <a:path w="89" h="118">
                  <a:moveTo>
                    <a:pt x="79" y="22"/>
                  </a:moveTo>
                  <a:cubicBezTo>
                    <a:pt x="74" y="13"/>
                    <a:pt x="67" y="4"/>
                    <a:pt x="57" y="0"/>
                  </a:cubicBezTo>
                  <a:cubicBezTo>
                    <a:pt x="69" y="13"/>
                    <a:pt x="79" y="29"/>
                    <a:pt x="76" y="48"/>
                  </a:cubicBezTo>
                  <a:cubicBezTo>
                    <a:pt x="73" y="60"/>
                    <a:pt x="68" y="76"/>
                    <a:pt x="54" y="76"/>
                  </a:cubicBezTo>
                  <a:cubicBezTo>
                    <a:pt x="46" y="96"/>
                    <a:pt x="21" y="107"/>
                    <a:pt x="0" y="104"/>
                  </a:cubicBezTo>
                  <a:cubicBezTo>
                    <a:pt x="5" y="108"/>
                    <a:pt x="10" y="111"/>
                    <a:pt x="16" y="112"/>
                  </a:cubicBezTo>
                  <a:cubicBezTo>
                    <a:pt x="39" y="118"/>
                    <a:pt x="48" y="101"/>
                    <a:pt x="51" y="81"/>
                  </a:cubicBezTo>
                  <a:cubicBezTo>
                    <a:pt x="52" y="79"/>
                    <a:pt x="56" y="79"/>
                    <a:pt x="56" y="82"/>
                  </a:cubicBezTo>
                  <a:cubicBezTo>
                    <a:pt x="56" y="85"/>
                    <a:pt x="56" y="87"/>
                    <a:pt x="55" y="90"/>
                  </a:cubicBezTo>
                  <a:cubicBezTo>
                    <a:pt x="73" y="88"/>
                    <a:pt x="87" y="80"/>
                    <a:pt x="88" y="60"/>
                  </a:cubicBezTo>
                  <a:cubicBezTo>
                    <a:pt x="89" y="47"/>
                    <a:pt x="86" y="33"/>
                    <a:pt x="79" y="22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7" name="CustomShape 69"/>
            <p:cNvSpPr/>
            <p:nvPr/>
          </p:nvSpPr>
          <p:spPr>
            <a:xfrm>
              <a:off x="988920" y="3429000"/>
              <a:ext cx="608040" cy="611280"/>
            </a:xfrm>
            <a:custGeom>
              <a:avLst/>
              <a:gdLst/>
              <a:ahLst/>
              <a:cxnLst/>
              <a:rect l="l" t="t" r="r" b="b"/>
              <a:pathLst>
                <a:path w="143" h="144">
                  <a:moveTo>
                    <a:pt x="131" y="42"/>
                  </a:moveTo>
                  <a:cubicBezTo>
                    <a:pt x="115" y="10"/>
                    <a:pt x="77" y="2"/>
                    <a:pt x="56" y="31"/>
                  </a:cubicBezTo>
                  <a:cubicBezTo>
                    <a:pt x="50" y="18"/>
                    <a:pt x="38" y="9"/>
                    <a:pt x="26" y="4"/>
                  </a:cubicBezTo>
                  <a:cubicBezTo>
                    <a:pt x="17" y="0"/>
                    <a:pt x="0" y="3"/>
                    <a:pt x="1" y="15"/>
                  </a:cubicBezTo>
                  <a:cubicBezTo>
                    <a:pt x="0" y="16"/>
                    <a:pt x="1" y="18"/>
                    <a:pt x="2" y="18"/>
                  </a:cubicBezTo>
                  <a:cubicBezTo>
                    <a:pt x="13" y="19"/>
                    <a:pt x="21" y="19"/>
                    <a:pt x="31" y="24"/>
                  </a:cubicBezTo>
                  <a:cubicBezTo>
                    <a:pt x="36" y="26"/>
                    <a:pt x="40" y="30"/>
                    <a:pt x="44" y="33"/>
                  </a:cubicBezTo>
                  <a:cubicBezTo>
                    <a:pt x="33" y="34"/>
                    <a:pt x="22" y="39"/>
                    <a:pt x="14" y="47"/>
                  </a:cubicBezTo>
                  <a:cubicBezTo>
                    <a:pt x="0" y="63"/>
                    <a:pt x="4" y="85"/>
                    <a:pt x="13" y="101"/>
                  </a:cubicBezTo>
                  <a:cubicBezTo>
                    <a:pt x="24" y="120"/>
                    <a:pt x="43" y="137"/>
                    <a:pt x="65" y="141"/>
                  </a:cubicBezTo>
                  <a:cubicBezTo>
                    <a:pt x="82" y="144"/>
                    <a:pt x="94" y="133"/>
                    <a:pt x="98" y="118"/>
                  </a:cubicBezTo>
                  <a:cubicBezTo>
                    <a:pt x="117" y="117"/>
                    <a:pt x="131" y="111"/>
                    <a:pt x="138" y="92"/>
                  </a:cubicBezTo>
                  <a:cubicBezTo>
                    <a:pt x="143" y="76"/>
                    <a:pt x="139" y="57"/>
                    <a:pt x="131" y="42"/>
                  </a:cubicBezTo>
                  <a:close/>
                  <a:moveTo>
                    <a:pt x="7" y="13"/>
                  </a:moveTo>
                  <a:cubicBezTo>
                    <a:pt x="9" y="10"/>
                    <a:pt x="11" y="8"/>
                    <a:pt x="15" y="8"/>
                  </a:cubicBezTo>
                  <a:cubicBezTo>
                    <a:pt x="20" y="7"/>
                    <a:pt x="25" y="10"/>
                    <a:pt x="30" y="12"/>
                  </a:cubicBezTo>
                  <a:cubicBezTo>
                    <a:pt x="37" y="16"/>
                    <a:pt x="43" y="21"/>
                    <a:pt x="47" y="27"/>
                  </a:cubicBezTo>
                  <a:cubicBezTo>
                    <a:pt x="37" y="18"/>
                    <a:pt x="20" y="10"/>
                    <a:pt x="7" y="13"/>
                  </a:cubicBezTo>
                  <a:close/>
                  <a:moveTo>
                    <a:pt x="132" y="81"/>
                  </a:moveTo>
                  <a:cubicBezTo>
                    <a:pt x="131" y="101"/>
                    <a:pt x="117" y="109"/>
                    <a:pt x="99" y="111"/>
                  </a:cubicBezTo>
                  <a:cubicBezTo>
                    <a:pt x="100" y="108"/>
                    <a:pt x="100" y="106"/>
                    <a:pt x="100" y="103"/>
                  </a:cubicBezTo>
                  <a:cubicBezTo>
                    <a:pt x="100" y="100"/>
                    <a:pt x="96" y="100"/>
                    <a:pt x="95" y="102"/>
                  </a:cubicBezTo>
                  <a:cubicBezTo>
                    <a:pt x="92" y="122"/>
                    <a:pt x="83" y="139"/>
                    <a:pt x="60" y="133"/>
                  </a:cubicBezTo>
                  <a:cubicBezTo>
                    <a:pt x="44" y="129"/>
                    <a:pt x="30" y="114"/>
                    <a:pt x="21" y="101"/>
                  </a:cubicBezTo>
                  <a:cubicBezTo>
                    <a:pt x="11" y="86"/>
                    <a:pt x="7" y="67"/>
                    <a:pt x="19" y="52"/>
                  </a:cubicBezTo>
                  <a:cubicBezTo>
                    <a:pt x="28" y="41"/>
                    <a:pt x="40" y="38"/>
                    <a:pt x="52" y="38"/>
                  </a:cubicBezTo>
                  <a:cubicBezTo>
                    <a:pt x="53" y="38"/>
                    <a:pt x="53" y="38"/>
                    <a:pt x="54" y="38"/>
                  </a:cubicBezTo>
                  <a:cubicBezTo>
                    <a:pt x="59" y="38"/>
                    <a:pt x="64" y="39"/>
                    <a:pt x="68" y="40"/>
                  </a:cubicBezTo>
                  <a:cubicBezTo>
                    <a:pt x="70" y="40"/>
                    <a:pt x="71" y="38"/>
                    <a:pt x="69" y="37"/>
                  </a:cubicBezTo>
                  <a:cubicBezTo>
                    <a:pt x="67" y="35"/>
                    <a:pt x="64" y="34"/>
                    <a:pt x="61" y="34"/>
                  </a:cubicBezTo>
                  <a:cubicBezTo>
                    <a:pt x="71" y="25"/>
                    <a:pt x="81" y="17"/>
                    <a:pt x="95" y="19"/>
                  </a:cubicBezTo>
                  <a:cubicBezTo>
                    <a:pt x="108" y="22"/>
                    <a:pt x="117" y="33"/>
                    <a:pt x="123" y="43"/>
                  </a:cubicBezTo>
                  <a:cubicBezTo>
                    <a:pt x="130" y="54"/>
                    <a:pt x="133" y="68"/>
                    <a:pt x="132" y="8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8" name="CustomShape 70"/>
            <p:cNvSpPr/>
            <p:nvPr/>
          </p:nvSpPr>
          <p:spPr>
            <a:xfrm>
              <a:off x="1087200" y="3162240"/>
              <a:ext cx="284040" cy="360360"/>
            </a:xfrm>
            <a:custGeom>
              <a:avLst/>
              <a:gdLst/>
              <a:ahLst/>
              <a:cxnLst/>
              <a:rect l="l" t="t" r="r" b="b"/>
              <a:pathLst>
                <a:path w="67" h="85">
                  <a:moveTo>
                    <a:pt x="36" y="82"/>
                  </a:moveTo>
                  <a:cubicBezTo>
                    <a:pt x="36" y="84"/>
                    <a:pt x="39" y="85"/>
                    <a:pt x="40" y="83"/>
                  </a:cubicBezTo>
                  <a:cubicBezTo>
                    <a:pt x="67" y="52"/>
                    <a:pt x="43" y="19"/>
                    <a:pt x="14" y="1"/>
                  </a:cubicBezTo>
                  <a:cubicBezTo>
                    <a:pt x="13" y="0"/>
                    <a:pt x="11" y="1"/>
                    <a:pt x="10" y="3"/>
                  </a:cubicBezTo>
                  <a:cubicBezTo>
                    <a:pt x="0" y="31"/>
                    <a:pt x="10" y="65"/>
                    <a:pt x="36" y="82"/>
                  </a:cubicBezTo>
                  <a:close/>
                  <a:moveTo>
                    <a:pt x="15" y="8"/>
                  </a:moveTo>
                  <a:cubicBezTo>
                    <a:pt x="38" y="22"/>
                    <a:pt x="55" y="47"/>
                    <a:pt x="41" y="72"/>
                  </a:cubicBezTo>
                  <a:cubicBezTo>
                    <a:pt x="38" y="52"/>
                    <a:pt x="30" y="32"/>
                    <a:pt x="20" y="15"/>
                  </a:cubicBezTo>
                  <a:cubicBezTo>
                    <a:pt x="19" y="15"/>
                    <a:pt x="17" y="15"/>
                    <a:pt x="18" y="16"/>
                  </a:cubicBezTo>
                  <a:cubicBezTo>
                    <a:pt x="25" y="37"/>
                    <a:pt x="34" y="56"/>
                    <a:pt x="37" y="78"/>
                  </a:cubicBezTo>
                  <a:cubicBezTo>
                    <a:pt x="20" y="56"/>
                    <a:pt x="8" y="36"/>
                    <a:pt x="15" y="8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9" name="CustomShape 71"/>
            <p:cNvSpPr/>
            <p:nvPr/>
          </p:nvSpPr>
          <p:spPr>
            <a:xfrm>
              <a:off x="1069920" y="3670200"/>
              <a:ext cx="88920" cy="88920"/>
            </a:xfrm>
            <a:custGeom>
              <a:avLst/>
              <a:gdLst/>
              <a:ahLst/>
              <a:cxnLst/>
              <a:rect l="l" t="t" r="r" b="b"/>
              <a:pathLst>
                <a:path w="21" h="21">
                  <a:moveTo>
                    <a:pt x="11" y="20"/>
                  </a:moveTo>
                  <a:cubicBezTo>
                    <a:pt x="16" y="19"/>
                    <a:pt x="21" y="13"/>
                    <a:pt x="19" y="8"/>
                  </a:cubicBezTo>
                  <a:cubicBezTo>
                    <a:pt x="17" y="4"/>
                    <a:pt x="12" y="0"/>
                    <a:pt x="8" y="1"/>
                  </a:cubicBezTo>
                  <a:cubicBezTo>
                    <a:pt x="8" y="1"/>
                    <a:pt x="8" y="1"/>
                    <a:pt x="7" y="1"/>
                  </a:cubicBezTo>
                  <a:cubicBezTo>
                    <a:pt x="1" y="5"/>
                    <a:pt x="0" y="21"/>
                    <a:pt x="11" y="20"/>
                  </a:cubicBezTo>
                  <a:close/>
                  <a:moveTo>
                    <a:pt x="6" y="11"/>
                  </a:moveTo>
                  <a:cubicBezTo>
                    <a:pt x="6" y="8"/>
                    <a:pt x="6" y="6"/>
                    <a:pt x="8" y="3"/>
                  </a:cubicBezTo>
                  <a:cubicBezTo>
                    <a:pt x="9" y="4"/>
                    <a:pt x="10" y="4"/>
                    <a:pt x="11" y="4"/>
                  </a:cubicBezTo>
                  <a:cubicBezTo>
                    <a:pt x="13" y="5"/>
                    <a:pt x="15" y="6"/>
                    <a:pt x="16" y="8"/>
                  </a:cubicBezTo>
                  <a:cubicBezTo>
                    <a:pt x="18" y="12"/>
                    <a:pt x="13" y="16"/>
                    <a:pt x="9" y="17"/>
                  </a:cubicBezTo>
                  <a:cubicBezTo>
                    <a:pt x="6" y="17"/>
                    <a:pt x="6" y="13"/>
                    <a:pt x="6" y="1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60" name="CustomShape 72"/>
            <p:cNvSpPr/>
            <p:nvPr/>
          </p:nvSpPr>
          <p:spPr>
            <a:xfrm>
              <a:off x="1104840" y="3768840"/>
              <a:ext cx="75960" cy="139680"/>
            </a:xfrm>
            <a:custGeom>
              <a:avLst/>
              <a:gdLst/>
              <a:ahLst/>
              <a:cxnLst/>
              <a:rect l="l" t="t" r="r" b="b"/>
              <a:pathLst>
                <a:path w="18" h="33">
                  <a:moveTo>
                    <a:pt x="8" y="5"/>
                  </a:moveTo>
                  <a:cubicBezTo>
                    <a:pt x="8" y="5"/>
                    <a:pt x="6" y="5"/>
                    <a:pt x="7" y="6"/>
                  </a:cubicBezTo>
                  <a:cubicBezTo>
                    <a:pt x="9" y="12"/>
                    <a:pt x="14" y="17"/>
                    <a:pt x="15" y="23"/>
                  </a:cubicBezTo>
                  <a:cubicBezTo>
                    <a:pt x="16" y="25"/>
                    <a:pt x="15" y="28"/>
                    <a:pt x="12" y="26"/>
                  </a:cubicBezTo>
                  <a:cubicBezTo>
                    <a:pt x="10" y="25"/>
                    <a:pt x="8" y="23"/>
                    <a:pt x="7" y="20"/>
                  </a:cubicBezTo>
                  <a:cubicBezTo>
                    <a:pt x="5" y="17"/>
                    <a:pt x="4" y="13"/>
                    <a:pt x="3" y="10"/>
                  </a:cubicBezTo>
                  <a:cubicBezTo>
                    <a:pt x="3" y="8"/>
                    <a:pt x="2" y="6"/>
                    <a:pt x="3" y="4"/>
                  </a:cubicBezTo>
                  <a:cubicBezTo>
                    <a:pt x="3" y="2"/>
                    <a:pt x="6" y="4"/>
                    <a:pt x="7" y="4"/>
                  </a:cubicBezTo>
                  <a:cubicBezTo>
                    <a:pt x="7" y="4"/>
                    <a:pt x="8" y="3"/>
                    <a:pt x="7" y="3"/>
                  </a:cubicBezTo>
                  <a:cubicBezTo>
                    <a:pt x="3" y="0"/>
                    <a:pt x="0" y="2"/>
                    <a:pt x="0" y="6"/>
                  </a:cubicBezTo>
                  <a:cubicBezTo>
                    <a:pt x="1" y="12"/>
                    <a:pt x="3" y="18"/>
                    <a:pt x="6" y="22"/>
                  </a:cubicBezTo>
                  <a:cubicBezTo>
                    <a:pt x="7" y="24"/>
                    <a:pt x="15" y="33"/>
                    <a:pt x="17" y="28"/>
                  </a:cubicBezTo>
                  <a:cubicBezTo>
                    <a:pt x="18" y="25"/>
                    <a:pt x="17" y="22"/>
                    <a:pt x="16" y="19"/>
                  </a:cubicBezTo>
                  <a:cubicBezTo>
                    <a:pt x="14" y="14"/>
                    <a:pt x="11" y="9"/>
                    <a:pt x="8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361" name="CustomShape 73"/>
          <p:cNvSpPr/>
          <p:nvPr/>
        </p:nvSpPr>
        <p:spPr>
          <a:xfrm>
            <a:off x="10958773" y="533897"/>
            <a:ext cx="534890" cy="547489"/>
          </a:xfrm>
          <a:custGeom>
            <a:avLst/>
            <a:gdLst/>
            <a:ahLst/>
            <a:cxnLst/>
            <a:rect l="l" t="t" r="r" b="b"/>
            <a:pathLst>
              <a:path w="126" h="129">
                <a:moveTo>
                  <a:pt x="57" y="69"/>
                </a:moveTo>
                <a:cubicBezTo>
                  <a:pt x="57" y="67"/>
                  <a:pt x="59" y="66"/>
                  <a:pt x="61" y="67"/>
                </a:cubicBezTo>
                <a:cubicBezTo>
                  <a:pt x="69" y="69"/>
                  <a:pt x="75" y="77"/>
                  <a:pt x="79" y="86"/>
                </a:cubicBezTo>
                <a:cubicBezTo>
                  <a:pt x="77" y="76"/>
                  <a:pt x="76" y="66"/>
                  <a:pt x="78" y="57"/>
                </a:cubicBezTo>
                <a:cubicBezTo>
                  <a:pt x="79" y="55"/>
                  <a:pt x="82" y="54"/>
                  <a:pt x="83" y="55"/>
                </a:cubicBezTo>
                <a:cubicBezTo>
                  <a:pt x="99" y="66"/>
                  <a:pt x="99" y="89"/>
                  <a:pt x="102" y="107"/>
                </a:cubicBezTo>
                <a:cubicBezTo>
                  <a:pt x="105" y="106"/>
                  <a:pt x="109" y="105"/>
                  <a:pt x="113" y="104"/>
                </a:cubicBezTo>
                <a:cubicBezTo>
                  <a:pt x="116" y="95"/>
                  <a:pt x="116" y="95"/>
                  <a:pt x="116" y="95"/>
                </a:cubicBezTo>
                <a:cubicBezTo>
                  <a:pt x="119" y="84"/>
                  <a:pt x="124" y="74"/>
                  <a:pt x="125" y="63"/>
                </a:cubicBezTo>
                <a:cubicBezTo>
                  <a:pt x="126" y="34"/>
                  <a:pt x="104" y="0"/>
                  <a:pt x="71" y="4"/>
                </a:cubicBezTo>
                <a:cubicBezTo>
                  <a:pt x="41" y="8"/>
                  <a:pt x="0" y="39"/>
                  <a:pt x="11" y="74"/>
                </a:cubicBezTo>
                <a:cubicBezTo>
                  <a:pt x="18" y="96"/>
                  <a:pt x="37" y="106"/>
                  <a:pt x="52" y="121"/>
                </a:cubicBezTo>
                <a:cubicBezTo>
                  <a:pt x="62" y="129"/>
                  <a:pt x="62" y="129"/>
                  <a:pt x="62" y="129"/>
                </a:cubicBezTo>
                <a:cubicBezTo>
                  <a:pt x="66" y="125"/>
                  <a:pt x="71" y="121"/>
                  <a:pt x="76" y="118"/>
                </a:cubicBezTo>
                <a:cubicBezTo>
                  <a:pt x="64" y="105"/>
                  <a:pt x="53" y="86"/>
                  <a:pt x="57" y="69"/>
                </a:cubicBezTo>
                <a:close/>
                <a:moveTo>
                  <a:pt x="39" y="79"/>
                </a:moveTo>
                <a:cubicBezTo>
                  <a:pt x="35" y="85"/>
                  <a:pt x="27" y="85"/>
                  <a:pt x="23" y="79"/>
                </a:cubicBezTo>
                <a:cubicBezTo>
                  <a:pt x="20" y="74"/>
                  <a:pt x="18" y="66"/>
                  <a:pt x="22" y="62"/>
                </a:cubicBezTo>
                <a:cubicBezTo>
                  <a:pt x="23" y="59"/>
                  <a:pt x="26" y="57"/>
                  <a:pt x="28" y="57"/>
                </a:cubicBezTo>
                <a:cubicBezTo>
                  <a:pt x="31" y="57"/>
                  <a:pt x="34" y="58"/>
                  <a:pt x="36" y="60"/>
                </a:cubicBezTo>
                <a:cubicBezTo>
                  <a:pt x="40" y="65"/>
                  <a:pt x="43" y="73"/>
                  <a:pt x="39" y="79"/>
                </a:cubicBezTo>
                <a:close/>
                <a:moveTo>
                  <a:pt x="51" y="34"/>
                </a:moveTo>
                <a:cubicBezTo>
                  <a:pt x="49" y="40"/>
                  <a:pt x="45" y="47"/>
                  <a:pt x="39" y="49"/>
                </a:cubicBezTo>
                <a:cubicBezTo>
                  <a:pt x="33" y="51"/>
                  <a:pt x="27" y="47"/>
                  <a:pt x="28" y="41"/>
                </a:cubicBezTo>
                <a:cubicBezTo>
                  <a:pt x="29" y="35"/>
                  <a:pt x="34" y="28"/>
                  <a:pt x="39" y="26"/>
                </a:cubicBezTo>
                <a:cubicBezTo>
                  <a:pt x="40" y="26"/>
                  <a:pt x="40" y="26"/>
                  <a:pt x="40" y="26"/>
                </a:cubicBezTo>
                <a:cubicBezTo>
                  <a:pt x="41" y="25"/>
                  <a:pt x="41" y="25"/>
                  <a:pt x="41" y="25"/>
                </a:cubicBezTo>
                <a:cubicBezTo>
                  <a:pt x="47" y="21"/>
                  <a:pt x="51" y="30"/>
                  <a:pt x="51" y="34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2" name="CustomShape 74"/>
          <p:cNvSpPr/>
          <p:nvPr/>
        </p:nvSpPr>
        <p:spPr>
          <a:xfrm>
            <a:off x="11222259" y="852815"/>
            <a:ext cx="83869" cy="169898"/>
          </a:xfrm>
          <a:custGeom>
            <a:avLst/>
            <a:gdLst/>
            <a:ahLst/>
            <a:cxnLst/>
            <a:rect l="l" t="t" r="r" b="b"/>
            <a:pathLst>
              <a:path w="20" h="40">
                <a:moveTo>
                  <a:pt x="1" y="0"/>
                </a:moveTo>
                <a:cubicBezTo>
                  <a:pt x="0" y="14"/>
                  <a:pt x="11" y="28"/>
                  <a:pt x="19" y="40"/>
                </a:cubicBezTo>
                <a:cubicBezTo>
                  <a:pt x="19" y="39"/>
                  <a:pt x="20" y="39"/>
                  <a:pt x="20" y="39"/>
                </a:cubicBezTo>
                <a:cubicBezTo>
                  <a:pt x="16" y="28"/>
                  <a:pt x="12" y="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3" name="CustomShape 75"/>
          <p:cNvSpPr/>
          <p:nvPr/>
        </p:nvSpPr>
        <p:spPr>
          <a:xfrm>
            <a:off x="11311167" y="809981"/>
            <a:ext cx="55433" cy="187176"/>
          </a:xfrm>
          <a:custGeom>
            <a:avLst/>
            <a:gdLst/>
            <a:ahLst/>
            <a:cxnLst/>
            <a:rect l="l" t="t" r="r" b="b"/>
            <a:pathLst>
              <a:path w="13" h="44">
                <a:moveTo>
                  <a:pt x="12" y="43"/>
                </a:moveTo>
                <a:cubicBezTo>
                  <a:pt x="12" y="43"/>
                  <a:pt x="13" y="43"/>
                  <a:pt x="13" y="43"/>
                </a:cubicBezTo>
                <a:cubicBezTo>
                  <a:pt x="9" y="30"/>
                  <a:pt x="10" y="11"/>
                  <a:pt x="1" y="0"/>
                </a:cubicBezTo>
                <a:cubicBezTo>
                  <a:pt x="0" y="15"/>
                  <a:pt x="6" y="30"/>
                  <a:pt x="10" y="44"/>
                </a:cubicBezTo>
                <a:cubicBezTo>
                  <a:pt x="11" y="44"/>
                  <a:pt x="11" y="44"/>
                  <a:pt x="1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4" name="CustomShape 76"/>
          <p:cNvSpPr/>
          <p:nvPr/>
        </p:nvSpPr>
        <p:spPr>
          <a:xfrm>
            <a:off x="11095195" y="652682"/>
            <a:ext cx="55433" cy="68391"/>
          </a:xfrm>
          <a:custGeom>
            <a:avLst/>
            <a:gdLst/>
            <a:ahLst/>
            <a:cxnLst/>
            <a:rect l="l" t="t" r="r" b="b"/>
            <a:pathLst>
              <a:path w="13" h="16">
                <a:moveTo>
                  <a:pt x="9" y="0"/>
                </a:moveTo>
                <a:cubicBezTo>
                  <a:pt x="9" y="0"/>
                  <a:pt x="9" y="0"/>
                  <a:pt x="9" y="0"/>
                </a:cubicBezTo>
                <a:cubicBezTo>
                  <a:pt x="6" y="3"/>
                  <a:pt x="3" y="7"/>
                  <a:pt x="2" y="10"/>
                </a:cubicBezTo>
                <a:cubicBezTo>
                  <a:pt x="1" y="11"/>
                  <a:pt x="0" y="14"/>
                  <a:pt x="1" y="15"/>
                </a:cubicBezTo>
                <a:cubicBezTo>
                  <a:pt x="2" y="16"/>
                  <a:pt x="5" y="16"/>
                  <a:pt x="6" y="15"/>
                </a:cubicBezTo>
                <a:cubicBezTo>
                  <a:pt x="9" y="14"/>
                  <a:pt x="12" y="10"/>
                  <a:pt x="13" y="6"/>
                </a:cubicBezTo>
                <a:cubicBezTo>
                  <a:pt x="13" y="5"/>
                  <a:pt x="13" y="3"/>
                  <a:pt x="12" y="2"/>
                </a:cubicBezTo>
                <a:cubicBezTo>
                  <a:pt x="12" y="1"/>
                  <a:pt x="10" y="0"/>
                  <a:pt x="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5" name="CustomShape 77"/>
          <p:cNvSpPr/>
          <p:nvPr/>
        </p:nvSpPr>
        <p:spPr>
          <a:xfrm>
            <a:off x="11064959" y="797383"/>
            <a:ext cx="46074" cy="75950"/>
          </a:xfrm>
          <a:custGeom>
            <a:avLst/>
            <a:gdLst/>
            <a:ahLst/>
            <a:cxnLst/>
            <a:rect l="l" t="t" r="r" b="b"/>
            <a:pathLst>
              <a:path w="11" h="18">
                <a:moveTo>
                  <a:pt x="4" y="1"/>
                </a:moveTo>
                <a:cubicBezTo>
                  <a:pt x="3" y="1"/>
                  <a:pt x="2" y="2"/>
                  <a:pt x="1" y="2"/>
                </a:cubicBezTo>
                <a:cubicBezTo>
                  <a:pt x="0" y="6"/>
                  <a:pt x="0" y="10"/>
                  <a:pt x="2" y="13"/>
                </a:cubicBezTo>
                <a:cubicBezTo>
                  <a:pt x="4" y="16"/>
                  <a:pt x="8" y="18"/>
                  <a:pt x="10" y="13"/>
                </a:cubicBezTo>
                <a:cubicBezTo>
                  <a:pt x="11" y="10"/>
                  <a:pt x="9" y="5"/>
                  <a:pt x="7" y="3"/>
                </a:cubicBezTo>
                <a:cubicBezTo>
                  <a:pt x="6" y="2"/>
                  <a:pt x="5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6" name="CustomShape 78"/>
          <p:cNvSpPr/>
          <p:nvPr/>
        </p:nvSpPr>
        <p:spPr>
          <a:xfrm>
            <a:off x="11315846" y="967281"/>
            <a:ext cx="20517" cy="42834"/>
          </a:xfrm>
          <a:custGeom>
            <a:avLst/>
            <a:gdLst/>
            <a:ahLst/>
            <a:cxnLst/>
            <a:rect l="l" t="t" r="r" b="b"/>
            <a:pathLst>
              <a:path w="5" h="10">
                <a:moveTo>
                  <a:pt x="5" y="9"/>
                </a:moveTo>
                <a:cubicBezTo>
                  <a:pt x="3" y="6"/>
                  <a:pt x="2" y="3"/>
                  <a:pt x="0" y="0"/>
                </a:cubicBezTo>
                <a:cubicBezTo>
                  <a:pt x="1" y="3"/>
                  <a:pt x="2" y="7"/>
                  <a:pt x="2" y="10"/>
                </a:cubicBezTo>
                <a:cubicBezTo>
                  <a:pt x="3" y="10"/>
                  <a:pt x="4" y="9"/>
                  <a:pt x="5" y="9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7" name="CustomShape 79"/>
          <p:cNvSpPr/>
          <p:nvPr/>
        </p:nvSpPr>
        <p:spPr>
          <a:xfrm>
            <a:off x="11239536" y="1010115"/>
            <a:ext cx="249448" cy="203014"/>
          </a:xfrm>
          <a:custGeom>
            <a:avLst/>
            <a:gdLst/>
            <a:ahLst/>
            <a:cxnLst/>
            <a:rect l="l" t="t" r="r" b="b"/>
            <a:pathLst>
              <a:path w="59" h="48">
                <a:moveTo>
                  <a:pt x="59" y="27"/>
                </a:moveTo>
                <a:cubicBezTo>
                  <a:pt x="58" y="24"/>
                  <a:pt x="57" y="21"/>
                  <a:pt x="55" y="18"/>
                </a:cubicBezTo>
                <a:cubicBezTo>
                  <a:pt x="48" y="18"/>
                  <a:pt x="41" y="18"/>
                  <a:pt x="34" y="20"/>
                </a:cubicBezTo>
                <a:cubicBezTo>
                  <a:pt x="29" y="22"/>
                  <a:pt x="24" y="24"/>
                  <a:pt x="20" y="28"/>
                </a:cubicBezTo>
                <a:cubicBezTo>
                  <a:pt x="18" y="30"/>
                  <a:pt x="17" y="32"/>
                  <a:pt x="15" y="34"/>
                </a:cubicBezTo>
                <a:cubicBezTo>
                  <a:pt x="14" y="34"/>
                  <a:pt x="13" y="33"/>
                  <a:pt x="13" y="32"/>
                </a:cubicBezTo>
                <a:cubicBezTo>
                  <a:pt x="12" y="23"/>
                  <a:pt x="24" y="16"/>
                  <a:pt x="32" y="13"/>
                </a:cubicBezTo>
                <a:cubicBezTo>
                  <a:pt x="38" y="11"/>
                  <a:pt x="46" y="10"/>
                  <a:pt x="53" y="11"/>
                </a:cubicBezTo>
                <a:cubicBezTo>
                  <a:pt x="51" y="8"/>
                  <a:pt x="50" y="4"/>
                  <a:pt x="49" y="0"/>
                </a:cubicBezTo>
                <a:cubicBezTo>
                  <a:pt x="44" y="1"/>
                  <a:pt x="40" y="2"/>
                  <a:pt x="35" y="3"/>
                </a:cubicBezTo>
                <a:cubicBezTo>
                  <a:pt x="22" y="7"/>
                  <a:pt x="9" y="14"/>
                  <a:pt x="0" y="24"/>
                </a:cubicBezTo>
                <a:cubicBezTo>
                  <a:pt x="4" y="32"/>
                  <a:pt x="8" y="40"/>
                  <a:pt x="11" y="48"/>
                </a:cubicBezTo>
                <a:cubicBezTo>
                  <a:pt x="20" y="36"/>
                  <a:pt x="44" y="26"/>
                  <a:pt x="59" y="27"/>
                </a:cubicBezTo>
                <a:close/>
              </a:path>
            </a:pathLst>
          </a:custGeom>
          <a:solidFill>
            <a:srgbClr val="ACBFC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8" name="CustomShape 80"/>
          <p:cNvSpPr/>
          <p:nvPr/>
        </p:nvSpPr>
        <p:spPr>
          <a:xfrm>
            <a:off x="11306127" y="1162375"/>
            <a:ext cx="195455" cy="111226"/>
          </a:xfrm>
          <a:custGeom>
            <a:avLst/>
            <a:gdLst/>
            <a:ahLst/>
            <a:cxnLst/>
            <a:rect l="l" t="t" r="r" b="b"/>
            <a:pathLst>
              <a:path w="46" h="26">
                <a:moveTo>
                  <a:pt x="0" y="21"/>
                </a:moveTo>
                <a:cubicBezTo>
                  <a:pt x="16" y="26"/>
                  <a:pt x="33" y="23"/>
                  <a:pt x="44" y="5"/>
                </a:cubicBezTo>
                <a:cubicBezTo>
                  <a:pt x="45" y="4"/>
                  <a:pt x="45" y="2"/>
                  <a:pt x="46" y="0"/>
                </a:cubicBezTo>
                <a:cubicBezTo>
                  <a:pt x="37" y="1"/>
                  <a:pt x="29" y="1"/>
                  <a:pt x="20" y="5"/>
                </a:cubicBezTo>
                <a:cubicBezTo>
                  <a:pt x="11" y="8"/>
                  <a:pt x="5" y="13"/>
                  <a:pt x="0" y="21"/>
                </a:cubicBezTo>
                <a:close/>
              </a:path>
            </a:pathLst>
          </a:custGeom>
          <a:solidFill>
            <a:srgbClr val="678B9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69" name="CustomShape 81"/>
          <p:cNvSpPr/>
          <p:nvPr/>
        </p:nvSpPr>
        <p:spPr>
          <a:xfrm>
            <a:off x="10950854" y="492502"/>
            <a:ext cx="598242" cy="809535"/>
          </a:xfrm>
          <a:custGeom>
            <a:avLst/>
            <a:gdLst/>
            <a:ahLst/>
            <a:cxnLst/>
            <a:rect l="l" t="t" r="r" b="b"/>
            <a:pathLst>
              <a:path w="141" h="191">
                <a:moveTo>
                  <a:pt x="131" y="139"/>
                </a:moveTo>
                <a:cubicBezTo>
                  <a:pt x="128" y="133"/>
                  <a:pt x="126" y="127"/>
                  <a:pt x="124" y="122"/>
                </a:cubicBezTo>
                <a:cubicBezTo>
                  <a:pt x="124" y="121"/>
                  <a:pt x="124" y="121"/>
                  <a:pt x="124" y="121"/>
                </a:cubicBezTo>
                <a:cubicBezTo>
                  <a:pt x="122" y="106"/>
                  <a:pt x="132" y="93"/>
                  <a:pt x="134" y="78"/>
                </a:cubicBezTo>
                <a:cubicBezTo>
                  <a:pt x="135" y="65"/>
                  <a:pt x="135" y="50"/>
                  <a:pt x="128" y="38"/>
                </a:cubicBezTo>
                <a:cubicBezTo>
                  <a:pt x="114" y="11"/>
                  <a:pt x="86" y="0"/>
                  <a:pt x="57" y="10"/>
                </a:cubicBezTo>
                <a:cubicBezTo>
                  <a:pt x="30" y="18"/>
                  <a:pt x="8" y="42"/>
                  <a:pt x="4" y="70"/>
                </a:cubicBezTo>
                <a:cubicBezTo>
                  <a:pt x="0" y="104"/>
                  <a:pt x="37" y="127"/>
                  <a:pt x="60" y="145"/>
                </a:cubicBezTo>
                <a:cubicBezTo>
                  <a:pt x="63" y="152"/>
                  <a:pt x="63" y="152"/>
                  <a:pt x="63" y="152"/>
                </a:cubicBezTo>
                <a:cubicBezTo>
                  <a:pt x="65" y="155"/>
                  <a:pt x="66" y="158"/>
                  <a:pt x="68" y="162"/>
                </a:cubicBezTo>
                <a:cubicBezTo>
                  <a:pt x="69" y="165"/>
                  <a:pt x="70" y="168"/>
                  <a:pt x="72" y="172"/>
                </a:cubicBezTo>
                <a:cubicBezTo>
                  <a:pt x="75" y="182"/>
                  <a:pt x="75" y="182"/>
                  <a:pt x="75" y="182"/>
                </a:cubicBezTo>
                <a:cubicBezTo>
                  <a:pt x="79" y="184"/>
                  <a:pt x="79" y="184"/>
                  <a:pt x="79" y="184"/>
                </a:cubicBezTo>
                <a:cubicBezTo>
                  <a:pt x="79" y="184"/>
                  <a:pt x="79" y="184"/>
                  <a:pt x="79" y="184"/>
                </a:cubicBezTo>
                <a:cubicBezTo>
                  <a:pt x="79" y="185"/>
                  <a:pt x="80" y="185"/>
                  <a:pt x="80" y="185"/>
                </a:cubicBezTo>
                <a:cubicBezTo>
                  <a:pt x="86" y="187"/>
                  <a:pt x="86" y="187"/>
                  <a:pt x="86" y="187"/>
                </a:cubicBezTo>
                <a:cubicBezTo>
                  <a:pt x="96" y="191"/>
                  <a:pt x="108" y="190"/>
                  <a:pt x="119" y="183"/>
                </a:cubicBezTo>
                <a:cubicBezTo>
                  <a:pt x="125" y="179"/>
                  <a:pt x="131" y="173"/>
                  <a:pt x="136" y="165"/>
                </a:cubicBezTo>
                <a:cubicBezTo>
                  <a:pt x="141" y="156"/>
                  <a:pt x="141" y="156"/>
                  <a:pt x="141" y="156"/>
                </a:cubicBezTo>
                <a:cubicBezTo>
                  <a:pt x="135" y="147"/>
                  <a:pt x="135" y="147"/>
                  <a:pt x="135" y="147"/>
                </a:cubicBezTo>
                <a:cubicBezTo>
                  <a:pt x="134" y="144"/>
                  <a:pt x="132" y="141"/>
                  <a:pt x="131" y="139"/>
                </a:cubicBezTo>
                <a:close/>
                <a:moveTo>
                  <a:pt x="64" y="139"/>
                </a:moveTo>
                <a:cubicBezTo>
                  <a:pt x="54" y="131"/>
                  <a:pt x="54" y="131"/>
                  <a:pt x="54" y="131"/>
                </a:cubicBezTo>
                <a:cubicBezTo>
                  <a:pt x="39" y="116"/>
                  <a:pt x="20" y="106"/>
                  <a:pt x="13" y="84"/>
                </a:cubicBezTo>
                <a:cubicBezTo>
                  <a:pt x="2" y="49"/>
                  <a:pt x="43" y="18"/>
                  <a:pt x="73" y="14"/>
                </a:cubicBezTo>
                <a:cubicBezTo>
                  <a:pt x="106" y="10"/>
                  <a:pt x="128" y="44"/>
                  <a:pt x="127" y="73"/>
                </a:cubicBezTo>
                <a:cubicBezTo>
                  <a:pt x="126" y="84"/>
                  <a:pt x="121" y="94"/>
                  <a:pt x="118" y="105"/>
                </a:cubicBezTo>
                <a:cubicBezTo>
                  <a:pt x="115" y="114"/>
                  <a:pt x="115" y="114"/>
                  <a:pt x="115" y="114"/>
                </a:cubicBezTo>
                <a:cubicBezTo>
                  <a:pt x="111" y="115"/>
                  <a:pt x="107" y="116"/>
                  <a:pt x="104" y="117"/>
                </a:cubicBezTo>
                <a:cubicBezTo>
                  <a:pt x="101" y="99"/>
                  <a:pt x="101" y="76"/>
                  <a:pt x="85" y="65"/>
                </a:cubicBezTo>
                <a:cubicBezTo>
                  <a:pt x="84" y="64"/>
                  <a:pt x="81" y="65"/>
                  <a:pt x="80" y="67"/>
                </a:cubicBezTo>
                <a:cubicBezTo>
                  <a:pt x="78" y="76"/>
                  <a:pt x="79" y="86"/>
                  <a:pt x="81" y="96"/>
                </a:cubicBezTo>
                <a:cubicBezTo>
                  <a:pt x="77" y="87"/>
                  <a:pt x="71" y="79"/>
                  <a:pt x="63" y="77"/>
                </a:cubicBezTo>
                <a:cubicBezTo>
                  <a:pt x="61" y="76"/>
                  <a:pt x="59" y="77"/>
                  <a:pt x="59" y="79"/>
                </a:cubicBezTo>
                <a:cubicBezTo>
                  <a:pt x="55" y="96"/>
                  <a:pt x="66" y="115"/>
                  <a:pt x="78" y="128"/>
                </a:cubicBezTo>
                <a:cubicBezTo>
                  <a:pt x="73" y="131"/>
                  <a:pt x="68" y="135"/>
                  <a:pt x="64" y="139"/>
                </a:cubicBezTo>
                <a:close/>
                <a:moveTo>
                  <a:pt x="86" y="75"/>
                </a:moveTo>
                <a:cubicBezTo>
                  <a:pt x="95" y="86"/>
                  <a:pt x="94" y="105"/>
                  <a:pt x="98" y="118"/>
                </a:cubicBezTo>
                <a:cubicBezTo>
                  <a:pt x="98" y="118"/>
                  <a:pt x="97" y="118"/>
                  <a:pt x="97" y="118"/>
                </a:cubicBezTo>
                <a:cubicBezTo>
                  <a:pt x="96" y="119"/>
                  <a:pt x="96" y="119"/>
                  <a:pt x="95" y="119"/>
                </a:cubicBezTo>
                <a:cubicBezTo>
                  <a:pt x="91" y="105"/>
                  <a:pt x="85" y="90"/>
                  <a:pt x="86" y="75"/>
                </a:cubicBezTo>
                <a:close/>
                <a:moveTo>
                  <a:pt x="91" y="121"/>
                </a:moveTo>
                <a:cubicBezTo>
                  <a:pt x="90" y="121"/>
                  <a:pt x="89" y="122"/>
                  <a:pt x="88" y="122"/>
                </a:cubicBezTo>
                <a:cubicBezTo>
                  <a:pt x="88" y="119"/>
                  <a:pt x="87" y="115"/>
                  <a:pt x="86" y="112"/>
                </a:cubicBezTo>
                <a:cubicBezTo>
                  <a:pt x="88" y="115"/>
                  <a:pt x="89" y="118"/>
                  <a:pt x="91" y="121"/>
                </a:cubicBezTo>
                <a:close/>
                <a:moveTo>
                  <a:pt x="84" y="124"/>
                </a:moveTo>
                <a:cubicBezTo>
                  <a:pt x="84" y="124"/>
                  <a:pt x="83" y="124"/>
                  <a:pt x="83" y="125"/>
                </a:cubicBezTo>
                <a:cubicBezTo>
                  <a:pt x="75" y="113"/>
                  <a:pt x="64" y="99"/>
                  <a:pt x="65" y="85"/>
                </a:cubicBezTo>
                <a:cubicBezTo>
                  <a:pt x="76" y="92"/>
                  <a:pt x="80" y="113"/>
                  <a:pt x="84" y="124"/>
                </a:cubicBezTo>
                <a:close/>
                <a:moveTo>
                  <a:pt x="79" y="170"/>
                </a:moveTo>
                <a:cubicBezTo>
                  <a:pt x="76" y="162"/>
                  <a:pt x="72" y="154"/>
                  <a:pt x="68" y="146"/>
                </a:cubicBezTo>
                <a:cubicBezTo>
                  <a:pt x="77" y="136"/>
                  <a:pt x="90" y="129"/>
                  <a:pt x="103" y="125"/>
                </a:cubicBezTo>
                <a:cubicBezTo>
                  <a:pt x="108" y="124"/>
                  <a:pt x="112" y="123"/>
                  <a:pt x="117" y="122"/>
                </a:cubicBezTo>
                <a:cubicBezTo>
                  <a:pt x="118" y="126"/>
                  <a:pt x="119" y="130"/>
                  <a:pt x="121" y="133"/>
                </a:cubicBezTo>
                <a:cubicBezTo>
                  <a:pt x="114" y="132"/>
                  <a:pt x="106" y="133"/>
                  <a:pt x="100" y="135"/>
                </a:cubicBezTo>
                <a:cubicBezTo>
                  <a:pt x="92" y="138"/>
                  <a:pt x="80" y="145"/>
                  <a:pt x="81" y="154"/>
                </a:cubicBezTo>
                <a:cubicBezTo>
                  <a:pt x="81" y="155"/>
                  <a:pt x="82" y="156"/>
                  <a:pt x="83" y="156"/>
                </a:cubicBezTo>
                <a:cubicBezTo>
                  <a:pt x="85" y="154"/>
                  <a:pt x="86" y="152"/>
                  <a:pt x="88" y="150"/>
                </a:cubicBezTo>
                <a:cubicBezTo>
                  <a:pt x="92" y="146"/>
                  <a:pt x="97" y="144"/>
                  <a:pt x="102" y="142"/>
                </a:cubicBezTo>
                <a:cubicBezTo>
                  <a:pt x="109" y="140"/>
                  <a:pt x="116" y="140"/>
                  <a:pt x="123" y="140"/>
                </a:cubicBezTo>
                <a:cubicBezTo>
                  <a:pt x="125" y="143"/>
                  <a:pt x="126" y="146"/>
                  <a:pt x="127" y="149"/>
                </a:cubicBezTo>
                <a:cubicBezTo>
                  <a:pt x="112" y="148"/>
                  <a:pt x="88" y="158"/>
                  <a:pt x="79" y="170"/>
                </a:cubicBezTo>
                <a:close/>
                <a:moveTo>
                  <a:pt x="128" y="163"/>
                </a:moveTo>
                <a:cubicBezTo>
                  <a:pt x="117" y="181"/>
                  <a:pt x="100" y="184"/>
                  <a:pt x="84" y="179"/>
                </a:cubicBezTo>
                <a:cubicBezTo>
                  <a:pt x="89" y="171"/>
                  <a:pt x="95" y="166"/>
                  <a:pt x="104" y="163"/>
                </a:cubicBezTo>
                <a:cubicBezTo>
                  <a:pt x="113" y="159"/>
                  <a:pt x="121" y="159"/>
                  <a:pt x="130" y="158"/>
                </a:cubicBezTo>
                <a:cubicBezTo>
                  <a:pt x="129" y="160"/>
                  <a:pt x="129" y="162"/>
                  <a:pt x="128" y="16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0" name="CustomShape 82"/>
          <p:cNvSpPr/>
          <p:nvPr/>
        </p:nvSpPr>
        <p:spPr>
          <a:xfrm>
            <a:off x="11072878" y="624245"/>
            <a:ext cx="103307" cy="127063"/>
          </a:xfrm>
          <a:custGeom>
            <a:avLst/>
            <a:gdLst/>
            <a:ahLst/>
            <a:cxnLst/>
            <a:rect l="l" t="t" r="r" b="b"/>
            <a:pathLst>
              <a:path w="24" h="30">
                <a:moveTo>
                  <a:pt x="14" y="4"/>
                </a:moveTo>
                <a:cubicBezTo>
                  <a:pt x="14" y="4"/>
                  <a:pt x="14" y="4"/>
                  <a:pt x="13" y="5"/>
                </a:cubicBezTo>
                <a:cubicBezTo>
                  <a:pt x="13" y="5"/>
                  <a:pt x="13" y="5"/>
                  <a:pt x="12" y="5"/>
                </a:cubicBezTo>
                <a:cubicBezTo>
                  <a:pt x="7" y="7"/>
                  <a:pt x="2" y="14"/>
                  <a:pt x="1" y="20"/>
                </a:cubicBezTo>
                <a:cubicBezTo>
                  <a:pt x="0" y="26"/>
                  <a:pt x="6" y="30"/>
                  <a:pt x="12" y="28"/>
                </a:cubicBezTo>
                <a:cubicBezTo>
                  <a:pt x="18" y="26"/>
                  <a:pt x="22" y="19"/>
                  <a:pt x="24" y="13"/>
                </a:cubicBezTo>
                <a:cubicBezTo>
                  <a:pt x="24" y="9"/>
                  <a:pt x="20" y="0"/>
                  <a:pt x="14" y="4"/>
                </a:cubicBezTo>
                <a:close/>
                <a:moveTo>
                  <a:pt x="18" y="13"/>
                </a:moveTo>
                <a:cubicBezTo>
                  <a:pt x="17" y="17"/>
                  <a:pt x="14" y="21"/>
                  <a:pt x="11" y="22"/>
                </a:cubicBezTo>
                <a:cubicBezTo>
                  <a:pt x="10" y="23"/>
                  <a:pt x="7" y="23"/>
                  <a:pt x="6" y="22"/>
                </a:cubicBezTo>
                <a:cubicBezTo>
                  <a:pt x="5" y="21"/>
                  <a:pt x="6" y="18"/>
                  <a:pt x="7" y="17"/>
                </a:cubicBezTo>
                <a:cubicBezTo>
                  <a:pt x="8" y="14"/>
                  <a:pt x="11" y="10"/>
                  <a:pt x="14" y="7"/>
                </a:cubicBezTo>
                <a:cubicBezTo>
                  <a:pt x="14" y="7"/>
                  <a:pt x="14" y="7"/>
                  <a:pt x="14" y="7"/>
                </a:cubicBezTo>
                <a:cubicBezTo>
                  <a:pt x="15" y="7"/>
                  <a:pt x="17" y="8"/>
                  <a:pt x="17" y="9"/>
                </a:cubicBezTo>
                <a:cubicBezTo>
                  <a:pt x="18" y="10"/>
                  <a:pt x="18" y="12"/>
                  <a:pt x="18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1" name="CustomShape 83"/>
          <p:cNvSpPr/>
          <p:nvPr/>
        </p:nvSpPr>
        <p:spPr>
          <a:xfrm>
            <a:off x="11034723" y="776506"/>
            <a:ext cx="106546" cy="119144"/>
          </a:xfrm>
          <a:custGeom>
            <a:avLst/>
            <a:gdLst/>
            <a:ahLst/>
            <a:cxnLst/>
            <a:rect l="l" t="t" r="r" b="b"/>
            <a:pathLst>
              <a:path w="25" h="28">
                <a:moveTo>
                  <a:pt x="10" y="0"/>
                </a:moveTo>
                <a:cubicBezTo>
                  <a:pt x="8" y="0"/>
                  <a:pt x="5" y="2"/>
                  <a:pt x="4" y="5"/>
                </a:cubicBezTo>
                <a:cubicBezTo>
                  <a:pt x="0" y="9"/>
                  <a:pt x="2" y="17"/>
                  <a:pt x="5" y="22"/>
                </a:cubicBezTo>
                <a:cubicBezTo>
                  <a:pt x="9" y="28"/>
                  <a:pt x="17" y="28"/>
                  <a:pt x="21" y="22"/>
                </a:cubicBezTo>
                <a:cubicBezTo>
                  <a:pt x="25" y="16"/>
                  <a:pt x="22" y="8"/>
                  <a:pt x="18" y="3"/>
                </a:cubicBezTo>
                <a:cubicBezTo>
                  <a:pt x="16" y="1"/>
                  <a:pt x="13" y="0"/>
                  <a:pt x="10" y="0"/>
                </a:cubicBezTo>
                <a:close/>
                <a:moveTo>
                  <a:pt x="17" y="18"/>
                </a:moveTo>
                <a:cubicBezTo>
                  <a:pt x="15" y="23"/>
                  <a:pt x="11" y="21"/>
                  <a:pt x="9" y="18"/>
                </a:cubicBezTo>
                <a:cubicBezTo>
                  <a:pt x="7" y="15"/>
                  <a:pt x="7" y="11"/>
                  <a:pt x="8" y="7"/>
                </a:cubicBezTo>
                <a:cubicBezTo>
                  <a:pt x="9" y="7"/>
                  <a:pt x="10" y="6"/>
                  <a:pt x="11" y="6"/>
                </a:cubicBezTo>
                <a:cubicBezTo>
                  <a:pt x="12" y="5"/>
                  <a:pt x="13" y="7"/>
                  <a:pt x="14" y="8"/>
                </a:cubicBezTo>
                <a:cubicBezTo>
                  <a:pt x="16" y="10"/>
                  <a:pt x="18" y="15"/>
                  <a:pt x="17" y="1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2" name="CustomShape 84"/>
          <p:cNvSpPr/>
          <p:nvPr/>
        </p:nvSpPr>
        <p:spPr>
          <a:xfrm>
            <a:off x="11638004" y="754548"/>
            <a:ext cx="177817" cy="60112"/>
          </a:xfrm>
          <a:custGeom>
            <a:avLst/>
            <a:gdLst/>
            <a:ahLst/>
            <a:cxnLst/>
            <a:rect l="l" t="t" r="r" b="b"/>
            <a:pathLst>
              <a:path w="42" h="14">
                <a:moveTo>
                  <a:pt x="39" y="0"/>
                </a:moveTo>
                <a:cubicBezTo>
                  <a:pt x="27" y="0"/>
                  <a:pt x="15" y="5"/>
                  <a:pt x="3" y="9"/>
                </a:cubicBezTo>
                <a:cubicBezTo>
                  <a:pt x="0" y="10"/>
                  <a:pt x="1" y="14"/>
                  <a:pt x="4" y="13"/>
                </a:cubicBezTo>
                <a:cubicBezTo>
                  <a:pt x="16" y="10"/>
                  <a:pt x="29" y="8"/>
                  <a:pt x="40" y="3"/>
                </a:cubicBezTo>
                <a:cubicBezTo>
                  <a:pt x="42" y="2"/>
                  <a:pt x="41" y="0"/>
                  <a:pt x="39" y="0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3" name="CustomShape 85"/>
          <p:cNvSpPr/>
          <p:nvPr/>
        </p:nvSpPr>
        <p:spPr>
          <a:xfrm>
            <a:off x="11561694" y="441749"/>
            <a:ext cx="109786" cy="156940"/>
          </a:xfrm>
          <a:custGeom>
            <a:avLst/>
            <a:gdLst/>
            <a:ahLst/>
            <a:cxnLst/>
            <a:rect l="l" t="t" r="r" b="b"/>
            <a:pathLst>
              <a:path w="26" h="37">
                <a:moveTo>
                  <a:pt x="22" y="1"/>
                </a:moveTo>
                <a:cubicBezTo>
                  <a:pt x="17" y="5"/>
                  <a:pt x="14" y="11"/>
                  <a:pt x="11" y="15"/>
                </a:cubicBezTo>
                <a:cubicBezTo>
                  <a:pt x="7" y="21"/>
                  <a:pt x="3" y="27"/>
                  <a:pt x="1" y="33"/>
                </a:cubicBezTo>
                <a:cubicBezTo>
                  <a:pt x="0" y="35"/>
                  <a:pt x="3" y="37"/>
                  <a:pt x="4" y="35"/>
                </a:cubicBezTo>
                <a:cubicBezTo>
                  <a:pt x="8" y="29"/>
                  <a:pt x="12" y="24"/>
                  <a:pt x="16" y="19"/>
                </a:cubicBezTo>
                <a:cubicBezTo>
                  <a:pt x="19" y="14"/>
                  <a:pt x="24" y="9"/>
                  <a:pt x="25" y="3"/>
                </a:cubicBezTo>
                <a:cubicBezTo>
                  <a:pt x="26" y="1"/>
                  <a:pt x="23" y="0"/>
                  <a:pt x="22" y="1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4" name="CustomShape 86"/>
          <p:cNvSpPr/>
          <p:nvPr/>
        </p:nvSpPr>
        <p:spPr>
          <a:xfrm>
            <a:off x="11265093" y="224337"/>
            <a:ext cx="46074" cy="179257"/>
          </a:xfrm>
          <a:custGeom>
            <a:avLst/>
            <a:gdLst/>
            <a:ahLst/>
            <a:cxnLst/>
            <a:rect l="l" t="t" r="r" b="b"/>
            <a:pathLst>
              <a:path w="11" h="42">
                <a:moveTo>
                  <a:pt x="3" y="22"/>
                </a:moveTo>
                <a:cubicBezTo>
                  <a:pt x="3" y="28"/>
                  <a:pt x="3" y="34"/>
                  <a:pt x="5" y="40"/>
                </a:cubicBezTo>
                <a:cubicBezTo>
                  <a:pt x="5" y="42"/>
                  <a:pt x="7" y="42"/>
                  <a:pt x="8" y="40"/>
                </a:cubicBezTo>
                <a:cubicBezTo>
                  <a:pt x="11" y="29"/>
                  <a:pt x="9" y="13"/>
                  <a:pt x="4" y="2"/>
                </a:cubicBezTo>
                <a:cubicBezTo>
                  <a:pt x="4" y="0"/>
                  <a:pt x="0" y="1"/>
                  <a:pt x="1" y="3"/>
                </a:cubicBezTo>
                <a:cubicBezTo>
                  <a:pt x="2" y="9"/>
                  <a:pt x="3" y="16"/>
                  <a:pt x="3" y="22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5" name="CustomShape 87"/>
          <p:cNvSpPr/>
          <p:nvPr/>
        </p:nvSpPr>
        <p:spPr>
          <a:xfrm>
            <a:off x="10865185" y="398915"/>
            <a:ext cx="110866" cy="127063"/>
          </a:xfrm>
          <a:custGeom>
            <a:avLst/>
            <a:gdLst/>
            <a:ahLst/>
            <a:cxnLst/>
            <a:rect l="l" t="t" r="r" b="b"/>
            <a:pathLst>
              <a:path w="26" h="30">
                <a:moveTo>
                  <a:pt x="22" y="29"/>
                </a:moveTo>
                <a:cubicBezTo>
                  <a:pt x="24" y="30"/>
                  <a:pt x="26" y="28"/>
                  <a:pt x="25" y="26"/>
                </a:cubicBezTo>
                <a:cubicBezTo>
                  <a:pt x="20" y="17"/>
                  <a:pt x="12" y="9"/>
                  <a:pt x="5" y="2"/>
                </a:cubicBezTo>
                <a:cubicBezTo>
                  <a:pt x="3" y="0"/>
                  <a:pt x="0" y="3"/>
                  <a:pt x="2" y="5"/>
                </a:cubicBezTo>
                <a:cubicBezTo>
                  <a:pt x="8" y="13"/>
                  <a:pt x="14" y="23"/>
                  <a:pt x="22" y="29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6" name="CustomShape 88"/>
          <p:cNvSpPr/>
          <p:nvPr/>
        </p:nvSpPr>
        <p:spPr>
          <a:xfrm>
            <a:off x="10717244" y="751309"/>
            <a:ext cx="195455" cy="84229"/>
          </a:xfrm>
          <a:custGeom>
            <a:avLst/>
            <a:gdLst/>
            <a:ahLst/>
            <a:cxnLst/>
            <a:rect l="l" t="t" r="r" b="b"/>
            <a:pathLst>
              <a:path w="46" h="20">
                <a:moveTo>
                  <a:pt x="44" y="16"/>
                </a:moveTo>
                <a:cubicBezTo>
                  <a:pt x="32" y="7"/>
                  <a:pt x="17" y="4"/>
                  <a:pt x="3" y="0"/>
                </a:cubicBezTo>
                <a:cubicBezTo>
                  <a:pt x="1" y="0"/>
                  <a:pt x="0" y="3"/>
                  <a:pt x="2" y="4"/>
                </a:cubicBezTo>
                <a:cubicBezTo>
                  <a:pt x="14" y="10"/>
                  <a:pt x="28" y="16"/>
                  <a:pt x="42" y="19"/>
                </a:cubicBezTo>
                <a:cubicBezTo>
                  <a:pt x="45" y="20"/>
                  <a:pt x="46" y="17"/>
                  <a:pt x="44" y="16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7" name="CustomShape 89"/>
          <p:cNvSpPr/>
          <p:nvPr/>
        </p:nvSpPr>
        <p:spPr>
          <a:xfrm>
            <a:off x="10798234" y="1022714"/>
            <a:ext cx="182496" cy="127063"/>
          </a:xfrm>
          <a:custGeom>
            <a:avLst/>
            <a:gdLst/>
            <a:ahLst/>
            <a:cxnLst/>
            <a:rect l="l" t="t" r="r" b="b"/>
            <a:pathLst>
              <a:path w="43" h="30">
                <a:moveTo>
                  <a:pt x="41" y="0"/>
                </a:moveTo>
                <a:cubicBezTo>
                  <a:pt x="25" y="2"/>
                  <a:pt x="12" y="15"/>
                  <a:pt x="2" y="25"/>
                </a:cubicBezTo>
                <a:cubicBezTo>
                  <a:pt x="0" y="27"/>
                  <a:pt x="2" y="30"/>
                  <a:pt x="4" y="28"/>
                </a:cubicBezTo>
                <a:cubicBezTo>
                  <a:pt x="10" y="24"/>
                  <a:pt x="16" y="20"/>
                  <a:pt x="22" y="15"/>
                </a:cubicBezTo>
                <a:cubicBezTo>
                  <a:pt x="29" y="11"/>
                  <a:pt x="35" y="8"/>
                  <a:pt x="42" y="4"/>
                </a:cubicBezTo>
                <a:cubicBezTo>
                  <a:pt x="43" y="3"/>
                  <a:pt x="43" y="0"/>
                  <a:pt x="41" y="0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8" name="CustomShape 90"/>
          <p:cNvSpPr/>
          <p:nvPr/>
        </p:nvSpPr>
        <p:spPr>
          <a:xfrm>
            <a:off x="11044442" y="1260642"/>
            <a:ext cx="119144" cy="139662"/>
          </a:xfrm>
          <a:custGeom>
            <a:avLst/>
            <a:gdLst/>
            <a:ahLst/>
            <a:cxnLst/>
            <a:rect l="l" t="t" r="r" b="b"/>
            <a:pathLst>
              <a:path w="28" h="33">
                <a:moveTo>
                  <a:pt x="24" y="1"/>
                </a:moveTo>
                <a:cubicBezTo>
                  <a:pt x="15" y="8"/>
                  <a:pt x="9" y="19"/>
                  <a:pt x="2" y="27"/>
                </a:cubicBezTo>
                <a:cubicBezTo>
                  <a:pt x="0" y="30"/>
                  <a:pt x="3" y="33"/>
                  <a:pt x="5" y="31"/>
                </a:cubicBezTo>
                <a:cubicBezTo>
                  <a:pt x="13" y="23"/>
                  <a:pt x="22" y="14"/>
                  <a:pt x="27" y="4"/>
                </a:cubicBezTo>
                <a:cubicBezTo>
                  <a:pt x="28" y="2"/>
                  <a:pt x="26" y="0"/>
                  <a:pt x="24" y="1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79" name="CustomShape 91"/>
          <p:cNvSpPr/>
          <p:nvPr/>
        </p:nvSpPr>
        <p:spPr>
          <a:xfrm>
            <a:off x="11036523" y="2516159"/>
            <a:ext cx="660154" cy="611200"/>
          </a:xfrm>
          <a:custGeom>
            <a:avLst/>
            <a:gdLst/>
            <a:ahLst/>
            <a:cxnLst/>
            <a:rect l="l" t="t" r="r" b="b"/>
            <a:pathLst>
              <a:path w="123" h="141">
                <a:moveTo>
                  <a:pt x="107" y="7"/>
                </a:moveTo>
                <a:cubicBezTo>
                  <a:pt x="82" y="0"/>
                  <a:pt x="71" y="35"/>
                  <a:pt x="58" y="54"/>
                </a:cubicBezTo>
                <a:cubicBezTo>
                  <a:pt x="54" y="60"/>
                  <a:pt x="54" y="60"/>
                  <a:pt x="54" y="60"/>
                </a:cubicBezTo>
                <a:cubicBezTo>
                  <a:pt x="52" y="55"/>
                  <a:pt x="52" y="55"/>
                  <a:pt x="52" y="55"/>
                </a:cubicBezTo>
                <a:cubicBezTo>
                  <a:pt x="47" y="46"/>
                  <a:pt x="42" y="36"/>
                  <a:pt x="38" y="27"/>
                </a:cubicBezTo>
                <a:cubicBezTo>
                  <a:pt x="37" y="23"/>
                  <a:pt x="35" y="18"/>
                  <a:pt x="32" y="15"/>
                </a:cubicBezTo>
                <a:cubicBezTo>
                  <a:pt x="22" y="9"/>
                  <a:pt x="15" y="10"/>
                  <a:pt x="11" y="19"/>
                </a:cubicBezTo>
                <a:cubicBezTo>
                  <a:pt x="9" y="25"/>
                  <a:pt x="9" y="32"/>
                  <a:pt x="10" y="38"/>
                </a:cubicBezTo>
                <a:cubicBezTo>
                  <a:pt x="14" y="50"/>
                  <a:pt x="21" y="61"/>
                  <a:pt x="27" y="72"/>
                </a:cubicBezTo>
                <a:cubicBezTo>
                  <a:pt x="28" y="73"/>
                  <a:pt x="29" y="75"/>
                  <a:pt x="30" y="77"/>
                </a:cubicBezTo>
                <a:cubicBezTo>
                  <a:pt x="33" y="82"/>
                  <a:pt x="33" y="82"/>
                  <a:pt x="33" y="82"/>
                </a:cubicBezTo>
                <a:cubicBezTo>
                  <a:pt x="29" y="87"/>
                  <a:pt x="29" y="87"/>
                  <a:pt x="29" y="87"/>
                </a:cubicBezTo>
                <a:cubicBezTo>
                  <a:pt x="26" y="90"/>
                  <a:pt x="23" y="94"/>
                  <a:pt x="20" y="98"/>
                </a:cubicBezTo>
                <a:cubicBezTo>
                  <a:pt x="17" y="103"/>
                  <a:pt x="0" y="136"/>
                  <a:pt x="15" y="136"/>
                </a:cubicBezTo>
                <a:cubicBezTo>
                  <a:pt x="26" y="136"/>
                  <a:pt x="37" y="127"/>
                  <a:pt x="43" y="119"/>
                </a:cubicBezTo>
                <a:cubicBezTo>
                  <a:pt x="48" y="111"/>
                  <a:pt x="53" y="104"/>
                  <a:pt x="58" y="97"/>
                </a:cubicBezTo>
                <a:cubicBezTo>
                  <a:pt x="62" y="91"/>
                  <a:pt x="62" y="91"/>
                  <a:pt x="62" y="91"/>
                </a:cubicBezTo>
                <a:cubicBezTo>
                  <a:pt x="65" y="100"/>
                  <a:pt x="65" y="100"/>
                  <a:pt x="65" y="100"/>
                </a:cubicBezTo>
                <a:cubicBezTo>
                  <a:pt x="68" y="108"/>
                  <a:pt x="70" y="116"/>
                  <a:pt x="76" y="122"/>
                </a:cubicBezTo>
                <a:cubicBezTo>
                  <a:pt x="84" y="131"/>
                  <a:pt x="99" y="141"/>
                  <a:pt x="105" y="124"/>
                </a:cubicBezTo>
                <a:cubicBezTo>
                  <a:pt x="111" y="103"/>
                  <a:pt x="97" y="91"/>
                  <a:pt x="88" y="76"/>
                </a:cubicBezTo>
                <a:cubicBezTo>
                  <a:pt x="85" y="71"/>
                  <a:pt x="85" y="71"/>
                  <a:pt x="85" y="71"/>
                </a:cubicBezTo>
                <a:cubicBezTo>
                  <a:pt x="88" y="65"/>
                  <a:pt x="88" y="65"/>
                  <a:pt x="88" y="65"/>
                </a:cubicBezTo>
                <a:cubicBezTo>
                  <a:pt x="101" y="45"/>
                  <a:pt x="123" y="11"/>
                  <a:pt x="107" y="7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0" name="CustomShape 92"/>
          <p:cNvSpPr/>
          <p:nvPr/>
        </p:nvSpPr>
        <p:spPr>
          <a:xfrm>
            <a:off x="11053801" y="2612986"/>
            <a:ext cx="574845" cy="512933"/>
          </a:xfrm>
          <a:custGeom>
            <a:avLst/>
            <a:gdLst/>
            <a:ahLst/>
            <a:cxnLst/>
            <a:rect l="l" t="t" r="r" b="b"/>
            <a:pathLst>
              <a:path w="107" h="118">
                <a:moveTo>
                  <a:pt x="95" y="96"/>
                </a:moveTo>
                <a:cubicBezTo>
                  <a:pt x="79" y="102"/>
                  <a:pt x="68" y="77"/>
                  <a:pt x="63" y="64"/>
                </a:cubicBezTo>
                <a:cubicBezTo>
                  <a:pt x="55" y="72"/>
                  <a:pt x="37" y="93"/>
                  <a:pt x="33" y="84"/>
                </a:cubicBezTo>
                <a:cubicBezTo>
                  <a:pt x="28" y="73"/>
                  <a:pt x="35" y="60"/>
                  <a:pt x="42" y="52"/>
                </a:cubicBezTo>
                <a:cubicBezTo>
                  <a:pt x="25" y="39"/>
                  <a:pt x="13" y="21"/>
                  <a:pt x="10" y="0"/>
                </a:cubicBezTo>
                <a:cubicBezTo>
                  <a:pt x="9" y="5"/>
                  <a:pt x="9" y="10"/>
                  <a:pt x="10" y="15"/>
                </a:cubicBezTo>
                <a:cubicBezTo>
                  <a:pt x="14" y="27"/>
                  <a:pt x="21" y="38"/>
                  <a:pt x="27" y="49"/>
                </a:cubicBezTo>
                <a:cubicBezTo>
                  <a:pt x="28" y="50"/>
                  <a:pt x="29" y="52"/>
                  <a:pt x="30" y="54"/>
                </a:cubicBezTo>
                <a:cubicBezTo>
                  <a:pt x="33" y="59"/>
                  <a:pt x="33" y="59"/>
                  <a:pt x="33" y="59"/>
                </a:cubicBezTo>
                <a:cubicBezTo>
                  <a:pt x="29" y="64"/>
                  <a:pt x="29" y="64"/>
                  <a:pt x="29" y="64"/>
                </a:cubicBezTo>
                <a:cubicBezTo>
                  <a:pt x="26" y="67"/>
                  <a:pt x="23" y="71"/>
                  <a:pt x="20" y="75"/>
                </a:cubicBezTo>
                <a:cubicBezTo>
                  <a:pt x="17" y="80"/>
                  <a:pt x="0" y="113"/>
                  <a:pt x="15" y="113"/>
                </a:cubicBezTo>
                <a:cubicBezTo>
                  <a:pt x="26" y="113"/>
                  <a:pt x="37" y="104"/>
                  <a:pt x="43" y="96"/>
                </a:cubicBezTo>
                <a:cubicBezTo>
                  <a:pt x="48" y="88"/>
                  <a:pt x="53" y="81"/>
                  <a:pt x="58" y="74"/>
                </a:cubicBezTo>
                <a:cubicBezTo>
                  <a:pt x="62" y="68"/>
                  <a:pt x="62" y="68"/>
                  <a:pt x="62" y="68"/>
                </a:cubicBezTo>
                <a:cubicBezTo>
                  <a:pt x="65" y="77"/>
                  <a:pt x="65" y="77"/>
                  <a:pt x="65" y="77"/>
                </a:cubicBezTo>
                <a:cubicBezTo>
                  <a:pt x="68" y="85"/>
                  <a:pt x="70" y="93"/>
                  <a:pt x="76" y="99"/>
                </a:cubicBezTo>
                <a:cubicBezTo>
                  <a:pt x="84" y="108"/>
                  <a:pt x="99" y="118"/>
                  <a:pt x="105" y="101"/>
                </a:cubicBezTo>
                <a:cubicBezTo>
                  <a:pt x="107" y="94"/>
                  <a:pt x="107" y="88"/>
                  <a:pt x="105" y="83"/>
                </a:cubicBezTo>
                <a:cubicBezTo>
                  <a:pt x="104" y="89"/>
                  <a:pt x="101" y="94"/>
                  <a:pt x="95" y="96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1" name="CustomShape 93"/>
          <p:cNvSpPr/>
          <p:nvPr/>
        </p:nvSpPr>
        <p:spPr>
          <a:xfrm>
            <a:off x="11782345" y="2686057"/>
            <a:ext cx="193655" cy="103307"/>
          </a:xfrm>
          <a:custGeom>
            <a:avLst/>
            <a:gdLst/>
            <a:ahLst/>
            <a:cxnLst/>
            <a:rect l="l" t="t" r="r" b="b"/>
            <a:pathLst>
              <a:path w="36" h="24">
                <a:moveTo>
                  <a:pt x="21" y="3"/>
                </a:moveTo>
                <a:cubicBezTo>
                  <a:pt x="14" y="4"/>
                  <a:pt x="8" y="6"/>
                  <a:pt x="1" y="8"/>
                </a:cubicBezTo>
                <a:cubicBezTo>
                  <a:pt x="0" y="12"/>
                  <a:pt x="0" y="16"/>
                  <a:pt x="2" y="21"/>
                </a:cubicBezTo>
                <a:cubicBezTo>
                  <a:pt x="2" y="22"/>
                  <a:pt x="2" y="23"/>
                  <a:pt x="3" y="24"/>
                </a:cubicBezTo>
                <a:cubicBezTo>
                  <a:pt x="13" y="20"/>
                  <a:pt x="25" y="16"/>
                  <a:pt x="36" y="14"/>
                </a:cubicBezTo>
                <a:cubicBezTo>
                  <a:pt x="36" y="13"/>
                  <a:pt x="36" y="11"/>
                  <a:pt x="35" y="9"/>
                </a:cubicBezTo>
                <a:cubicBezTo>
                  <a:pt x="35" y="6"/>
                  <a:pt x="33" y="3"/>
                  <a:pt x="32" y="0"/>
                </a:cubicBezTo>
                <a:cubicBezTo>
                  <a:pt x="28" y="1"/>
                  <a:pt x="24" y="2"/>
                  <a:pt x="21" y="3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2" name="CustomShape 94"/>
          <p:cNvSpPr/>
          <p:nvPr/>
        </p:nvSpPr>
        <p:spPr>
          <a:xfrm>
            <a:off x="12036473" y="2537036"/>
            <a:ext cx="364992" cy="334756"/>
          </a:xfrm>
          <a:custGeom>
            <a:avLst/>
            <a:gdLst/>
            <a:ahLst/>
            <a:cxnLst/>
            <a:rect l="l" t="t" r="r" b="b"/>
            <a:pathLst>
              <a:path w="68" h="77">
                <a:moveTo>
                  <a:pt x="56" y="2"/>
                </a:moveTo>
                <a:cubicBezTo>
                  <a:pt x="47" y="0"/>
                  <a:pt x="42" y="7"/>
                  <a:pt x="37" y="14"/>
                </a:cubicBezTo>
                <a:cubicBezTo>
                  <a:pt x="35" y="18"/>
                  <a:pt x="35" y="18"/>
                  <a:pt x="35" y="18"/>
                </a:cubicBezTo>
                <a:cubicBezTo>
                  <a:pt x="31" y="14"/>
                  <a:pt x="31" y="14"/>
                  <a:pt x="31" y="14"/>
                </a:cubicBezTo>
                <a:cubicBezTo>
                  <a:pt x="29" y="12"/>
                  <a:pt x="27" y="10"/>
                  <a:pt x="25" y="8"/>
                </a:cubicBezTo>
                <a:cubicBezTo>
                  <a:pt x="18" y="0"/>
                  <a:pt x="9" y="4"/>
                  <a:pt x="5" y="13"/>
                </a:cubicBezTo>
                <a:cubicBezTo>
                  <a:pt x="3" y="21"/>
                  <a:pt x="10" y="28"/>
                  <a:pt x="17" y="34"/>
                </a:cubicBezTo>
                <a:cubicBezTo>
                  <a:pt x="21" y="37"/>
                  <a:pt x="21" y="37"/>
                  <a:pt x="21" y="37"/>
                </a:cubicBezTo>
                <a:cubicBezTo>
                  <a:pt x="19" y="39"/>
                  <a:pt x="19" y="39"/>
                  <a:pt x="19" y="39"/>
                </a:cubicBezTo>
                <a:cubicBezTo>
                  <a:pt x="12" y="50"/>
                  <a:pt x="0" y="68"/>
                  <a:pt x="12" y="72"/>
                </a:cubicBezTo>
                <a:cubicBezTo>
                  <a:pt x="26" y="76"/>
                  <a:pt x="30" y="66"/>
                  <a:pt x="35" y="57"/>
                </a:cubicBezTo>
                <a:cubicBezTo>
                  <a:pt x="38" y="52"/>
                  <a:pt x="38" y="52"/>
                  <a:pt x="38" y="52"/>
                </a:cubicBezTo>
                <a:cubicBezTo>
                  <a:pt x="41" y="56"/>
                  <a:pt x="41" y="56"/>
                  <a:pt x="41" y="56"/>
                </a:cubicBezTo>
                <a:cubicBezTo>
                  <a:pt x="49" y="64"/>
                  <a:pt x="61" y="77"/>
                  <a:pt x="65" y="63"/>
                </a:cubicBezTo>
                <a:cubicBezTo>
                  <a:pt x="68" y="52"/>
                  <a:pt x="61" y="46"/>
                  <a:pt x="54" y="39"/>
                </a:cubicBezTo>
                <a:cubicBezTo>
                  <a:pt x="50" y="35"/>
                  <a:pt x="50" y="35"/>
                  <a:pt x="50" y="35"/>
                </a:cubicBezTo>
                <a:cubicBezTo>
                  <a:pt x="53" y="32"/>
                  <a:pt x="53" y="32"/>
                  <a:pt x="53" y="32"/>
                </a:cubicBezTo>
                <a:cubicBezTo>
                  <a:pt x="57" y="28"/>
                  <a:pt x="61" y="25"/>
                  <a:pt x="64" y="20"/>
                </a:cubicBezTo>
                <a:cubicBezTo>
                  <a:pt x="66" y="18"/>
                  <a:pt x="68" y="14"/>
                  <a:pt x="67" y="11"/>
                </a:cubicBezTo>
                <a:cubicBezTo>
                  <a:pt x="66" y="6"/>
                  <a:pt x="60" y="4"/>
                  <a:pt x="56" y="2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3" name="CustomShape 95"/>
          <p:cNvSpPr/>
          <p:nvPr/>
        </p:nvSpPr>
        <p:spPr>
          <a:xfrm>
            <a:off x="12037912" y="2597149"/>
            <a:ext cx="354194" cy="273204"/>
          </a:xfrm>
          <a:custGeom>
            <a:avLst/>
            <a:gdLst/>
            <a:ahLst/>
            <a:cxnLst/>
            <a:rect l="l" t="t" r="r" b="b"/>
            <a:pathLst>
              <a:path w="66" h="63">
                <a:moveTo>
                  <a:pt x="62" y="43"/>
                </a:moveTo>
                <a:cubicBezTo>
                  <a:pt x="57" y="43"/>
                  <a:pt x="54" y="43"/>
                  <a:pt x="50" y="41"/>
                </a:cubicBezTo>
                <a:cubicBezTo>
                  <a:pt x="46" y="40"/>
                  <a:pt x="39" y="32"/>
                  <a:pt x="37" y="34"/>
                </a:cubicBezTo>
                <a:cubicBezTo>
                  <a:pt x="32" y="38"/>
                  <a:pt x="27" y="42"/>
                  <a:pt x="22" y="36"/>
                </a:cubicBezTo>
                <a:cubicBezTo>
                  <a:pt x="18" y="31"/>
                  <a:pt x="24" y="21"/>
                  <a:pt x="27" y="15"/>
                </a:cubicBezTo>
                <a:cubicBezTo>
                  <a:pt x="19" y="12"/>
                  <a:pt x="10" y="9"/>
                  <a:pt x="6" y="1"/>
                </a:cubicBezTo>
                <a:cubicBezTo>
                  <a:pt x="5" y="0"/>
                  <a:pt x="5" y="0"/>
                  <a:pt x="5" y="0"/>
                </a:cubicBezTo>
                <a:cubicBezTo>
                  <a:pt x="3" y="7"/>
                  <a:pt x="10" y="14"/>
                  <a:pt x="17" y="20"/>
                </a:cubicBezTo>
                <a:cubicBezTo>
                  <a:pt x="21" y="23"/>
                  <a:pt x="21" y="23"/>
                  <a:pt x="21" y="23"/>
                </a:cubicBezTo>
                <a:cubicBezTo>
                  <a:pt x="19" y="25"/>
                  <a:pt x="19" y="25"/>
                  <a:pt x="19" y="25"/>
                </a:cubicBezTo>
                <a:cubicBezTo>
                  <a:pt x="12" y="36"/>
                  <a:pt x="0" y="54"/>
                  <a:pt x="12" y="58"/>
                </a:cubicBezTo>
                <a:cubicBezTo>
                  <a:pt x="26" y="62"/>
                  <a:pt x="30" y="52"/>
                  <a:pt x="35" y="43"/>
                </a:cubicBezTo>
                <a:cubicBezTo>
                  <a:pt x="38" y="38"/>
                  <a:pt x="38" y="38"/>
                  <a:pt x="38" y="38"/>
                </a:cubicBezTo>
                <a:cubicBezTo>
                  <a:pt x="41" y="42"/>
                  <a:pt x="41" y="42"/>
                  <a:pt x="41" y="42"/>
                </a:cubicBezTo>
                <a:cubicBezTo>
                  <a:pt x="49" y="50"/>
                  <a:pt x="61" y="63"/>
                  <a:pt x="65" y="49"/>
                </a:cubicBezTo>
                <a:cubicBezTo>
                  <a:pt x="66" y="46"/>
                  <a:pt x="66" y="44"/>
                  <a:pt x="66" y="42"/>
                </a:cubicBezTo>
                <a:cubicBezTo>
                  <a:pt x="65" y="42"/>
                  <a:pt x="63" y="43"/>
                  <a:pt x="62" y="43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4" name="CustomShape 96"/>
          <p:cNvSpPr/>
          <p:nvPr/>
        </p:nvSpPr>
        <p:spPr>
          <a:xfrm>
            <a:off x="11634765" y="2341582"/>
            <a:ext cx="269965" cy="250887"/>
          </a:xfrm>
          <a:custGeom>
            <a:avLst/>
            <a:gdLst/>
            <a:ahLst/>
            <a:cxnLst/>
            <a:rect l="l" t="t" r="r" b="b"/>
            <a:pathLst>
              <a:path w="50" h="58">
                <a:moveTo>
                  <a:pt x="9" y="50"/>
                </a:moveTo>
                <a:cubicBezTo>
                  <a:pt x="8" y="56"/>
                  <a:pt x="25" y="58"/>
                  <a:pt x="28" y="58"/>
                </a:cubicBezTo>
                <a:cubicBezTo>
                  <a:pt x="35" y="58"/>
                  <a:pt x="41" y="57"/>
                  <a:pt x="47" y="57"/>
                </a:cubicBezTo>
                <a:cubicBezTo>
                  <a:pt x="47" y="52"/>
                  <a:pt x="49" y="46"/>
                  <a:pt x="50" y="41"/>
                </a:cubicBezTo>
                <a:cubicBezTo>
                  <a:pt x="46" y="42"/>
                  <a:pt x="43" y="42"/>
                  <a:pt x="40" y="43"/>
                </a:cubicBezTo>
                <a:cubicBezTo>
                  <a:pt x="36" y="44"/>
                  <a:pt x="31" y="46"/>
                  <a:pt x="27" y="47"/>
                </a:cubicBezTo>
                <a:cubicBezTo>
                  <a:pt x="24" y="47"/>
                  <a:pt x="22" y="44"/>
                  <a:pt x="25" y="42"/>
                </a:cubicBezTo>
                <a:cubicBezTo>
                  <a:pt x="26" y="41"/>
                  <a:pt x="27" y="40"/>
                  <a:pt x="29" y="39"/>
                </a:cubicBezTo>
                <a:cubicBezTo>
                  <a:pt x="34" y="35"/>
                  <a:pt x="38" y="30"/>
                  <a:pt x="40" y="23"/>
                </a:cubicBezTo>
                <a:cubicBezTo>
                  <a:pt x="41" y="19"/>
                  <a:pt x="42" y="14"/>
                  <a:pt x="41" y="10"/>
                </a:cubicBezTo>
                <a:cubicBezTo>
                  <a:pt x="39" y="4"/>
                  <a:pt x="31" y="1"/>
                  <a:pt x="25" y="1"/>
                </a:cubicBezTo>
                <a:cubicBezTo>
                  <a:pt x="18" y="0"/>
                  <a:pt x="10" y="2"/>
                  <a:pt x="5" y="7"/>
                </a:cubicBezTo>
                <a:cubicBezTo>
                  <a:pt x="0" y="12"/>
                  <a:pt x="1" y="16"/>
                  <a:pt x="3" y="22"/>
                </a:cubicBezTo>
                <a:cubicBezTo>
                  <a:pt x="6" y="17"/>
                  <a:pt x="10" y="12"/>
                  <a:pt x="16" y="12"/>
                </a:cubicBezTo>
                <a:cubicBezTo>
                  <a:pt x="23" y="12"/>
                  <a:pt x="24" y="18"/>
                  <a:pt x="23" y="24"/>
                </a:cubicBezTo>
                <a:cubicBezTo>
                  <a:pt x="22" y="30"/>
                  <a:pt x="20" y="35"/>
                  <a:pt x="17" y="39"/>
                </a:cubicBezTo>
                <a:cubicBezTo>
                  <a:pt x="14" y="42"/>
                  <a:pt x="10" y="46"/>
                  <a:pt x="9" y="50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5" name="CustomShape 97"/>
          <p:cNvSpPr/>
          <p:nvPr/>
        </p:nvSpPr>
        <p:spPr>
          <a:xfrm>
            <a:off x="11679399" y="2516159"/>
            <a:ext cx="225331" cy="73070"/>
          </a:xfrm>
          <a:custGeom>
            <a:avLst/>
            <a:gdLst/>
            <a:ahLst/>
            <a:cxnLst/>
            <a:rect l="l" t="t" r="r" b="b"/>
            <a:pathLst>
              <a:path w="42" h="17">
                <a:moveTo>
                  <a:pt x="11" y="6"/>
                </a:moveTo>
                <a:cubicBezTo>
                  <a:pt x="9" y="5"/>
                  <a:pt x="7" y="3"/>
                  <a:pt x="6" y="1"/>
                </a:cubicBezTo>
                <a:cubicBezTo>
                  <a:pt x="4" y="3"/>
                  <a:pt x="2" y="6"/>
                  <a:pt x="1" y="9"/>
                </a:cubicBezTo>
                <a:cubicBezTo>
                  <a:pt x="0" y="15"/>
                  <a:pt x="17" y="17"/>
                  <a:pt x="20" y="17"/>
                </a:cubicBezTo>
                <a:cubicBezTo>
                  <a:pt x="27" y="17"/>
                  <a:pt x="33" y="16"/>
                  <a:pt x="39" y="16"/>
                </a:cubicBezTo>
                <a:cubicBezTo>
                  <a:pt x="39" y="11"/>
                  <a:pt x="41" y="5"/>
                  <a:pt x="42" y="0"/>
                </a:cubicBezTo>
                <a:cubicBezTo>
                  <a:pt x="32" y="6"/>
                  <a:pt x="21" y="11"/>
                  <a:pt x="11" y="6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6" name="CustomShape 98"/>
          <p:cNvSpPr/>
          <p:nvPr/>
        </p:nvSpPr>
        <p:spPr>
          <a:xfrm>
            <a:off x="11779466" y="2851275"/>
            <a:ext cx="193655" cy="100067"/>
          </a:xfrm>
          <a:custGeom>
            <a:avLst/>
            <a:gdLst/>
            <a:ahLst/>
            <a:cxnLst/>
            <a:rect l="l" t="t" r="r" b="b"/>
            <a:pathLst>
              <a:path w="36" h="23">
                <a:moveTo>
                  <a:pt x="21" y="2"/>
                </a:moveTo>
                <a:cubicBezTo>
                  <a:pt x="14" y="4"/>
                  <a:pt x="7" y="6"/>
                  <a:pt x="1" y="7"/>
                </a:cubicBezTo>
                <a:cubicBezTo>
                  <a:pt x="0" y="11"/>
                  <a:pt x="0" y="16"/>
                  <a:pt x="1" y="20"/>
                </a:cubicBezTo>
                <a:cubicBezTo>
                  <a:pt x="2" y="21"/>
                  <a:pt x="2" y="22"/>
                  <a:pt x="3" y="23"/>
                </a:cubicBezTo>
                <a:cubicBezTo>
                  <a:pt x="13" y="19"/>
                  <a:pt x="24" y="16"/>
                  <a:pt x="36" y="14"/>
                </a:cubicBezTo>
                <a:cubicBezTo>
                  <a:pt x="36" y="12"/>
                  <a:pt x="36" y="11"/>
                  <a:pt x="35" y="9"/>
                </a:cubicBezTo>
                <a:cubicBezTo>
                  <a:pt x="35" y="6"/>
                  <a:pt x="33" y="3"/>
                  <a:pt x="32" y="0"/>
                </a:cubicBezTo>
                <a:cubicBezTo>
                  <a:pt x="28" y="1"/>
                  <a:pt x="24" y="1"/>
                  <a:pt x="21" y="2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7" name="CustomShape 99"/>
          <p:cNvSpPr/>
          <p:nvPr/>
        </p:nvSpPr>
        <p:spPr>
          <a:xfrm>
            <a:off x="12430261" y="2452807"/>
            <a:ext cx="364992" cy="334756"/>
          </a:xfrm>
          <a:custGeom>
            <a:avLst/>
            <a:gdLst/>
            <a:ahLst/>
            <a:cxnLst/>
            <a:rect l="l" t="t" r="r" b="b"/>
            <a:pathLst>
              <a:path w="68" h="77">
                <a:moveTo>
                  <a:pt x="55" y="3"/>
                </a:moveTo>
                <a:cubicBezTo>
                  <a:pt x="47" y="1"/>
                  <a:pt x="42" y="7"/>
                  <a:pt x="37" y="14"/>
                </a:cubicBezTo>
                <a:cubicBezTo>
                  <a:pt x="34" y="19"/>
                  <a:pt x="34" y="19"/>
                  <a:pt x="34" y="19"/>
                </a:cubicBezTo>
                <a:cubicBezTo>
                  <a:pt x="31" y="15"/>
                  <a:pt x="31" y="15"/>
                  <a:pt x="31" y="15"/>
                </a:cubicBezTo>
                <a:cubicBezTo>
                  <a:pt x="29" y="13"/>
                  <a:pt x="27" y="10"/>
                  <a:pt x="25" y="8"/>
                </a:cubicBezTo>
                <a:cubicBezTo>
                  <a:pt x="17" y="0"/>
                  <a:pt x="8" y="5"/>
                  <a:pt x="5" y="14"/>
                </a:cubicBezTo>
                <a:cubicBezTo>
                  <a:pt x="2" y="22"/>
                  <a:pt x="10" y="28"/>
                  <a:pt x="17" y="34"/>
                </a:cubicBezTo>
                <a:cubicBezTo>
                  <a:pt x="20" y="37"/>
                  <a:pt x="20" y="37"/>
                  <a:pt x="20" y="37"/>
                </a:cubicBezTo>
                <a:cubicBezTo>
                  <a:pt x="19" y="40"/>
                  <a:pt x="19" y="40"/>
                  <a:pt x="19" y="40"/>
                </a:cubicBezTo>
                <a:cubicBezTo>
                  <a:pt x="11" y="50"/>
                  <a:pt x="0" y="69"/>
                  <a:pt x="12" y="72"/>
                </a:cubicBezTo>
                <a:cubicBezTo>
                  <a:pt x="25" y="76"/>
                  <a:pt x="30" y="67"/>
                  <a:pt x="35" y="57"/>
                </a:cubicBezTo>
                <a:cubicBezTo>
                  <a:pt x="37" y="53"/>
                  <a:pt x="37" y="53"/>
                  <a:pt x="37" y="53"/>
                </a:cubicBezTo>
                <a:cubicBezTo>
                  <a:pt x="41" y="56"/>
                  <a:pt x="41" y="56"/>
                  <a:pt x="41" y="56"/>
                </a:cubicBezTo>
                <a:cubicBezTo>
                  <a:pt x="49" y="65"/>
                  <a:pt x="61" y="77"/>
                  <a:pt x="65" y="63"/>
                </a:cubicBezTo>
                <a:cubicBezTo>
                  <a:pt x="68" y="52"/>
                  <a:pt x="60" y="46"/>
                  <a:pt x="53" y="40"/>
                </a:cubicBezTo>
                <a:cubicBezTo>
                  <a:pt x="49" y="36"/>
                  <a:pt x="49" y="36"/>
                  <a:pt x="49" y="36"/>
                </a:cubicBezTo>
                <a:cubicBezTo>
                  <a:pt x="52" y="33"/>
                  <a:pt x="52" y="33"/>
                  <a:pt x="52" y="33"/>
                </a:cubicBezTo>
                <a:cubicBezTo>
                  <a:pt x="56" y="29"/>
                  <a:pt x="60" y="25"/>
                  <a:pt x="63" y="21"/>
                </a:cubicBezTo>
                <a:cubicBezTo>
                  <a:pt x="65" y="18"/>
                  <a:pt x="68" y="15"/>
                  <a:pt x="67" y="11"/>
                </a:cubicBezTo>
                <a:cubicBezTo>
                  <a:pt x="66" y="6"/>
                  <a:pt x="60" y="4"/>
                  <a:pt x="55" y="3"/>
                </a:cubicBezTo>
                <a:close/>
              </a:path>
            </a:pathLst>
          </a:custGeom>
          <a:solidFill>
            <a:srgbClr val="F9DA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8" name="CustomShape 100"/>
          <p:cNvSpPr/>
          <p:nvPr/>
        </p:nvSpPr>
        <p:spPr>
          <a:xfrm>
            <a:off x="12431701" y="2490962"/>
            <a:ext cx="355634" cy="295162"/>
          </a:xfrm>
          <a:custGeom>
            <a:avLst/>
            <a:gdLst/>
            <a:ahLst/>
            <a:cxnLst/>
            <a:rect l="l" t="t" r="r" b="b"/>
            <a:pathLst>
              <a:path w="66" h="68">
                <a:moveTo>
                  <a:pt x="56" y="43"/>
                </a:moveTo>
                <a:cubicBezTo>
                  <a:pt x="53" y="43"/>
                  <a:pt x="49" y="42"/>
                  <a:pt x="46" y="40"/>
                </a:cubicBezTo>
                <a:cubicBezTo>
                  <a:pt x="40" y="36"/>
                  <a:pt x="42" y="37"/>
                  <a:pt x="37" y="41"/>
                </a:cubicBezTo>
                <a:cubicBezTo>
                  <a:pt x="33" y="43"/>
                  <a:pt x="27" y="44"/>
                  <a:pt x="25" y="39"/>
                </a:cubicBezTo>
                <a:cubicBezTo>
                  <a:pt x="24" y="33"/>
                  <a:pt x="26" y="28"/>
                  <a:pt x="29" y="24"/>
                </a:cubicBezTo>
                <a:cubicBezTo>
                  <a:pt x="21" y="21"/>
                  <a:pt x="13" y="17"/>
                  <a:pt x="9" y="7"/>
                </a:cubicBezTo>
                <a:cubicBezTo>
                  <a:pt x="9" y="5"/>
                  <a:pt x="8" y="2"/>
                  <a:pt x="8" y="0"/>
                </a:cubicBezTo>
                <a:cubicBezTo>
                  <a:pt x="6" y="1"/>
                  <a:pt x="6" y="3"/>
                  <a:pt x="5" y="5"/>
                </a:cubicBezTo>
                <a:cubicBezTo>
                  <a:pt x="2" y="13"/>
                  <a:pt x="10" y="19"/>
                  <a:pt x="17" y="25"/>
                </a:cubicBezTo>
                <a:cubicBezTo>
                  <a:pt x="20" y="28"/>
                  <a:pt x="20" y="28"/>
                  <a:pt x="20" y="28"/>
                </a:cubicBezTo>
                <a:cubicBezTo>
                  <a:pt x="19" y="31"/>
                  <a:pt x="19" y="31"/>
                  <a:pt x="19" y="31"/>
                </a:cubicBezTo>
                <a:cubicBezTo>
                  <a:pt x="11" y="41"/>
                  <a:pt x="0" y="60"/>
                  <a:pt x="12" y="63"/>
                </a:cubicBezTo>
                <a:cubicBezTo>
                  <a:pt x="25" y="67"/>
                  <a:pt x="30" y="58"/>
                  <a:pt x="35" y="48"/>
                </a:cubicBezTo>
                <a:cubicBezTo>
                  <a:pt x="37" y="44"/>
                  <a:pt x="37" y="44"/>
                  <a:pt x="37" y="44"/>
                </a:cubicBezTo>
                <a:cubicBezTo>
                  <a:pt x="41" y="47"/>
                  <a:pt x="41" y="47"/>
                  <a:pt x="41" y="47"/>
                </a:cubicBezTo>
                <a:cubicBezTo>
                  <a:pt x="49" y="56"/>
                  <a:pt x="61" y="68"/>
                  <a:pt x="65" y="54"/>
                </a:cubicBezTo>
                <a:cubicBezTo>
                  <a:pt x="66" y="49"/>
                  <a:pt x="65" y="45"/>
                  <a:pt x="64" y="42"/>
                </a:cubicBezTo>
                <a:cubicBezTo>
                  <a:pt x="62" y="43"/>
                  <a:pt x="59" y="44"/>
                  <a:pt x="56" y="43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89" name="CustomShape 101"/>
          <p:cNvSpPr/>
          <p:nvPr/>
        </p:nvSpPr>
        <p:spPr>
          <a:xfrm>
            <a:off x="12428461" y="2664100"/>
            <a:ext cx="52553" cy="45714"/>
          </a:xfrm>
          <a:custGeom>
            <a:avLst/>
            <a:gdLst/>
            <a:ahLst/>
            <a:cxnLst/>
            <a:rect l="l" t="t" r="r" b="b"/>
            <a:pathLst>
              <a:path w="10" h="10">
                <a:moveTo>
                  <a:pt x="5" y="1"/>
                </a:moveTo>
                <a:cubicBezTo>
                  <a:pt x="3" y="2"/>
                  <a:pt x="1" y="3"/>
                  <a:pt x="1" y="6"/>
                </a:cubicBezTo>
                <a:cubicBezTo>
                  <a:pt x="0" y="9"/>
                  <a:pt x="2" y="10"/>
                  <a:pt x="5" y="9"/>
                </a:cubicBezTo>
                <a:cubicBezTo>
                  <a:pt x="7" y="8"/>
                  <a:pt x="9" y="6"/>
                  <a:pt x="10" y="4"/>
                </a:cubicBezTo>
                <a:cubicBezTo>
                  <a:pt x="10" y="3"/>
                  <a:pt x="10" y="2"/>
                  <a:pt x="9" y="1"/>
                </a:cubicBezTo>
                <a:cubicBezTo>
                  <a:pt x="7" y="0"/>
                  <a:pt x="6" y="1"/>
                  <a:pt x="5" y="1"/>
                </a:cubicBezTo>
                <a:close/>
              </a:path>
            </a:pathLst>
          </a:custGeom>
          <a:solidFill>
            <a:srgbClr val="DE95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0" name="CustomShape 102"/>
          <p:cNvSpPr/>
          <p:nvPr/>
        </p:nvSpPr>
        <p:spPr>
          <a:xfrm>
            <a:off x="11023924" y="2490962"/>
            <a:ext cx="706228" cy="683911"/>
          </a:xfrm>
          <a:custGeom>
            <a:avLst/>
            <a:gdLst/>
            <a:ahLst/>
            <a:cxnLst/>
            <a:rect l="l" t="t" r="r" b="b"/>
            <a:pathLst>
              <a:path w="132" h="158">
                <a:moveTo>
                  <a:pt x="113" y="8"/>
                </a:moveTo>
                <a:cubicBezTo>
                  <a:pt x="100" y="0"/>
                  <a:pt x="86" y="9"/>
                  <a:pt x="79" y="19"/>
                </a:cubicBezTo>
                <a:cubicBezTo>
                  <a:pt x="70" y="29"/>
                  <a:pt x="62" y="42"/>
                  <a:pt x="56" y="54"/>
                </a:cubicBezTo>
                <a:cubicBezTo>
                  <a:pt x="54" y="49"/>
                  <a:pt x="51" y="44"/>
                  <a:pt x="49" y="40"/>
                </a:cubicBezTo>
                <a:cubicBezTo>
                  <a:pt x="45" y="32"/>
                  <a:pt x="43" y="24"/>
                  <a:pt x="38" y="17"/>
                </a:cubicBezTo>
                <a:cubicBezTo>
                  <a:pt x="29" y="7"/>
                  <a:pt x="14" y="10"/>
                  <a:pt x="7" y="20"/>
                </a:cubicBezTo>
                <a:cubicBezTo>
                  <a:pt x="0" y="31"/>
                  <a:pt x="5" y="47"/>
                  <a:pt x="10" y="58"/>
                </a:cubicBezTo>
                <a:cubicBezTo>
                  <a:pt x="14" y="67"/>
                  <a:pt x="19" y="75"/>
                  <a:pt x="25" y="84"/>
                </a:cubicBezTo>
                <a:cubicBezTo>
                  <a:pt x="25" y="85"/>
                  <a:pt x="26" y="86"/>
                  <a:pt x="27" y="87"/>
                </a:cubicBezTo>
                <a:cubicBezTo>
                  <a:pt x="19" y="95"/>
                  <a:pt x="13" y="104"/>
                  <a:pt x="8" y="113"/>
                </a:cubicBezTo>
                <a:cubicBezTo>
                  <a:pt x="4" y="121"/>
                  <a:pt x="0" y="141"/>
                  <a:pt x="10" y="147"/>
                </a:cubicBezTo>
                <a:cubicBezTo>
                  <a:pt x="28" y="158"/>
                  <a:pt x="48" y="133"/>
                  <a:pt x="62" y="111"/>
                </a:cubicBezTo>
                <a:cubicBezTo>
                  <a:pt x="66" y="121"/>
                  <a:pt x="70" y="130"/>
                  <a:pt x="78" y="138"/>
                </a:cubicBezTo>
                <a:cubicBezTo>
                  <a:pt x="85" y="145"/>
                  <a:pt x="96" y="149"/>
                  <a:pt x="104" y="143"/>
                </a:cubicBezTo>
                <a:cubicBezTo>
                  <a:pt x="115" y="136"/>
                  <a:pt x="116" y="119"/>
                  <a:pt x="113" y="108"/>
                </a:cubicBezTo>
                <a:cubicBezTo>
                  <a:pt x="109" y="97"/>
                  <a:pt x="101" y="86"/>
                  <a:pt x="93" y="76"/>
                </a:cubicBezTo>
                <a:cubicBezTo>
                  <a:pt x="108" y="56"/>
                  <a:pt x="132" y="21"/>
                  <a:pt x="113" y="8"/>
                </a:cubicBezTo>
                <a:close/>
                <a:moveTo>
                  <a:pt x="89" y="82"/>
                </a:moveTo>
                <a:cubicBezTo>
                  <a:pt x="98" y="97"/>
                  <a:pt x="112" y="109"/>
                  <a:pt x="106" y="130"/>
                </a:cubicBezTo>
                <a:cubicBezTo>
                  <a:pt x="100" y="147"/>
                  <a:pt x="85" y="137"/>
                  <a:pt x="77" y="128"/>
                </a:cubicBezTo>
                <a:cubicBezTo>
                  <a:pt x="71" y="122"/>
                  <a:pt x="69" y="114"/>
                  <a:pt x="66" y="106"/>
                </a:cubicBezTo>
                <a:cubicBezTo>
                  <a:pt x="63" y="97"/>
                  <a:pt x="63" y="97"/>
                  <a:pt x="63" y="97"/>
                </a:cubicBezTo>
                <a:cubicBezTo>
                  <a:pt x="59" y="103"/>
                  <a:pt x="59" y="103"/>
                  <a:pt x="59" y="103"/>
                </a:cubicBezTo>
                <a:cubicBezTo>
                  <a:pt x="54" y="110"/>
                  <a:pt x="49" y="117"/>
                  <a:pt x="44" y="125"/>
                </a:cubicBezTo>
                <a:cubicBezTo>
                  <a:pt x="38" y="133"/>
                  <a:pt x="27" y="142"/>
                  <a:pt x="16" y="142"/>
                </a:cubicBezTo>
                <a:cubicBezTo>
                  <a:pt x="1" y="142"/>
                  <a:pt x="18" y="109"/>
                  <a:pt x="21" y="104"/>
                </a:cubicBezTo>
                <a:cubicBezTo>
                  <a:pt x="24" y="100"/>
                  <a:pt x="27" y="96"/>
                  <a:pt x="30" y="93"/>
                </a:cubicBezTo>
                <a:cubicBezTo>
                  <a:pt x="34" y="88"/>
                  <a:pt x="34" y="88"/>
                  <a:pt x="34" y="88"/>
                </a:cubicBezTo>
                <a:cubicBezTo>
                  <a:pt x="31" y="83"/>
                  <a:pt x="31" y="83"/>
                  <a:pt x="31" y="83"/>
                </a:cubicBezTo>
                <a:cubicBezTo>
                  <a:pt x="30" y="81"/>
                  <a:pt x="29" y="79"/>
                  <a:pt x="28" y="78"/>
                </a:cubicBezTo>
                <a:cubicBezTo>
                  <a:pt x="22" y="67"/>
                  <a:pt x="15" y="56"/>
                  <a:pt x="11" y="44"/>
                </a:cubicBezTo>
                <a:cubicBezTo>
                  <a:pt x="10" y="38"/>
                  <a:pt x="10" y="31"/>
                  <a:pt x="12" y="25"/>
                </a:cubicBezTo>
                <a:cubicBezTo>
                  <a:pt x="16" y="16"/>
                  <a:pt x="23" y="15"/>
                  <a:pt x="33" y="21"/>
                </a:cubicBezTo>
                <a:cubicBezTo>
                  <a:pt x="36" y="24"/>
                  <a:pt x="38" y="29"/>
                  <a:pt x="39" y="33"/>
                </a:cubicBezTo>
                <a:cubicBezTo>
                  <a:pt x="43" y="42"/>
                  <a:pt x="48" y="52"/>
                  <a:pt x="53" y="61"/>
                </a:cubicBezTo>
                <a:cubicBezTo>
                  <a:pt x="55" y="66"/>
                  <a:pt x="55" y="66"/>
                  <a:pt x="55" y="66"/>
                </a:cubicBezTo>
                <a:cubicBezTo>
                  <a:pt x="59" y="60"/>
                  <a:pt x="59" y="60"/>
                  <a:pt x="59" y="60"/>
                </a:cubicBezTo>
                <a:cubicBezTo>
                  <a:pt x="72" y="41"/>
                  <a:pt x="83" y="6"/>
                  <a:pt x="108" y="13"/>
                </a:cubicBezTo>
                <a:cubicBezTo>
                  <a:pt x="124" y="17"/>
                  <a:pt x="102" y="51"/>
                  <a:pt x="89" y="71"/>
                </a:cubicBezTo>
                <a:cubicBezTo>
                  <a:pt x="86" y="77"/>
                  <a:pt x="86" y="77"/>
                  <a:pt x="86" y="77"/>
                </a:cubicBezTo>
                <a:lnTo>
                  <a:pt x="89" y="82"/>
                </a:ln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1" name="CustomShape 103"/>
          <p:cNvSpPr/>
          <p:nvPr/>
        </p:nvSpPr>
        <p:spPr>
          <a:xfrm>
            <a:off x="11744550" y="2655821"/>
            <a:ext cx="253767" cy="165218"/>
          </a:xfrm>
          <a:custGeom>
            <a:avLst/>
            <a:gdLst/>
            <a:ahLst/>
            <a:cxnLst/>
            <a:rect l="l" t="t" r="r" b="b"/>
            <a:pathLst>
              <a:path w="47" h="38">
                <a:moveTo>
                  <a:pt x="44" y="6"/>
                </a:moveTo>
                <a:cubicBezTo>
                  <a:pt x="40" y="0"/>
                  <a:pt x="40" y="0"/>
                  <a:pt x="40" y="0"/>
                </a:cubicBezTo>
                <a:cubicBezTo>
                  <a:pt x="35" y="1"/>
                  <a:pt x="35" y="1"/>
                  <a:pt x="35" y="1"/>
                </a:cubicBezTo>
                <a:cubicBezTo>
                  <a:pt x="26" y="3"/>
                  <a:pt x="17" y="5"/>
                  <a:pt x="9" y="8"/>
                </a:cubicBezTo>
                <a:cubicBezTo>
                  <a:pt x="2" y="11"/>
                  <a:pt x="2" y="11"/>
                  <a:pt x="2" y="11"/>
                </a:cubicBezTo>
                <a:cubicBezTo>
                  <a:pt x="1" y="16"/>
                  <a:pt x="1" y="16"/>
                  <a:pt x="1" y="16"/>
                </a:cubicBezTo>
                <a:cubicBezTo>
                  <a:pt x="0" y="22"/>
                  <a:pt x="1" y="28"/>
                  <a:pt x="3" y="33"/>
                </a:cubicBezTo>
                <a:cubicBezTo>
                  <a:pt x="5" y="38"/>
                  <a:pt x="5" y="38"/>
                  <a:pt x="5" y="38"/>
                </a:cubicBezTo>
                <a:cubicBezTo>
                  <a:pt x="12" y="36"/>
                  <a:pt x="12" y="36"/>
                  <a:pt x="12" y="36"/>
                </a:cubicBezTo>
                <a:cubicBezTo>
                  <a:pt x="18" y="35"/>
                  <a:pt x="23" y="33"/>
                  <a:pt x="29" y="32"/>
                </a:cubicBezTo>
                <a:cubicBezTo>
                  <a:pt x="32" y="31"/>
                  <a:pt x="35" y="30"/>
                  <a:pt x="39" y="30"/>
                </a:cubicBezTo>
                <a:cubicBezTo>
                  <a:pt x="46" y="28"/>
                  <a:pt x="46" y="28"/>
                  <a:pt x="46" y="28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15"/>
                  <a:pt x="46" y="10"/>
                  <a:pt x="44" y="6"/>
                </a:cubicBezTo>
                <a:close/>
                <a:moveTo>
                  <a:pt x="42" y="21"/>
                </a:moveTo>
                <a:cubicBezTo>
                  <a:pt x="31" y="23"/>
                  <a:pt x="19" y="27"/>
                  <a:pt x="9" y="31"/>
                </a:cubicBezTo>
                <a:cubicBezTo>
                  <a:pt x="8" y="30"/>
                  <a:pt x="8" y="29"/>
                  <a:pt x="8" y="28"/>
                </a:cubicBezTo>
                <a:cubicBezTo>
                  <a:pt x="6" y="23"/>
                  <a:pt x="6" y="19"/>
                  <a:pt x="7" y="15"/>
                </a:cubicBezTo>
                <a:cubicBezTo>
                  <a:pt x="14" y="13"/>
                  <a:pt x="20" y="11"/>
                  <a:pt x="27" y="10"/>
                </a:cubicBezTo>
                <a:cubicBezTo>
                  <a:pt x="30" y="9"/>
                  <a:pt x="34" y="8"/>
                  <a:pt x="38" y="7"/>
                </a:cubicBezTo>
                <a:cubicBezTo>
                  <a:pt x="39" y="10"/>
                  <a:pt x="41" y="13"/>
                  <a:pt x="41" y="16"/>
                </a:cubicBezTo>
                <a:cubicBezTo>
                  <a:pt x="42" y="18"/>
                  <a:pt x="42" y="20"/>
                  <a:pt x="4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2" name="CustomShape 104"/>
          <p:cNvSpPr/>
          <p:nvPr/>
        </p:nvSpPr>
        <p:spPr>
          <a:xfrm>
            <a:off x="11739511" y="2821039"/>
            <a:ext cx="254127" cy="165218"/>
          </a:xfrm>
          <a:custGeom>
            <a:avLst/>
            <a:gdLst/>
            <a:ahLst/>
            <a:cxnLst/>
            <a:rect l="l" t="t" r="r" b="b"/>
            <a:pathLst>
              <a:path w="47" h="38">
                <a:moveTo>
                  <a:pt x="44" y="5"/>
                </a:moveTo>
                <a:cubicBezTo>
                  <a:pt x="40" y="0"/>
                  <a:pt x="40" y="0"/>
                  <a:pt x="40" y="0"/>
                </a:cubicBezTo>
                <a:cubicBezTo>
                  <a:pt x="35" y="1"/>
                  <a:pt x="35" y="1"/>
                  <a:pt x="35" y="1"/>
                </a:cubicBezTo>
                <a:cubicBezTo>
                  <a:pt x="26" y="2"/>
                  <a:pt x="17" y="5"/>
                  <a:pt x="9" y="8"/>
                </a:cubicBezTo>
                <a:cubicBezTo>
                  <a:pt x="2" y="10"/>
                  <a:pt x="2" y="10"/>
                  <a:pt x="2" y="10"/>
                </a:cubicBezTo>
                <a:cubicBezTo>
                  <a:pt x="1" y="16"/>
                  <a:pt x="1" y="16"/>
                  <a:pt x="1" y="16"/>
                </a:cubicBezTo>
                <a:cubicBezTo>
                  <a:pt x="0" y="21"/>
                  <a:pt x="1" y="27"/>
                  <a:pt x="3" y="33"/>
                </a:cubicBezTo>
                <a:cubicBezTo>
                  <a:pt x="5" y="38"/>
                  <a:pt x="5" y="38"/>
                  <a:pt x="5" y="38"/>
                </a:cubicBezTo>
                <a:cubicBezTo>
                  <a:pt x="12" y="36"/>
                  <a:pt x="12" y="36"/>
                  <a:pt x="12" y="36"/>
                </a:cubicBezTo>
                <a:cubicBezTo>
                  <a:pt x="17" y="34"/>
                  <a:pt x="23" y="33"/>
                  <a:pt x="29" y="31"/>
                </a:cubicBezTo>
                <a:cubicBezTo>
                  <a:pt x="32" y="30"/>
                  <a:pt x="35" y="30"/>
                  <a:pt x="39" y="29"/>
                </a:cubicBezTo>
                <a:cubicBezTo>
                  <a:pt x="46" y="27"/>
                  <a:pt x="46" y="27"/>
                  <a:pt x="46" y="27"/>
                </a:cubicBezTo>
                <a:cubicBezTo>
                  <a:pt x="47" y="20"/>
                  <a:pt x="47" y="20"/>
                  <a:pt x="47" y="20"/>
                </a:cubicBezTo>
                <a:cubicBezTo>
                  <a:pt x="47" y="20"/>
                  <a:pt x="47" y="19"/>
                  <a:pt x="47" y="19"/>
                </a:cubicBezTo>
                <a:cubicBezTo>
                  <a:pt x="47" y="14"/>
                  <a:pt x="46" y="10"/>
                  <a:pt x="44" y="5"/>
                </a:cubicBezTo>
                <a:close/>
                <a:moveTo>
                  <a:pt x="42" y="21"/>
                </a:moveTo>
                <a:cubicBezTo>
                  <a:pt x="30" y="23"/>
                  <a:pt x="19" y="26"/>
                  <a:pt x="9" y="30"/>
                </a:cubicBezTo>
                <a:cubicBezTo>
                  <a:pt x="8" y="29"/>
                  <a:pt x="8" y="28"/>
                  <a:pt x="7" y="27"/>
                </a:cubicBezTo>
                <a:cubicBezTo>
                  <a:pt x="6" y="23"/>
                  <a:pt x="6" y="18"/>
                  <a:pt x="7" y="14"/>
                </a:cubicBezTo>
                <a:cubicBezTo>
                  <a:pt x="13" y="13"/>
                  <a:pt x="20" y="11"/>
                  <a:pt x="27" y="9"/>
                </a:cubicBezTo>
                <a:cubicBezTo>
                  <a:pt x="30" y="8"/>
                  <a:pt x="34" y="8"/>
                  <a:pt x="38" y="7"/>
                </a:cubicBezTo>
                <a:cubicBezTo>
                  <a:pt x="39" y="10"/>
                  <a:pt x="41" y="13"/>
                  <a:pt x="41" y="16"/>
                </a:cubicBezTo>
                <a:cubicBezTo>
                  <a:pt x="42" y="18"/>
                  <a:pt x="42" y="19"/>
                  <a:pt x="4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3" name="CustomShape 105"/>
          <p:cNvSpPr/>
          <p:nvPr/>
        </p:nvSpPr>
        <p:spPr>
          <a:xfrm>
            <a:off x="11595170" y="2313145"/>
            <a:ext cx="339796" cy="311000"/>
          </a:xfrm>
          <a:custGeom>
            <a:avLst/>
            <a:gdLst/>
            <a:ahLst/>
            <a:cxnLst/>
            <a:rect l="l" t="t" r="r" b="b"/>
            <a:pathLst>
              <a:path w="63" h="72">
                <a:moveTo>
                  <a:pt x="59" y="41"/>
                </a:moveTo>
                <a:cubicBezTo>
                  <a:pt x="56" y="41"/>
                  <a:pt x="52" y="42"/>
                  <a:pt x="48" y="43"/>
                </a:cubicBezTo>
                <a:cubicBezTo>
                  <a:pt x="52" y="35"/>
                  <a:pt x="55" y="25"/>
                  <a:pt x="53" y="18"/>
                </a:cubicBezTo>
                <a:cubicBezTo>
                  <a:pt x="52" y="8"/>
                  <a:pt x="42" y="3"/>
                  <a:pt x="33" y="2"/>
                </a:cubicBezTo>
                <a:cubicBezTo>
                  <a:pt x="24" y="0"/>
                  <a:pt x="13" y="3"/>
                  <a:pt x="6" y="10"/>
                </a:cubicBezTo>
                <a:cubicBezTo>
                  <a:pt x="0" y="16"/>
                  <a:pt x="0" y="28"/>
                  <a:pt x="6" y="34"/>
                </a:cubicBezTo>
                <a:cubicBezTo>
                  <a:pt x="6" y="35"/>
                  <a:pt x="7" y="36"/>
                  <a:pt x="8" y="36"/>
                </a:cubicBezTo>
                <a:cubicBezTo>
                  <a:pt x="9" y="36"/>
                  <a:pt x="10" y="35"/>
                  <a:pt x="10" y="34"/>
                </a:cubicBezTo>
                <a:cubicBezTo>
                  <a:pt x="10" y="34"/>
                  <a:pt x="10" y="34"/>
                  <a:pt x="10" y="34"/>
                </a:cubicBezTo>
                <a:cubicBezTo>
                  <a:pt x="12" y="30"/>
                  <a:pt x="15" y="27"/>
                  <a:pt x="20" y="25"/>
                </a:cubicBezTo>
                <a:cubicBezTo>
                  <a:pt x="28" y="21"/>
                  <a:pt x="22" y="36"/>
                  <a:pt x="21" y="38"/>
                </a:cubicBezTo>
                <a:cubicBezTo>
                  <a:pt x="17" y="44"/>
                  <a:pt x="11" y="49"/>
                  <a:pt x="10" y="56"/>
                </a:cubicBezTo>
                <a:cubicBezTo>
                  <a:pt x="9" y="62"/>
                  <a:pt x="13" y="65"/>
                  <a:pt x="18" y="67"/>
                </a:cubicBezTo>
                <a:cubicBezTo>
                  <a:pt x="30" y="72"/>
                  <a:pt x="42" y="70"/>
                  <a:pt x="55" y="69"/>
                </a:cubicBezTo>
                <a:cubicBezTo>
                  <a:pt x="57" y="69"/>
                  <a:pt x="58" y="67"/>
                  <a:pt x="58" y="66"/>
                </a:cubicBezTo>
                <a:cubicBezTo>
                  <a:pt x="61" y="60"/>
                  <a:pt x="62" y="51"/>
                  <a:pt x="63" y="44"/>
                </a:cubicBezTo>
                <a:cubicBezTo>
                  <a:pt x="63" y="42"/>
                  <a:pt x="61" y="40"/>
                  <a:pt x="59" y="41"/>
                </a:cubicBezTo>
                <a:close/>
                <a:moveTo>
                  <a:pt x="53" y="64"/>
                </a:moveTo>
                <a:cubicBezTo>
                  <a:pt x="47" y="64"/>
                  <a:pt x="41" y="65"/>
                  <a:pt x="34" y="65"/>
                </a:cubicBezTo>
                <a:cubicBezTo>
                  <a:pt x="31" y="65"/>
                  <a:pt x="14" y="63"/>
                  <a:pt x="15" y="57"/>
                </a:cubicBezTo>
                <a:cubicBezTo>
                  <a:pt x="16" y="53"/>
                  <a:pt x="20" y="49"/>
                  <a:pt x="23" y="46"/>
                </a:cubicBezTo>
                <a:cubicBezTo>
                  <a:pt x="26" y="42"/>
                  <a:pt x="28" y="37"/>
                  <a:pt x="29" y="31"/>
                </a:cubicBezTo>
                <a:cubicBezTo>
                  <a:pt x="30" y="25"/>
                  <a:pt x="29" y="19"/>
                  <a:pt x="22" y="19"/>
                </a:cubicBezTo>
                <a:cubicBezTo>
                  <a:pt x="16" y="19"/>
                  <a:pt x="12" y="24"/>
                  <a:pt x="9" y="29"/>
                </a:cubicBezTo>
                <a:cubicBezTo>
                  <a:pt x="7" y="23"/>
                  <a:pt x="6" y="19"/>
                  <a:pt x="11" y="14"/>
                </a:cubicBezTo>
                <a:cubicBezTo>
                  <a:pt x="16" y="9"/>
                  <a:pt x="24" y="7"/>
                  <a:pt x="31" y="8"/>
                </a:cubicBezTo>
                <a:cubicBezTo>
                  <a:pt x="37" y="8"/>
                  <a:pt x="45" y="11"/>
                  <a:pt x="47" y="17"/>
                </a:cubicBezTo>
                <a:cubicBezTo>
                  <a:pt x="48" y="21"/>
                  <a:pt x="47" y="26"/>
                  <a:pt x="46" y="30"/>
                </a:cubicBezTo>
                <a:cubicBezTo>
                  <a:pt x="44" y="37"/>
                  <a:pt x="40" y="42"/>
                  <a:pt x="35" y="46"/>
                </a:cubicBezTo>
                <a:cubicBezTo>
                  <a:pt x="33" y="47"/>
                  <a:pt x="32" y="48"/>
                  <a:pt x="31" y="49"/>
                </a:cubicBezTo>
                <a:cubicBezTo>
                  <a:pt x="28" y="51"/>
                  <a:pt x="30" y="54"/>
                  <a:pt x="33" y="54"/>
                </a:cubicBezTo>
                <a:cubicBezTo>
                  <a:pt x="37" y="53"/>
                  <a:pt x="42" y="51"/>
                  <a:pt x="46" y="50"/>
                </a:cubicBezTo>
                <a:cubicBezTo>
                  <a:pt x="49" y="49"/>
                  <a:pt x="52" y="49"/>
                  <a:pt x="56" y="48"/>
                </a:cubicBezTo>
                <a:cubicBezTo>
                  <a:pt x="55" y="53"/>
                  <a:pt x="53" y="59"/>
                  <a:pt x="53" y="6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4" name="CustomShape 106"/>
          <p:cNvSpPr/>
          <p:nvPr/>
        </p:nvSpPr>
        <p:spPr>
          <a:xfrm>
            <a:off x="11988959" y="2503561"/>
            <a:ext cx="466499" cy="398468"/>
          </a:xfrm>
          <a:custGeom>
            <a:avLst/>
            <a:gdLst/>
            <a:ahLst/>
            <a:cxnLst/>
            <a:rect l="l" t="t" r="r" b="b"/>
            <a:pathLst>
              <a:path w="87" h="92">
                <a:moveTo>
                  <a:pt x="72" y="8"/>
                </a:moveTo>
                <a:cubicBezTo>
                  <a:pt x="58" y="0"/>
                  <a:pt x="48" y="7"/>
                  <a:pt x="40" y="18"/>
                </a:cubicBezTo>
                <a:cubicBezTo>
                  <a:pt x="31" y="8"/>
                  <a:pt x="22" y="0"/>
                  <a:pt x="10" y="13"/>
                </a:cubicBezTo>
                <a:cubicBezTo>
                  <a:pt x="0" y="26"/>
                  <a:pt x="10" y="36"/>
                  <a:pt x="21" y="44"/>
                </a:cubicBezTo>
                <a:cubicBezTo>
                  <a:pt x="12" y="55"/>
                  <a:pt x="1" y="76"/>
                  <a:pt x="13" y="83"/>
                </a:cubicBezTo>
                <a:cubicBezTo>
                  <a:pt x="28" y="92"/>
                  <a:pt x="38" y="81"/>
                  <a:pt x="45" y="69"/>
                </a:cubicBezTo>
                <a:cubicBezTo>
                  <a:pt x="53" y="78"/>
                  <a:pt x="65" y="89"/>
                  <a:pt x="74" y="77"/>
                </a:cubicBezTo>
                <a:cubicBezTo>
                  <a:pt x="80" y="71"/>
                  <a:pt x="79" y="60"/>
                  <a:pt x="74" y="54"/>
                </a:cubicBezTo>
                <a:cubicBezTo>
                  <a:pt x="72" y="50"/>
                  <a:pt x="68" y="47"/>
                  <a:pt x="64" y="44"/>
                </a:cubicBezTo>
                <a:cubicBezTo>
                  <a:pt x="76" y="34"/>
                  <a:pt x="87" y="18"/>
                  <a:pt x="72" y="8"/>
                </a:cubicBezTo>
                <a:close/>
                <a:moveTo>
                  <a:pt x="70" y="28"/>
                </a:moveTo>
                <a:cubicBezTo>
                  <a:pt x="67" y="33"/>
                  <a:pt x="63" y="36"/>
                  <a:pt x="59" y="40"/>
                </a:cubicBezTo>
                <a:cubicBezTo>
                  <a:pt x="56" y="43"/>
                  <a:pt x="56" y="43"/>
                  <a:pt x="56" y="43"/>
                </a:cubicBezTo>
                <a:cubicBezTo>
                  <a:pt x="60" y="47"/>
                  <a:pt x="60" y="47"/>
                  <a:pt x="60" y="47"/>
                </a:cubicBezTo>
                <a:cubicBezTo>
                  <a:pt x="67" y="54"/>
                  <a:pt x="74" y="60"/>
                  <a:pt x="71" y="71"/>
                </a:cubicBezTo>
                <a:cubicBezTo>
                  <a:pt x="67" y="85"/>
                  <a:pt x="55" y="72"/>
                  <a:pt x="47" y="64"/>
                </a:cubicBezTo>
                <a:cubicBezTo>
                  <a:pt x="44" y="60"/>
                  <a:pt x="44" y="60"/>
                  <a:pt x="44" y="60"/>
                </a:cubicBezTo>
                <a:cubicBezTo>
                  <a:pt x="41" y="65"/>
                  <a:pt x="41" y="65"/>
                  <a:pt x="41" y="65"/>
                </a:cubicBezTo>
                <a:cubicBezTo>
                  <a:pt x="36" y="74"/>
                  <a:pt x="32" y="84"/>
                  <a:pt x="18" y="80"/>
                </a:cubicBezTo>
                <a:cubicBezTo>
                  <a:pt x="6" y="76"/>
                  <a:pt x="18" y="58"/>
                  <a:pt x="25" y="47"/>
                </a:cubicBezTo>
                <a:cubicBezTo>
                  <a:pt x="27" y="45"/>
                  <a:pt x="27" y="45"/>
                  <a:pt x="27" y="45"/>
                </a:cubicBezTo>
                <a:cubicBezTo>
                  <a:pt x="23" y="42"/>
                  <a:pt x="23" y="42"/>
                  <a:pt x="23" y="42"/>
                </a:cubicBezTo>
                <a:cubicBezTo>
                  <a:pt x="16" y="36"/>
                  <a:pt x="9" y="29"/>
                  <a:pt x="11" y="21"/>
                </a:cubicBezTo>
                <a:cubicBezTo>
                  <a:pt x="15" y="12"/>
                  <a:pt x="24" y="8"/>
                  <a:pt x="31" y="16"/>
                </a:cubicBezTo>
                <a:cubicBezTo>
                  <a:pt x="33" y="18"/>
                  <a:pt x="35" y="20"/>
                  <a:pt x="37" y="22"/>
                </a:cubicBezTo>
                <a:cubicBezTo>
                  <a:pt x="41" y="26"/>
                  <a:pt x="41" y="26"/>
                  <a:pt x="41" y="26"/>
                </a:cubicBezTo>
                <a:cubicBezTo>
                  <a:pt x="43" y="22"/>
                  <a:pt x="43" y="22"/>
                  <a:pt x="43" y="22"/>
                </a:cubicBezTo>
                <a:cubicBezTo>
                  <a:pt x="48" y="15"/>
                  <a:pt x="53" y="8"/>
                  <a:pt x="62" y="10"/>
                </a:cubicBezTo>
                <a:cubicBezTo>
                  <a:pt x="66" y="12"/>
                  <a:pt x="72" y="14"/>
                  <a:pt x="73" y="19"/>
                </a:cubicBezTo>
                <a:cubicBezTo>
                  <a:pt x="74" y="22"/>
                  <a:pt x="72" y="26"/>
                  <a:pt x="70" y="2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5" name="CustomShape 107"/>
          <p:cNvSpPr/>
          <p:nvPr/>
        </p:nvSpPr>
        <p:spPr>
          <a:xfrm>
            <a:off x="12382387" y="2417892"/>
            <a:ext cx="468299" cy="398468"/>
          </a:xfrm>
          <a:custGeom>
            <a:avLst/>
            <a:gdLst/>
            <a:ahLst/>
            <a:cxnLst/>
            <a:rect l="l" t="t" r="r" b="b"/>
            <a:pathLst>
              <a:path w="87" h="92">
                <a:moveTo>
                  <a:pt x="71" y="9"/>
                </a:moveTo>
                <a:cubicBezTo>
                  <a:pt x="58" y="1"/>
                  <a:pt x="47" y="8"/>
                  <a:pt x="40" y="18"/>
                </a:cubicBezTo>
                <a:cubicBezTo>
                  <a:pt x="31" y="9"/>
                  <a:pt x="21" y="0"/>
                  <a:pt x="10" y="14"/>
                </a:cubicBezTo>
                <a:cubicBezTo>
                  <a:pt x="0" y="26"/>
                  <a:pt x="10" y="37"/>
                  <a:pt x="20" y="45"/>
                </a:cubicBezTo>
                <a:cubicBezTo>
                  <a:pt x="12" y="56"/>
                  <a:pt x="1" y="76"/>
                  <a:pt x="13" y="83"/>
                </a:cubicBezTo>
                <a:cubicBezTo>
                  <a:pt x="28" y="92"/>
                  <a:pt x="37" y="82"/>
                  <a:pt x="44" y="69"/>
                </a:cubicBezTo>
                <a:cubicBezTo>
                  <a:pt x="53" y="79"/>
                  <a:pt x="64" y="90"/>
                  <a:pt x="74" y="78"/>
                </a:cubicBezTo>
                <a:cubicBezTo>
                  <a:pt x="79" y="71"/>
                  <a:pt x="78" y="61"/>
                  <a:pt x="74" y="54"/>
                </a:cubicBezTo>
                <a:cubicBezTo>
                  <a:pt x="71" y="50"/>
                  <a:pt x="67" y="47"/>
                  <a:pt x="64" y="44"/>
                </a:cubicBezTo>
                <a:cubicBezTo>
                  <a:pt x="75" y="34"/>
                  <a:pt x="87" y="18"/>
                  <a:pt x="71" y="9"/>
                </a:cubicBezTo>
                <a:close/>
                <a:moveTo>
                  <a:pt x="69" y="29"/>
                </a:moveTo>
                <a:cubicBezTo>
                  <a:pt x="66" y="33"/>
                  <a:pt x="62" y="37"/>
                  <a:pt x="58" y="41"/>
                </a:cubicBezTo>
                <a:cubicBezTo>
                  <a:pt x="55" y="44"/>
                  <a:pt x="55" y="44"/>
                  <a:pt x="55" y="44"/>
                </a:cubicBezTo>
                <a:cubicBezTo>
                  <a:pt x="59" y="48"/>
                  <a:pt x="59" y="48"/>
                  <a:pt x="59" y="48"/>
                </a:cubicBezTo>
                <a:cubicBezTo>
                  <a:pt x="66" y="54"/>
                  <a:pt x="74" y="60"/>
                  <a:pt x="71" y="71"/>
                </a:cubicBezTo>
                <a:cubicBezTo>
                  <a:pt x="67" y="85"/>
                  <a:pt x="55" y="73"/>
                  <a:pt x="47" y="64"/>
                </a:cubicBezTo>
                <a:cubicBezTo>
                  <a:pt x="43" y="61"/>
                  <a:pt x="43" y="61"/>
                  <a:pt x="43" y="61"/>
                </a:cubicBezTo>
                <a:cubicBezTo>
                  <a:pt x="41" y="65"/>
                  <a:pt x="41" y="65"/>
                  <a:pt x="41" y="65"/>
                </a:cubicBezTo>
                <a:cubicBezTo>
                  <a:pt x="36" y="75"/>
                  <a:pt x="31" y="84"/>
                  <a:pt x="18" y="80"/>
                </a:cubicBezTo>
                <a:cubicBezTo>
                  <a:pt x="6" y="77"/>
                  <a:pt x="17" y="58"/>
                  <a:pt x="25" y="48"/>
                </a:cubicBezTo>
                <a:cubicBezTo>
                  <a:pt x="26" y="45"/>
                  <a:pt x="26" y="45"/>
                  <a:pt x="26" y="45"/>
                </a:cubicBezTo>
                <a:cubicBezTo>
                  <a:pt x="23" y="42"/>
                  <a:pt x="23" y="42"/>
                  <a:pt x="23" y="42"/>
                </a:cubicBezTo>
                <a:cubicBezTo>
                  <a:pt x="16" y="36"/>
                  <a:pt x="8" y="30"/>
                  <a:pt x="11" y="22"/>
                </a:cubicBezTo>
                <a:cubicBezTo>
                  <a:pt x="14" y="13"/>
                  <a:pt x="23" y="8"/>
                  <a:pt x="31" y="16"/>
                </a:cubicBezTo>
                <a:cubicBezTo>
                  <a:pt x="33" y="18"/>
                  <a:pt x="35" y="21"/>
                  <a:pt x="37" y="23"/>
                </a:cubicBezTo>
                <a:cubicBezTo>
                  <a:pt x="40" y="27"/>
                  <a:pt x="40" y="27"/>
                  <a:pt x="40" y="27"/>
                </a:cubicBezTo>
                <a:cubicBezTo>
                  <a:pt x="43" y="22"/>
                  <a:pt x="43" y="22"/>
                  <a:pt x="43" y="22"/>
                </a:cubicBezTo>
                <a:cubicBezTo>
                  <a:pt x="48" y="15"/>
                  <a:pt x="53" y="9"/>
                  <a:pt x="61" y="11"/>
                </a:cubicBezTo>
                <a:cubicBezTo>
                  <a:pt x="66" y="12"/>
                  <a:pt x="72" y="14"/>
                  <a:pt x="73" y="19"/>
                </a:cubicBezTo>
                <a:cubicBezTo>
                  <a:pt x="74" y="23"/>
                  <a:pt x="71" y="26"/>
                  <a:pt x="69" y="2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6" name="CustomShape 108"/>
          <p:cNvSpPr/>
          <p:nvPr/>
        </p:nvSpPr>
        <p:spPr>
          <a:xfrm>
            <a:off x="12400025" y="2638543"/>
            <a:ext cx="102947" cy="92148"/>
          </a:xfrm>
          <a:custGeom>
            <a:avLst/>
            <a:gdLst/>
            <a:ahLst/>
            <a:cxnLst/>
            <a:rect l="l" t="t" r="r" b="b"/>
            <a:pathLst>
              <a:path w="19" h="21">
                <a:moveTo>
                  <a:pt x="8" y="3"/>
                </a:moveTo>
                <a:cubicBezTo>
                  <a:pt x="6" y="3"/>
                  <a:pt x="5" y="4"/>
                  <a:pt x="3" y="5"/>
                </a:cubicBezTo>
                <a:cubicBezTo>
                  <a:pt x="1" y="7"/>
                  <a:pt x="0" y="10"/>
                  <a:pt x="0" y="13"/>
                </a:cubicBezTo>
                <a:cubicBezTo>
                  <a:pt x="0" y="16"/>
                  <a:pt x="1" y="18"/>
                  <a:pt x="4" y="20"/>
                </a:cubicBezTo>
                <a:cubicBezTo>
                  <a:pt x="6" y="21"/>
                  <a:pt x="8" y="21"/>
                  <a:pt x="11" y="20"/>
                </a:cubicBezTo>
                <a:cubicBezTo>
                  <a:pt x="15" y="18"/>
                  <a:pt x="19" y="14"/>
                  <a:pt x="19" y="9"/>
                </a:cubicBezTo>
                <a:cubicBezTo>
                  <a:pt x="19" y="4"/>
                  <a:pt x="12" y="0"/>
                  <a:pt x="8" y="3"/>
                </a:cubicBezTo>
                <a:close/>
                <a:moveTo>
                  <a:pt x="14" y="10"/>
                </a:moveTo>
                <a:cubicBezTo>
                  <a:pt x="13" y="12"/>
                  <a:pt x="11" y="14"/>
                  <a:pt x="9" y="15"/>
                </a:cubicBezTo>
                <a:cubicBezTo>
                  <a:pt x="6" y="16"/>
                  <a:pt x="4" y="15"/>
                  <a:pt x="5" y="12"/>
                </a:cubicBezTo>
                <a:cubicBezTo>
                  <a:pt x="5" y="9"/>
                  <a:pt x="7" y="8"/>
                  <a:pt x="9" y="7"/>
                </a:cubicBezTo>
                <a:cubicBezTo>
                  <a:pt x="10" y="7"/>
                  <a:pt x="11" y="6"/>
                  <a:pt x="13" y="7"/>
                </a:cubicBezTo>
                <a:cubicBezTo>
                  <a:pt x="14" y="8"/>
                  <a:pt x="14" y="9"/>
                  <a:pt x="14" y="1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7" name="CustomShape 109"/>
          <p:cNvSpPr/>
          <p:nvPr/>
        </p:nvSpPr>
        <p:spPr>
          <a:xfrm>
            <a:off x="520959" y="1689175"/>
            <a:ext cx="542809" cy="864967"/>
          </a:xfrm>
          <a:custGeom>
            <a:avLst/>
            <a:gdLst/>
            <a:ahLst/>
            <a:cxnLst/>
            <a:rect l="l" t="t" r="r" b="b"/>
            <a:pathLst>
              <a:path w="128" h="204">
                <a:moveTo>
                  <a:pt x="113" y="15"/>
                </a:moveTo>
                <a:cubicBezTo>
                  <a:pt x="101" y="0"/>
                  <a:pt x="84" y="21"/>
                  <a:pt x="77" y="31"/>
                </a:cubicBezTo>
                <a:cubicBezTo>
                  <a:pt x="68" y="44"/>
                  <a:pt x="60" y="57"/>
                  <a:pt x="52" y="71"/>
                </a:cubicBezTo>
                <a:cubicBezTo>
                  <a:pt x="35" y="102"/>
                  <a:pt x="17" y="136"/>
                  <a:pt x="8" y="170"/>
                </a:cubicBezTo>
                <a:cubicBezTo>
                  <a:pt x="5" y="180"/>
                  <a:pt x="0" y="204"/>
                  <a:pt x="18" y="197"/>
                </a:cubicBezTo>
                <a:cubicBezTo>
                  <a:pt x="40" y="189"/>
                  <a:pt x="51" y="166"/>
                  <a:pt x="59" y="143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6" y="137"/>
                  <a:pt x="66" y="137"/>
                  <a:pt x="66" y="137"/>
                </a:cubicBezTo>
                <a:cubicBezTo>
                  <a:pt x="74" y="137"/>
                  <a:pt x="82" y="137"/>
                  <a:pt x="90" y="139"/>
                </a:cubicBezTo>
                <a:cubicBezTo>
                  <a:pt x="97" y="140"/>
                  <a:pt x="97" y="140"/>
                  <a:pt x="97" y="140"/>
                </a:cubicBezTo>
                <a:cubicBezTo>
                  <a:pt x="95" y="147"/>
                  <a:pt x="95" y="147"/>
                  <a:pt x="95" y="147"/>
                </a:cubicBezTo>
                <a:cubicBezTo>
                  <a:pt x="93" y="156"/>
                  <a:pt x="91" y="164"/>
                  <a:pt x="91" y="173"/>
                </a:cubicBezTo>
                <a:cubicBezTo>
                  <a:pt x="90" y="177"/>
                  <a:pt x="90" y="183"/>
                  <a:pt x="92" y="187"/>
                </a:cubicBezTo>
                <a:cubicBezTo>
                  <a:pt x="95" y="193"/>
                  <a:pt x="102" y="195"/>
                  <a:pt x="105" y="188"/>
                </a:cubicBezTo>
                <a:cubicBezTo>
                  <a:pt x="107" y="184"/>
                  <a:pt x="108" y="179"/>
                  <a:pt x="110" y="174"/>
                </a:cubicBezTo>
                <a:cubicBezTo>
                  <a:pt x="120" y="138"/>
                  <a:pt x="128" y="99"/>
                  <a:pt x="125" y="61"/>
                </a:cubicBezTo>
                <a:cubicBezTo>
                  <a:pt x="124" y="47"/>
                  <a:pt x="123" y="26"/>
                  <a:pt x="113" y="15"/>
                </a:cubicBezTo>
                <a:close/>
                <a:moveTo>
                  <a:pt x="100" y="101"/>
                </a:moveTo>
                <a:cubicBezTo>
                  <a:pt x="100" y="102"/>
                  <a:pt x="99" y="103"/>
                  <a:pt x="99" y="103"/>
                </a:cubicBezTo>
                <a:cubicBezTo>
                  <a:pt x="99" y="104"/>
                  <a:pt x="98" y="104"/>
                  <a:pt x="98" y="104"/>
                </a:cubicBezTo>
                <a:cubicBezTo>
                  <a:pt x="94" y="106"/>
                  <a:pt x="88" y="104"/>
                  <a:pt x="84" y="104"/>
                </a:cubicBezTo>
                <a:cubicBezTo>
                  <a:pt x="80" y="104"/>
                  <a:pt x="75" y="104"/>
                  <a:pt x="72" y="102"/>
                </a:cubicBezTo>
                <a:cubicBezTo>
                  <a:pt x="71" y="102"/>
                  <a:pt x="70" y="101"/>
                  <a:pt x="70" y="100"/>
                </a:cubicBezTo>
                <a:cubicBezTo>
                  <a:pt x="70" y="93"/>
                  <a:pt x="75" y="86"/>
                  <a:pt x="78" y="80"/>
                </a:cubicBezTo>
                <a:cubicBezTo>
                  <a:pt x="82" y="75"/>
                  <a:pt x="86" y="69"/>
                  <a:pt x="93" y="68"/>
                </a:cubicBezTo>
                <a:cubicBezTo>
                  <a:pt x="109" y="66"/>
                  <a:pt x="103" y="94"/>
                  <a:pt x="100" y="101"/>
                </a:cubicBezTo>
                <a:close/>
              </a:path>
            </a:pathLst>
          </a:custGeom>
          <a:solidFill>
            <a:srgbClr val="EA42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399" name="CustomShape 111"/>
          <p:cNvSpPr/>
          <p:nvPr/>
        </p:nvSpPr>
        <p:spPr>
          <a:xfrm>
            <a:off x="854815" y="2398454"/>
            <a:ext cx="149381" cy="93948"/>
          </a:xfrm>
          <a:custGeom>
            <a:avLst/>
            <a:gdLst/>
            <a:ahLst/>
            <a:cxnLst/>
            <a:rect l="l" t="t" r="r" b="b"/>
            <a:pathLst>
              <a:path w="35" h="22">
                <a:moveTo>
                  <a:pt x="31" y="8"/>
                </a:moveTo>
                <a:cubicBezTo>
                  <a:pt x="31" y="9"/>
                  <a:pt x="30" y="10"/>
                  <a:pt x="30" y="10"/>
                </a:cubicBezTo>
                <a:cubicBezTo>
                  <a:pt x="30" y="11"/>
                  <a:pt x="29" y="11"/>
                  <a:pt x="29" y="11"/>
                </a:cubicBezTo>
                <a:cubicBezTo>
                  <a:pt x="25" y="13"/>
                  <a:pt x="19" y="11"/>
                  <a:pt x="15" y="11"/>
                </a:cubicBezTo>
                <a:cubicBezTo>
                  <a:pt x="11" y="11"/>
                  <a:pt x="6" y="11"/>
                  <a:pt x="3" y="9"/>
                </a:cubicBezTo>
                <a:cubicBezTo>
                  <a:pt x="2" y="9"/>
                  <a:pt x="2" y="9"/>
                  <a:pt x="2" y="9"/>
                </a:cubicBezTo>
                <a:cubicBezTo>
                  <a:pt x="0" y="13"/>
                  <a:pt x="2" y="18"/>
                  <a:pt x="7" y="20"/>
                </a:cubicBezTo>
                <a:cubicBezTo>
                  <a:pt x="13" y="22"/>
                  <a:pt x="19" y="22"/>
                  <a:pt x="24" y="20"/>
                </a:cubicBezTo>
                <a:cubicBezTo>
                  <a:pt x="34" y="16"/>
                  <a:pt x="35" y="8"/>
                  <a:pt x="33" y="0"/>
                </a:cubicBezTo>
                <a:cubicBezTo>
                  <a:pt x="33" y="4"/>
                  <a:pt x="32" y="7"/>
                  <a:pt x="31" y="8"/>
                </a:cubicBezTo>
                <a:close/>
              </a:path>
            </a:pathLst>
          </a:custGeom>
          <a:solidFill>
            <a:srgbClr val="A52D3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1" name="CustomShape 113"/>
          <p:cNvSpPr/>
          <p:nvPr/>
        </p:nvSpPr>
        <p:spPr>
          <a:xfrm>
            <a:off x="12566683" y="109872"/>
            <a:ext cx="90348" cy="152620"/>
          </a:xfrm>
          <a:custGeom>
            <a:avLst/>
            <a:gdLst/>
            <a:ahLst/>
            <a:cxnLst/>
            <a:rect l="l" t="t" r="r" b="b"/>
            <a:pathLst>
              <a:path w="21" h="36">
                <a:moveTo>
                  <a:pt x="7" y="3"/>
                </a:moveTo>
                <a:cubicBezTo>
                  <a:pt x="5" y="0"/>
                  <a:pt x="0" y="3"/>
                  <a:pt x="2" y="6"/>
                </a:cubicBezTo>
                <a:cubicBezTo>
                  <a:pt x="4" y="10"/>
                  <a:pt x="6" y="15"/>
                  <a:pt x="8" y="20"/>
                </a:cubicBezTo>
                <a:cubicBezTo>
                  <a:pt x="9" y="26"/>
                  <a:pt x="10" y="30"/>
                  <a:pt x="13" y="34"/>
                </a:cubicBezTo>
                <a:cubicBezTo>
                  <a:pt x="14" y="36"/>
                  <a:pt x="17" y="36"/>
                  <a:pt x="17" y="34"/>
                </a:cubicBezTo>
                <a:cubicBezTo>
                  <a:pt x="21" y="23"/>
                  <a:pt x="14" y="10"/>
                  <a:pt x="7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2" name="CustomShape 114"/>
          <p:cNvSpPr/>
          <p:nvPr/>
        </p:nvSpPr>
        <p:spPr>
          <a:xfrm>
            <a:off x="504474" y="1651372"/>
            <a:ext cx="615880" cy="949196"/>
          </a:xfrm>
          <a:custGeom>
            <a:avLst/>
            <a:gdLst/>
            <a:ahLst/>
            <a:cxnLst/>
            <a:rect l="l" t="t" r="r" b="b"/>
            <a:pathLst>
              <a:path w="145" h="224">
                <a:moveTo>
                  <a:pt x="137" y="46"/>
                </a:moveTo>
                <a:cubicBezTo>
                  <a:pt x="133" y="28"/>
                  <a:pt x="121" y="0"/>
                  <a:pt x="99" y="14"/>
                </a:cubicBezTo>
                <a:cubicBezTo>
                  <a:pt x="79" y="26"/>
                  <a:pt x="68" y="50"/>
                  <a:pt x="56" y="69"/>
                </a:cubicBezTo>
                <a:cubicBezTo>
                  <a:pt x="49" y="82"/>
                  <a:pt x="42" y="96"/>
                  <a:pt x="35" y="110"/>
                </a:cubicBezTo>
                <a:cubicBezTo>
                  <a:pt x="25" y="130"/>
                  <a:pt x="16" y="150"/>
                  <a:pt x="9" y="172"/>
                </a:cubicBezTo>
                <a:cubicBezTo>
                  <a:pt x="5" y="183"/>
                  <a:pt x="0" y="200"/>
                  <a:pt x="8" y="211"/>
                </a:cubicBezTo>
                <a:cubicBezTo>
                  <a:pt x="16" y="221"/>
                  <a:pt x="34" y="212"/>
                  <a:pt x="42" y="206"/>
                </a:cubicBezTo>
                <a:cubicBezTo>
                  <a:pt x="59" y="194"/>
                  <a:pt x="67" y="173"/>
                  <a:pt x="72" y="153"/>
                </a:cubicBezTo>
                <a:cubicBezTo>
                  <a:pt x="77" y="153"/>
                  <a:pt x="82" y="153"/>
                  <a:pt x="87" y="154"/>
                </a:cubicBezTo>
                <a:cubicBezTo>
                  <a:pt x="89" y="154"/>
                  <a:pt x="92" y="155"/>
                  <a:pt x="94" y="155"/>
                </a:cubicBezTo>
                <a:cubicBezTo>
                  <a:pt x="88" y="174"/>
                  <a:pt x="84" y="199"/>
                  <a:pt x="101" y="211"/>
                </a:cubicBezTo>
                <a:cubicBezTo>
                  <a:pt x="120" y="224"/>
                  <a:pt x="129" y="172"/>
                  <a:pt x="131" y="163"/>
                </a:cubicBezTo>
                <a:cubicBezTo>
                  <a:pt x="140" y="125"/>
                  <a:pt x="145" y="84"/>
                  <a:pt x="137" y="46"/>
                </a:cubicBezTo>
                <a:close/>
                <a:moveTo>
                  <a:pt x="117" y="183"/>
                </a:moveTo>
                <a:cubicBezTo>
                  <a:pt x="115" y="188"/>
                  <a:pt x="114" y="193"/>
                  <a:pt x="112" y="197"/>
                </a:cubicBezTo>
                <a:cubicBezTo>
                  <a:pt x="109" y="204"/>
                  <a:pt x="102" y="202"/>
                  <a:pt x="99" y="196"/>
                </a:cubicBezTo>
                <a:cubicBezTo>
                  <a:pt x="97" y="192"/>
                  <a:pt x="97" y="186"/>
                  <a:pt x="98" y="182"/>
                </a:cubicBezTo>
                <a:cubicBezTo>
                  <a:pt x="98" y="173"/>
                  <a:pt x="100" y="165"/>
                  <a:pt x="102" y="156"/>
                </a:cubicBezTo>
                <a:cubicBezTo>
                  <a:pt x="104" y="149"/>
                  <a:pt x="104" y="149"/>
                  <a:pt x="104" y="149"/>
                </a:cubicBezTo>
                <a:cubicBezTo>
                  <a:pt x="97" y="148"/>
                  <a:pt x="97" y="148"/>
                  <a:pt x="97" y="148"/>
                </a:cubicBezTo>
                <a:cubicBezTo>
                  <a:pt x="89" y="146"/>
                  <a:pt x="81" y="146"/>
                  <a:pt x="73" y="146"/>
                </a:cubicBezTo>
                <a:cubicBezTo>
                  <a:pt x="68" y="146"/>
                  <a:pt x="68" y="146"/>
                  <a:pt x="68" y="146"/>
                </a:cubicBezTo>
                <a:cubicBezTo>
                  <a:pt x="66" y="152"/>
                  <a:pt x="66" y="152"/>
                  <a:pt x="66" y="152"/>
                </a:cubicBezTo>
                <a:cubicBezTo>
                  <a:pt x="58" y="175"/>
                  <a:pt x="47" y="198"/>
                  <a:pt x="25" y="206"/>
                </a:cubicBezTo>
                <a:cubicBezTo>
                  <a:pt x="7" y="213"/>
                  <a:pt x="12" y="189"/>
                  <a:pt x="15" y="179"/>
                </a:cubicBezTo>
                <a:cubicBezTo>
                  <a:pt x="24" y="145"/>
                  <a:pt x="42" y="111"/>
                  <a:pt x="59" y="80"/>
                </a:cubicBezTo>
                <a:cubicBezTo>
                  <a:pt x="67" y="66"/>
                  <a:pt x="75" y="53"/>
                  <a:pt x="84" y="40"/>
                </a:cubicBezTo>
                <a:cubicBezTo>
                  <a:pt x="91" y="30"/>
                  <a:pt x="108" y="9"/>
                  <a:pt x="120" y="24"/>
                </a:cubicBezTo>
                <a:cubicBezTo>
                  <a:pt x="130" y="35"/>
                  <a:pt x="131" y="56"/>
                  <a:pt x="132" y="70"/>
                </a:cubicBezTo>
                <a:cubicBezTo>
                  <a:pt x="135" y="108"/>
                  <a:pt x="127" y="147"/>
                  <a:pt x="117" y="18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403" name="CustomShape 115"/>
          <p:cNvSpPr/>
          <p:nvPr/>
        </p:nvSpPr>
        <p:spPr>
          <a:xfrm>
            <a:off x="823573" y="1969766"/>
            <a:ext cx="165218" cy="169898"/>
          </a:xfrm>
          <a:custGeom>
            <a:avLst/>
            <a:gdLst/>
            <a:ahLst/>
            <a:cxnLst/>
            <a:rect l="l" t="t" r="r" b="b"/>
            <a:pathLst>
              <a:path w="39" h="40">
                <a:moveTo>
                  <a:pt x="23" y="2"/>
                </a:moveTo>
                <a:cubicBezTo>
                  <a:pt x="16" y="3"/>
                  <a:pt x="12" y="9"/>
                  <a:pt x="8" y="14"/>
                </a:cubicBezTo>
                <a:cubicBezTo>
                  <a:pt x="5" y="20"/>
                  <a:pt x="0" y="27"/>
                  <a:pt x="0" y="34"/>
                </a:cubicBezTo>
                <a:cubicBezTo>
                  <a:pt x="0" y="35"/>
                  <a:pt x="1" y="36"/>
                  <a:pt x="2" y="36"/>
                </a:cubicBezTo>
                <a:cubicBezTo>
                  <a:pt x="5" y="38"/>
                  <a:pt x="10" y="38"/>
                  <a:pt x="14" y="38"/>
                </a:cubicBezTo>
                <a:cubicBezTo>
                  <a:pt x="18" y="38"/>
                  <a:pt x="24" y="40"/>
                  <a:pt x="28" y="38"/>
                </a:cubicBezTo>
                <a:cubicBezTo>
                  <a:pt x="28" y="38"/>
                  <a:pt x="29" y="38"/>
                  <a:pt x="29" y="37"/>
                </a:cubicBezTo>
                <a:cubicBezTo>
                  <a:pt x="29" y="37"/>
                  <a:pt x="30" y="36"/>
                  <a:pt x="30" y="35"/>
                </a:cubicBezTo>
                <a:cubicBezTo>
                  <a:pt x="33" y="28"/>
                  <a:pt x="39" y="0"/>
                  <a:pt x="23" y="2"/>
                </a:cubicBezTo>
                <a:close/>
                <a:moveTo>
                  <a:pt x="24" y="33"/>
                </a:moveTo>
                <a:cubicBezTo>
                  <a:pt x="22" y="32"/>
                  <a:pt x="20" y="32"/>
                  <a:pt x="18" y="32"/>
                </a:cubicBezTo>
                <a:cubicBezTo>
                  <a:pt x="14" y="32"/>
                  <a:pt x="9" y="32"/>
                  <a:pt x="5" y="32"/>
                </a:cubicBezTo>
                <a:cubicBezTo>
                  <a:pt x="7" y="29"/>
                  <a:pt x="8" y="27"/>
                  <a:pt x="9" y="24"/>
                </a:cubicBezTo>
                <a:cubicBezTo>
                  <a:pt x="12" y="19"/>
                  <a:pt x="15" y="14"/>
                  <a:pt x="20" y="10"/>
                </a:cubicBezTo>
                <a:cubicBezTo>
                  <a:pt x="26" y="5"/>
                  <a:pt x="27" y="13"/>
                  <a:pt x="27" y="17"/>
                </a:cubicBezTo>
                <a:cubicBezTo>
                  <a:pt x="27" y="22"/>
                  <a:pt x="26" y="28"/>
                  <a:pt x="24" y="3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404" name="Group 116"/>
          <p:cNvGrpSpPr/>
          <p:nvPr/>
        </p:nvGrpSpPr>
        <p:grpSpPr>
          <a:xfrm>
            <a:off x="10940588" y="3123588"/>
            <a:ext cx="975473" cy="1132413"/>
            <a:chOff x="8020440" y="91800"/>
            <a:chExt cx="975600" cy="1132560"/>
          </a:xfrm>
        </p:grpSpPr>
        <p:sp>
          <p:nvSpPr>
            <p:cNvPr id="1405" name="CustomShape 117"/>
            <p:cNvSpPr/>
            <p:nvPr/>
          </p:nvSpPr>
          <p:spPr>
            <a:xfrm rot="17675400">
              <a:off x="8031240" y="339840"/>
              <a:ext cx="954000" cy="636480"/>
            </a:xfrm>
            <a:custGeom>
              <a:avLst/>
              <a:gdLst/>
              <a:ahLst/>
              <a:cxnLst/>
              <a:rect l="l" t="t" r="r" b="b"/>
              <a:pathLst>
                <a:path w="225" h="150">
                  <a:moveTo>
                    <a:pt x="220" y="101"/>
                  </a:moveTo>
                  <a:cubicBezTo>
                    <a:pt x="211" y="97"/>
                    <a:pt x="211" y="97"/>
                    <a:pt x="211" y="97"/>
                  </a:cubicBezTo>
                  <a:cubicBezTo>
                    <a:pt x="195" y="87"/>
                    <a:pt x="178" y="78"/>
                    <a:pt x="162" y="69"/>
                  </a:cubicBezTo>
                  <a:cubicBezTo>
                    <a:pt x="143" y="57"/>
                    <a:pt x="124" y="45"/>
                    <a:pt x="104" y="34"/>
                  </a:cubicBezTo>
                  <a:cubicBezTo>
                    <a:pt x="95" y="29"/>
                    <a:pt x="86" y="24"/>
                    <a:pt x="77" y="19"/>
                  </a:cubicBezTo>
                  <a:cubicBezTo>
                    <a:pt x="69" y="13"/>
                    <a:pt x="69" y="13"/>
                    <a:pt x="69" y="13"/>
                  </a:cubicBezTo>
                  <a:cubicBezTo>
                    <a:pt x="60" y="12"/>
                    <a:pt x="60" y="12"/>
                    <a:pt x="60" y="12"/>
                  </a:cubicBezTo>
                  <a:cubicBezTo>
                    <a:pt x="60" y="11"/>
                    <a:pt x="59" y="11"/>
                    <a:pt x="59" y="11"/>
                  </a:cubicBezTo>
                  <a:cubicBezTo>
                    <a:pt x="41" y="8"/>
                    <a:pt x="24" y="4"/>
                    <a:pt x="7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9" y="14"/>
                    <a:pt x="15" y="25"/>
                    <a:pt x="22" y="35"/>
                  </a:cubicBezTo>
                  <a:cubicBezTo>
                    <a:pt x="26" y="42"/>
                    <a:pt x="30" y="49"/>
                    <a:pt x="34" y="55"/>
                  </a:cubicBezTo>
                  <a:cubicBezTo>
                    <a:pt x="37" y="61"/>
                    <a:pt x="37" y="61"/>
                    <a:pt x="37" y="61"/>
                  </a:cubicBezTo>
                  <a:cubicBezTo>
                    <a:pt x="45" y="66"/>
                    <a:pt x="45" y="66"/>
                    <a:pt x="45" y="66"/>
                  </a:cubicBezTo>
                  <a:cubicBezTo>
                    <a:pt x="70" y="82"/>
                    <a:pt x="95" y="99"/>
                    <a:pt x="121" y="114"/>
                  </a:cubicBezTo>
                  <a:cubicBezTo>
                    <a:pt x="142" y="126"/>
                    <a:pt x="164" y="137"/>
                    <a:pt x="187" y="147"/>
                  </a:cubicBezTo>
                  <a:cubicBezTo>
                    <a:pt x="194" y="150"/>
                    <a:pt x="194" y="150"/>
                    <a:pt x="194" y="150"/>
                  </a:cubicBezTo>
                  <a:cubicBezTo>
                    <a:pt x="203" y="147"/>
                    <a:pt x="203" y="147"/>
                    <a:pt x="203" y="147"/>
                  </a:cubicBezTo>
                  <a:cubicBezTo>
                    <a:pt x="210" y="144"/>
                    <a:pt x="216" y="140"/>
                    <a:pt x="220" y="133"/>
                  </a:cubicBezTo>
                  <a:cubicBezTo>
                    <a:pt x="224" y="125"/>
                    <a:pt x="225" y="117"/>
                    <a:pt x="223" y="109"/>
                  </a:cubicBezTo>
                  <a:lnTo>
                    <a:pt x="220" y="101"/>
                  </a:lnTo>
                  <a:close/>
                  <a:moveTo>
                    <a:pt x="156" y="127"/>
                  </a:moveTo>
                  <a:cubicBezTo>
                    <a:pt x="169" y="123"/>
                    <a:pt x="179" y="108"/>
                    <a:pt x="181" y="94"/>
                  </a:cubicBezTo>
                  <a:cubicBezTo>
                    <a:pt x="183" y="96"/>
                    <a:pt x="186" y="97"/>
                    <a:pt x="188" y="98"/>
                  </a:cubicBezTo>
                  <a:cubicBezTo>
                    <a:pt x="191" y="100"/>
                    <a:pt x="194" y="101"/>
                    <a:pt x="197" y="103"/>
                  </a:cubicBezTo>
                  <a:cubicBezTo>
                    <a:pt x="196" y="109"/>
                    <a:pt x="195" y="114"/>
                    <a:pt x="191" y="119"/>
                  </a:cubicBezTo>
                  <a:cubicBezTo>
                    <a:pt x="186" y="127"/>
                    <a:pt x="180" y="130"/>
                    <a:pt x="172" y="134"/>
                  </a:cubicBezTo>
                  <a:cubicBezTo>
                    <a:pt x="167" y="132"/>
                    <a:pt x="162" y="130"/>
                    <a:pt x="156" y="127"/>
                  </a:cubicBezTo>
                  <a:close/>
                  <a:moveTo>
                    <a:pt x="29" y="10"/>
                  </a:moveTo>
                  <a:cubicBezTo>
                    <a:pt x="28" y="13"/>
                    <a:pt x="28" y="15"/>
                    <a:pt x="26" y="17"/>
                  </a:cubicBezTo>
                  <a:cubicBezTo>
                    <a:pt x="25" y="20"/>
                    <a:pt x="22" y="21"/>
                    <a:pt x="20" y="23"/>
                  </a:cubicBezTo>
                  <a:cubicBezTo>
                    <a:pt x="17" y="17"/>
                    <a:pt x="13" y="12"/>
                    <a:pt x="10" y="6"/>
                  </a:cubicBezTo>
                  <a:cubicBezTo>
                    <a:pt x="16" y="8"/>
                    <a:pt x="22" y="9"/>
                    <a:pt x="29" y="10"/>
                  </a:cubicBezTo>
                  <a:close/>
                  <a:moveTo>
                    <a:pt x="62" y="30"/>
                  </a:moveTo>
                  <a:cubicBezTo>
                    <a:pt x="59" y="29"/>
                    <a:pt x="57" y="33"/>
                    <a:pt x="59" y="34"/>
                  </a:cubicBezTo>
                  <a:cubicBezTo>
                    <a:pt x="60" y="35"/>
                    <a:pt x="74" y="46"/>
                    <a:pt x="64" y="45"/>
                  </a:cubicBezTo>
                  <a:cubicBezTo>
                    <a:pt x="61" y="45"/>
                    <a:pt x="58" y="44"/>
                    <a:pt x="55" y="42"/>
                  </a:cubicBezTo>
                  <a:cubicBezTo>
                    <a:pt x="54" y="42"/>
                    <a:pt x="53" y="43"/>
                    <a:pt x="54" y="44"/>
                  </a:cubicBezTo>
                  <a:cubicBezTo>
                    <a:pt x="58" y="48"/>
                    <a:pt x="66" y="58"/>
                    <a:pt x="56" y="60"/>
                  </a:cubicBezTo>
                  <a:cubicBezTo>
                    <a:pt x="51" y="61"/>
                    <a:pt x="46" y="60"/>
                    <a:pt x="41" y="58"/>
                  </a:cubicBezTo>
                  <a:cubicBezTo>
                    <a:pt x="36" y="50"/>
                    <a:pt x="31" y="41"/>
                    <a:pt x="26" y="33"/>
                  </a:cubicBezTo>
                  <a:cubicBezTo>
                    <a:pt x="24" y="30"/>
                    <a:pt x="23" y="28"/>
                    <a:pt x="22" y="26"/>
                  </a:cubicBezTo>
                  <a:cubicBezTo>
                    <a:pt x="25" y="25"/>
                    <a:pt x="28" y="22"/>
                    <a:pt x="30" y="19"/>
                  </a:cubicBezTo>
                  <a:cubicBezTo>
                    <a:pt x="32" y="17"/>
                    <a:pt x="33" y="14"/>
                    <a:pt x="33" y="11"/>
                  </a:cubicBezTo>
                  <a:cubicBezTo>
                    <a:pt x="44" y="13"/>
                    <a:pt x="54" y="15"/>
                    <a:pt x="64" y="16"/>
                  </a:cubicBezTo>
                  <a:cubicBezTo>
                    <a:pt x="66" y="19"/>
                    <a:pt x="75" y="37"/>
                    <a:pt x="62" y="30"/>
                  </a:cubicBezTo>
                  <a:close/>
                  <a:moveTo>
                    <a:pt x="175" y="82"/>
                  </a:moveTo>
                  <a:cubicBezTo>
                    <a:pt x="175" y="98"/>
                    <a:pt x="170" y="121"/>
                    <a:pt x="152" y="125"/>
                  </a:cubicBezTo>
                  <a:cubicBezTo>
                    <a:pt x="141" y="120"/>
                    <a:pt x="130" y="114"/>
                    <a:pt x="119" y="108"/>
                  </a:cubicBezTo>
                  <a:cubicBezTo>
                    <a:pt x="96" y="95"/>
                    <a:pt x="74" y="79"/>
                    <a:pt x="51" y="65"/>
                  </a:cubicBezTo>
                  <a:cubicBezTo>
                    <a:pt x="56" y="66"/>
                    <a:pt x="60" y="65"/>
                    <a:pt x="63" y="62"/>
                  </a:cubicBezTo>
                  <a:cubicBezTo>
                    <a:pt x="67" y="56"/>
                    <a:pt x="64" y="51"/>
                    <a:pt x="60" y="47"/>
                  </a:cubicBezTo>
                  <a:cubicBezTo>
                    <a:pt x="64" y="48"/>
                    <a:pt x="71" y="49"/>
                    <a:pt x="72" y="46"/>
                  </a:cubicBezTo>
                  <a:cubicBezTo>
                    <a:pt x="74" y="43"/>
                    <a:pt x="71" y="39"/>
                    <a:pt x="68" y="36"/>
                  </a:cubicBezTo>
                  <a:cubicBezTo>
                    <a:pt x="74" y="34"/>
                    <a:pt x="74" y="27"/>
                    <a:pt x="71" y="20"/>
                  </a:cubicBezTo>
                  <a:cubicBezTo>
                    <a:pt x="80" y="26"/>
                    <a:pt x="89" y="31"/>
                    <a:pt x="98" y="36"/>
                  </a:cubicBezTo>
                  <a:cubicBezTo>
                    <a:pt x="118" y="47"/>
                    <a:pt x="136" y="59"/>
                    <a:pt x="156" y="70"/>
                  </a:cubicBezTo>
                  <a:cubicBezTo>
                    <a:pt x="162" y="74"/>
                    <a:pt x="169" y="78"/>
                    <a:pt x="175" y="82"/>
                  </a:cubicBezTo>
                  <a:close/>
                  <a:moveTo>
                    <a:pt x="197" y="95"/>
                  </a:moveTo>
                  <a:cubicBezTo>
                    <a:pt x="197" y="96"/>
                    <a:pt x="197" y="98"/>
                    <a:pt x="197" y="99"/>
                  </a:cubicBezTo>
                  <a:cubicBezTo>
                    <a:pt x="194" y="97"/>
                    <a:pt x="192" y="95"/>
                    <a:pt x="189" y="93"/>
                  </a:cubicBezTo>
                  <a:cubicBezTo>
                    <a:pt x="186" y="92"/>
                    <a:pt x="184" y="90"/>
                    <a:pt x="181" y="89"/>
                  </a:cubicBezTo>
                  <a:cubicBezTo>
                    <a:pt x="181" y="88"/>
                    <a:pt x="181" y="86"/>
                    <a:pt x="181" y="85"/>
                  </a:cubicBezTo>
                  <a:cubicBezTo>
                    <a:pt x="186" y="88"/>
                    <a:pt x="192" y="91"/>
                    <a:pt x="197" y="95"/>
                  </a:cubicBezTo>
                  <a:close/>
                  <a:moveTo>
                    <a:pt x="216" y="105"/>
                  </a:moveTo>
                  <a:cubicBezTo>
                    <a:pt x="220" y="114"/>
                    <a:pt x="221" y="122"/>
                    <a:pt x="215" y="131"/>
                  </a:cubicBezTo>
                  <a:cubicBezTo>
                    <a:pt x="210" y="137"/>
                    <a:pt x="204" y="142"/>
                    <a:pt x="196" y="144"/>
                  </a:cubicBezTo>
                  <a:cubicBezTo>
                    <a:pt x="190" y="142"/>
                    <a:pt x="183" y="139"/>
                    <a:pt x="177" y="136"/>
                  </a:cubicBezTo>
                  <a:cubicBezTo>
                    <a:pt x="192" y="134"/>
                    <a:pt x="206" y="113"/>
                    <a:pt x="203" y="98"/>
                  </a:cubicBezTo>
                  <a:cubicBezTo>
                    <a:pt x="208" y="100"/>
                    <a:pt x="212" y="103"/>
                    <a:pt x="216" y="10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6" name="CustomShape 118"/>
            <p:cNvSpPr/>
            <p:nvPr/>
          </p:nvSpPr>
          <p:spPr>
            <a:xfrm rot="17675400">
              <a:off x="8739000" y="406080"/>
              <a:ext cx="45720" cy="37800"/>
            </a:xfrm>
            <a:custGeom>
              <a:avLst/>
              <a:gdLst/>
              <a:ahLst/>
              <a:cxnLst/>
              <a:rect l="l" t="t" r="r" b="b"/>
              <a:pathLst>
                <a:path w="11" h="9">
                  <a:moveTo>
                    <a:pt x="1" y="0"/>
                  </a:moveTo>
                  <a:cubicBezTo>
                    <a:pt x="3" y="0"/>
                    <a:pt x="4" y="1"/>
                    <a:pt x="6" y="2"/>
                  </a:cubicBezTo>
                  <a:cubicBezTo>
                    <a:pt x="7" y="4"/>
                    <a:pt x="8" y="5"/>
                    <a:pt x="10" y="6"/>
                  </a:cubicBezTo>
                  <a:cubicBezTo>
                    <a:pt x="11" y="7"/>
                    <a:pt x="10" y="9"/>
                    <a:pt x="9" y="8"/>
                  </a:cubicBezTo>
                  <a:cubicBezTo>
                    <a:pt x="7" y="8"/>
                    <a:pt x="5" y="7"/>
                    <a:pt x="4" y="6"/>
                  </a:cubicBezTo>
                  <a:cubicBezTo>
                    <a:pt x="2" y="5"/>
                    <a:pt x="1" y="4"/>
                    <a:pt x="0" y="2"/>
                  </a:cubicBezTo>
                  <a:cubicBezTo>
                    <a:pt x="0" y="1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7" name="CustomShape 119"/>
            <p:cNvSpPr/>
            <p:nvPr/>
          </p:nvSpPr>
          <p:spPr>
            <a:xfrm rot="17675400">
              <a:off x="8761680" y="440280"/>
              <a:ext cx="29880" cy="28440"/>
            </a:xfrm>
            <a:custGeom>
              <a:avLst/>
              <a:gdLst/>
              <a:ahLst/>
              <a:cxnLst/>
              <a:rect l="l" t="t" r="r" b="b"/>
              <a:pathLst>
                <a:path w="7" h="7">
                  <a:moveTo>
                    <a:pt x="2" y="1"/>
                  </a:moveTo>
                  <a:cubicBezTo>
                    <a:pt x="3" y="2"/>
                    <a:pt x="4" y="3"/>
                    <a:pt x="6" y="4"/>
                  </a:cubicBezTo>
                  <a:cubicBezTo>
                    <a:pt x="7" y="5"/>
                    <a:pt x="6" y="7"/>
                    <a:pt x="5" y="6"/>
                  </a:cubicBezTo>
                  <a:cubicBezTo>
                    <a:pt x="3" y="5"/>
                    <a:pt x="1" y="4"/>
                    <a:pt x="0" y="2"/>
                  </a:cubicBezTo>
                  <a:cubicBezTo>
                    <a:pt x="0" y="1"/>
                    <a:pt x="1" y="0"/>
                    <a:pt x="2" y="1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8" name="CustomShape 120"/>
            <p:cNvSpPr/>
            <p:nvPr/>
          </p:nvSpPr>
          <p:spPr>
            <a:xfrm rot="17675400">
              <a:off x="8827920" y="318960"/>
              <a:ext cx="12600" cy="25200"/>
            </a:xfrm>
            <a:custGeom>
              <a:avLst/>
              <a:gdLst/>
              <a:ahLst/>
              <a:cxnLst/>
              <a:rect l="l" t="t" r="r" b="b"/>
              <a:pathLst>
                <a:path w="3" h="6">
                  <a:moveTo>
                    <a:pt x="0" y="2"/>
                  </a:moveTo>
                  <a:cubicBezTo>
                    <a:pt x="0" y="0"/>
                    <a:pt x="1" y="0"/>
                    <a:pt x="2" y="2"/>
                  </a:cubicBezTo>
                  <a:cubicBezTo>
                    <a:pt x="2" y="2"/>
                    <a:pt x="2" y="3"/>
                    <a:pt x="3" y="4"/>
                  </a:cubicBezTo>
                  <a:cubicBezTo>
                    <a:pt x="3" y="6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9" name="CustomShape 121"/>
            <p:cNvSpPr/>
            <p:nvPr/>
          </p:nvSpPr>
          <p:spPr>
            <a:xfrm rot="17675400">
              <a:off x="8832600" y="339840"/>
              <a:ext cx="12600" cy="25200"/>
            </a:xfrm>
            <a:custGeom>
              <a:avLst/>
              <a:gdLst/>
              <a:ahLst/>
              <a:cxnLst/>
              <a:rect l="l" t="t" r="r" b="b"/>
              <a:pathLst>
                <a:path w="3" h="6">
                  <a:moveTo>
                    <a:pt x="1" y="5"/>
                  </a:moveTo>
                  <a:cubicBezTo>
                    <a:pt x="1" y="3"/>
                    <a:pt x="0" y="2"/>
                    <a:pt x="0" y="1"/>
                  </a:cubicBezTo>
                  <a:cubicBezTo>
                    <a:pt x="0" y="0"/>
                    <a:pt x="2" y="0"/>
                    <a:pt x="2" y="1"/>
                  </a:cubicBezTo>
                  <a:cubicBezTo>
                    <a:pt x="3" y="2"/>
                    <a:pt x="3" y="3"/>
                    <a:pt x="3" y="5"/>
                  </a:cubicBezTo>
                  <a:cubicBezTo>
                    <a:pt x="3" y="6"/>
                    <a:pt x="1" y="6"/>
                    <a:pt x="1" y="5"/>
                  </a:cubicBezTo>
                  <a:close/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0" name="CustomShape 122"/>
            <p:cNvSpPr/>
            <p:nvPr/>
          </p:nvSpPr>
          <p:spPr>
            <a:xfrm rot="17675400">
              <a:off x="8683920" y="397080"/>
              <a:ext cx="174600" cy="168120"/>
            </a:xfrm>
            <a:custGeom>
              <a:avLst/>
              <a:gdLst/>
              <a:ahLst/>
              <a:cxnLst/>
              <a:rect l="l" t="t" r="r" b="b"/>
              <a:pathLst>
                <a:path w="41" h="40">
                  <a:moveTo>
                    <a:pt x="41" y="9"/>
                  </a:moveTo>
                  <a:cubicBezTo>
                    <a:pt x="38" y="7"/>
                    <a:pt x="35" y="6"/>
                    <a:pt x="32" y="4"/>
                  </a:cubicBezTo>
                  <a:cubicBezTo>
                    <a:pt x="30" y="3"/>
                    <a:pt x="27" y="2"/>
                    <a:pt x="25" y="0"/>
                  </a:cubicBezTo>
                  <a:cubicBezTo>
                    <a:pt x="23" y="14"/>
                    <a:pt x="13" y="29"/>
                    <a:pt x="0" y="33"/>
                  </a:cubicBezTo>
                  <a:cubicBezTo>
                    <a:pt x="6" y="36"/>
                    <a:pt x="11" y="38"/>
                    <a:pt x="16" y="40"/>
                  </a:cubicBezTo>
                  <a:cubicBezTo>
                    <a:pt x="24" y="36"/>
                    <a:pt x="30" y="33"/>
                    <a:pt x="35" y="25"/>
                  </a:cubicBezTo>
                  <a:cubicBezTo>
                    <a:pt x="39" y="20"/>
                    <a:pt x="40" y="15"/>
                    <a:pt x="41" y="9"/>
                  </a:cubicBezTo>
                  <a:close/>
                  <a:moveTo>
                    <a:pt x="28" y="21"/>
                  </a:moveTo>
                  <a:cubicBezTo>
                    <a:pt x="26" y="20"/>
                    <a:pt x="24" y="19"/>
                    <a:pt x="23" y="17"/>
                  </a:cubicBezTo>
                  <a:cubicBezTo>
                    <a:pt x="23" y="16"/>
                    <a:pt x="24" y="15"/>
                    <a:pt x="25" y="16"/>
                  </a:cubicBezTo>
                  <a:cubicBezTo>
                    <a:pt x="26" y="17"/>
                    <a:pt x="27" y="18"/>
                    <a:pt x="29" y="19"/>
                  </a:cubicBezTo>
                  <a:cubicBezTo>
                    <a:pt x="30" y="20"/>
                    <a:pt x="29" y="22"/>
                    <a:pt x="28" y="21"/>
                  </a:cubicBezTo>
                  <a:close/>
                  <a:moveTo>
                    <a:pt x="26" y="10"/>
                  </a:moveTo>
                  <a:cubicBezTo>
                    <a:pt x="26" y="9"/>
                    <a:pt x="27" y="8"/>
                    <a:pt x="27" y="8"/>
                  </a:cubicBezTo>
                  <a:cubicBezTo>
                    <a:pt x="29" y="8"/>
                    <a:pt x="30" y="9"/>
                    <a:pt x="32" y="10"/>
                  </a:cubicBezTo>
                  <a:cubicBezTo>
                    <a:pt x="33" y="12"/>
                    <a:pt x="34" y="13"/>
                    <a:pt x="36" y="14"/>
                  </a:cubicBezTo>
                  <a:cubicBezTo>
                    <a:pt x="37" y="15"/>
                    <a:pt x="36" y="17"/>
                    <a:pt x="35" y="16"/>
                  </a:cubicBezTo>
                  <a:cubicBezTo>
                    <a:pt x="33" y="16"/>
                    <a:pt x="31" y="15"/>
                    <a:pt x="30" y="14"/>
                  </a:cubicBezTo>
                  <a:cubicBezTo>
                    <a:pt x="28" y="13"/>
                    <a:pt x="27" y="12"/>
                    <a:pt x="26" y="10"/>
                  </a:cubicBezTo>
                  <a:close/>
                </a:path>
              </a:pathLst>
            </a:custGeom>
            <a:solidFill>
              <a:srgbClr val="A3BDC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1" name="CustomShape 123"/>
            <p:cNvSpPr/>
            <p:nvPr/>
          </p:nvSpPr>
          <p:spPr>
            <a:xfrm rot="17675400">
              <a:off x="8236440" y="429840"/>
              <a:ext cx="525600" cy="444600"/>
            </a:xfrm>
            <a:custGeom>
              <a:avLst/>
              <a:gdLst/>
              <a:ahLst/>
              <a:cxnLst/>
              <a:rect l="l" t="t" r="r" b="b"/>
              <a:pathLst>
                <a:path w="124" h="105">
                  <a:moveTo>
                    <a:pt x="124" y="62"/>
                  </a:moveTo>
                  <a:cubicBezTo>
                    <a:pt x="118" y="58"/>
                    <a:pt x="111" y="54"/>
                    <a:pt x="105" y="50"/>
                  </a:cubicBezTo>
                  <a:cubicBezTo>
                    <a:pt x="85" y="39"/>
                    <a:pt x="67" y="27"/>
                    <a:pt x="47" y="16"/>
                  </a:cubicBezTo>
                  <a:cubicBezTo>
                    <a:pt x="38" y="11"/>
                    <a:pt x="29" y="6"/>
                    <a:pt x="20" y="0"/>
                  </a:cubicBezTo>
                  <a:cubicBezTo>
                    <a:pt x="23" y="7"/>
                    <a:pt x="23" y="14"/>
                    <a:pt x="17" y="16"/>
                  </a:cubicBezTo>
                  <a:cubicBezTo>
                    <a:pt x="20" y="19"/>
                    <a:pt x="23" y="23"/>
                    <a:pt x="21" y="26"/>
                  </a:cubicBezTo>
                  <a:cubicBezTo>
                    <a:pt x="20" y="29"/>
                    <a:pt x="13" y="28"/>
                    <a:pt x="9" y="27"/>
                  </a:cubicBezTo>
                  <a:cubicBezTo>
                    <a:pt x="13" y="31"/>
                    <a:pt x="16" y="36"/>
                    <a:pt x="12" y="42"/>
                  </a:cubicBezTo>
                  <a:cubicBezTo>
                    <a:pt x="9" y="45"/>
                    <a:pt x="5" y="46"/>
                    <a:pt x="0" y="45"/>
                  </a:cubicBezTo>
                  <a:cubicBezTo>
                    <a:pt x="23" y="59"/>
                    <a:pt x="45" y="75"/>
                    <a:pt x="68" y="88"/>
                  </a:cubicBezTo>
                  <a:cubicBezTo>
                    <a:pt x="79" y="94"/>
                    <a:pt x="90" y="100"/>
                    <a:pt x="101" y="105"/>
                  </a:cubicBezTo>
                  <a:cubicBezTo>
                    <a:pt x="119" y="101"/>
                    <a:pt x="124" y="78"/>
                    <a:pt x="124" y="62"/>
                  </a:cubicBezTo>
                  <a:close/>
                </a:path>
              </a:pathLst>
            </a:custGeom>
            <a:solidFill>
              <a:srgbClr val="F8D9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2" name="CustomShape 124"/>
            <p:cNvSpPr/>
            <p:nvPr/>
          </p:nvSpPr>
          <p:spPr>
            <a:xfrm rot="17675400">
              <a:off x="8323920" y="566280"/>
              <a:ext cx="522360" cy="253800"/>
            </a:xfrm>
            <a:custGeom>
              <a:avLst/>
              <a:gdLst/>
              <a:ahLst/>
              <a:cxnLst/>
              <a:rect l="l" t="t" r="r" b="b"/>
              <a:pathLst>
                <a:path w="123" h="60">
                  <a:moveTo>
                    <a:pt x="121" y="33"/>
                  </a:moveTo>
                  <a:cubicBezTo>
                    <a:pt x="115" y="38"/>
                    <a:pt x="107" y="37"/>
                    <a:pt x="100" y="33"/>
                  </a:cubicBezTo>
                  <a:cubicBezTo>
                    <a:pt x="102" y="35"/>
                    <a:pt x="104" y="37"/>
                    <a:pt x="107" y="40"/>
                  </a:cubicBezTo>
                  <a:cubicBezTo>
                    <a:pt x="108" y="41"/>
                    <a:pt x="107" y="45"/>
                    <a:pt x="104" y="44"/>
                  </a:cubicBezTo>
                  <a:cubicBezTo>
                    <a:pt x="85" y="41"/>
                    <a:pt x="69" y="31"/>
                    <a:pt x="52" y="23"/>
                  </a:cubicBezTo>
                  <a:cubicBezTo>
                    <a:pt x="35" y="16"/>
                    <a:pt x="18" y="9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23" y="14"/>
                    <a:pt x="45" y="30"/>
                    <a:pt x="68" y="43"/>
                  </a:cubicBezTo>
                  <a:cubicBezTo>
                    <a:pt x="79" y="49"/>
                    <a:pt x="90" y="55"/>
                    <a:pt x="101" y="60"/>
                  </a:cubicBezTo>
                  <a:cubicBezTo>
                    <a:pt x="115" y="57"/>
                    <a:pt x="121" y="44"/>
                    <a:pt x="123" y="30"/>
                  </a:cubicBezTo>
                  <a:cubicBezTo>
                    <a:pt x="122" y="31"/>
                    <a:pt x="122" y="32"/>
                    <a:pt x="121" y="33"/>
                  </a:cubicBezTo>
                  <a:close/>
                </a:path>
              </a:pathLst>
            </a:custGeom>
            <a:solidFill>
              <a:srgbClr val="DD94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3" name="CustomShape 125"/>
            <p:cNvSpPr/>
            <p:nvPr/>
          </p:nvSpPr>
          <p:spPr>
            <a:xfrm rot="17675400">
              <a:off x="8131680" y="731520"/>
              <a:ext cx="225360" cy="210960"/>
            </a:xfrm>
            <a:custGeom>
              <a:avLst/>
              <a:gdLst/>
              <a:ahLst/>
              <a:cxnLst/>
              <a:rect l="l" t="t" r="r" b="b"/>
              <a:pathLst>
                <a:path w="53" h="50">
                  <a:moveTo>
                    <a:pt x="32" y="33"/>
                  </a:moveTo>
                  <a:cubicBezTo>
                    <a:pt x="31" y="32"/>
                    <a:pt x="32" y="31"/>
                    <a:pt x="33" y="31"/>
                  </a:cubicBezTo>
                  <a:cubicBezTo>
                    <a:pt x="36" y="33"/>
                    <a:pt x="39" y="34"/>
                    <a:pt x="42" y="34"/>
                  </a:cubicBezTo>
                  <a:cubicBezTo>
                    <a:pt x="52" y="35"/>
                    <a:pt x="38" y="24"/>
                    <a:pt x="37" y="23"/>
                  </a:cubicBezTo>
                  <a:cubicBezTo>
                    <a:pt x="35" y="22"/>
                    <a:pt x="37" y="18"/>
                    <a:pt x="40" y="19"/>
                  </a:cubicBezTo>
                  <a:cubicBezTo>
                    <a:pt x="53" y="26"/>
                    <a:pt x="44" y="8"/>
                    <a:pt x="42" y="5"/>
                  </a:cubicBezTo>
                  <a:cubicBezTo>
                    <a:pt x="32" y="4"/>
                    <a:pt x="22" y="2"/>
                    <a:pt x="11" y="0"/>
                  </a:cubicBezTo>
                  <a:cubicBezTo>
                    <a:pt x="11" y="3"/>
                    <a:pt x="10" y="6"/>
                    <a:pt x="8" y="8"/>
                  </a:cubicBezTo>
                  <a:cubicBezTo>
                    <a:pt x="6" y="11"/>
                    <a:pt x="3" y="14"/>
                    <a:pt x="0" y="15"/>
                  </a:cubicBezTo>
                  <a:cubicBezTo>
                    <a:pt x="1" y="17"/>
                    <a:pt x="2" y="19"/>
                    <a:pt x="4" y="22"/>
                  </a:cubicBezTo>
                  <a:cubicBezTo>
                    <a:pt x="9" y="30"/>
                    <a:pt x="14" y="39"/>
                    <a:pt x="19" y="47"/>
                  </a:cubicBezTo>
                  <a:cubicBezTo>
                    <a:pt x="24" y="49"/>
                    <a:pt x="29" y="50"/>
                    <a:pt x="34" y="49"/>
                  </a:cubicBezTo>
                  <a:cubicBezTo>
                    <a:pt x="44" y="47"/>
                    <a:pt x="36" y="37"/>
                    <a:pt x="32" y="33"/>
                  </a:cubicBezTo>
                  <a:close/>
                </a:path>
              </a:pathLst>
            </a:custGeom>
            <a:solidFill>
              <a:srgbClr val="F7BC8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4" name="CustomShape 126"/>
            <p:cNvSpPr/>
            <p:nvPr/>
          </p:nvSpPr>
          <p:spPr>
            <a:xfrm rot="17675400">
              <a:off x="8069760" y="874440"/>
              <a:ext cx="80640" cy="72720"/>
            </a:xfrm>
            <a:custGeom>
              <a:avLst/>
              <a:gdLst/>
              <a:ahLst/>
              <a:cxnLst/>
              <a:rect l="l" t="t" r="r" b="b"/>
              <a:pathLst>
                <a:path w="19" h="17">
                  <a:moveTo>
                    <a:pt x="19" y="4"/>
                  </a:moveTo>
                  <a:cubicBezTo>
                    <a:pt x="12" y="3"/>
                    <a:pt x="6" y="2"/>
                    <a:pt x="0" y="0"/>
                  </a:cubicBezTo>
                  <a:cubicBezTo>
                    <a:pt x="3" y="6"/>
                    <a:pt x="7" y="11"/>
                    <a:pt x="10" y="17"/>
                  </a:cubicBezTo>
                  <a:cubicBezTo>
                    <a:pt x="12" y="15"/>
                    <a:pt x="15" y="14"/>
                    <a:pt x="16" y="11"/>
                  </a:cubicBezTo>
                  <a:cubicBezTo>
                    <a:pt x="18" y="9"/>
                    <a:pt x="18" y="7"/>
                    <a:pt x="19" y="4"/>
                  </a:cubicBezTo>
                  <a:close/>
                </a:path>
              </a:pathLst>
            </a:custGeom>
            <a:solidFill>
              <a:srgbClr val="2D495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5" name="CustomShape 127"/>
            <p:cNvSpPr/>
            <p:nvPr/>
          </p:nvSpPr>
          <p:spPr>
            <a:xfrm rot="17675400">
              <a:off x="8745120" y="308160"/>
              <a:ext cx="185760" cy="195120"/>
            </a:xfrm>
            <a:custGeom>
              <a:avLst/>
              <a:gdLst/>
              <a:ahLst/>
              <a:cxnLst/>
              <a:rect l="l" t="t" r="r" b="b"/>
              <a:pathLst>
                <a:path w="44" h="46">
                  <a:moveTo>
                    <a:pt x="0" y="38"/>
                  </a:moveTo>
                  <a:cubicBezTo>
                    <a:pt x="6" y="41"/>
                    <a:pt x="13" y="44"/>
                    <a:pt x="19" y="46"/>
                  </a:cubicBezTo>
                  <a:cubicBezTo>
                    <a:pt x="27" y="44"/>
                    <a:pt x="33" y="39"/>
                    <a:pt x="38" y="33"/>
                  </a:cubicBezTo>
                  <a:cubicBezTo>
                    <a:pt x="44" y="24"/>
                    <a:pt x="43" y="16"/>
                    <a:pt x="39" y="7"/>
                  </a:cubicBezTo>
                  <a:cubicBezTo>
                    <a:pt x="35" y="5"/>
                    <a:pt x="31" y="2"/>
                    <a:pt x="26" y="0"/>
                  </a:cubicBezTo>
                  <a:cubicBezTo>
                    <a:pt x="29" y="15"/>
                    <a:pt x="15" y="36"/>
                    <a:pt x="0" y="38"/>
                  </a:cubicBezTo>
                  <a:close/>
                  <a:moveTo>
                    <a:pt x="36" y="17"/>
                  </a:moveTo>
                  <a:cubicBezTo>
                    <a:pt x="36" y="16"/>
                    <a:pt x="36" y="15"/>
                    <a:pt x="36" y="14"/>
                  </a:cubicBezTo>
                  <a:cubicBezTo>
                    <a:pt x="36" y="12"/>
                    <a:pt x="37" y="12"/>
                    <a:pt x="38" y="14"/>
                  </a:cubicBezTo>
                  <a:cubicBezTo>
                    <a:pt x="38" y="14"/>
                    <a:pt x="38" y="15"/>
                    <a:pt x="39" y="16"/>
                  </a:cubicBezTo>
                  <a:cubicBezTo>
                    <a:pt x="39" y="18"/>
                    <a:pt x="36" y="18"/>
                    <a:pt x="36" y="17"/>
                  </a:cubicBezTo>
                  <a:close/>
                  <a:moveTo>
                    <a:pt x="34" y="16"/>
                  </a:moveTo>
                  <a:cubicBezTo>
                    <a:pt x="35" y="17"/>
                    <a:pt x="35" y="18"/>
                    <a:pt x="35" y="20"/>
                  </a:cubicBezTo>
                  <a:cubicBezTo>
                    <a:pt x="35" y="21"/>
                    <a:pt x="33" y="21"/>
                    <a:pt x="33" y="20"/>
                  </a:cubicBezTo>
                  <a:cubicBezTo>
                    <a:pt x="33" y="18"/>
                    <a:pt x="32" y="17"/>
                    <a:pt x="32" y="16"/>
                  </a:cubicBezTo>
                  <a:cubicBezTo>
                    <a:pt x="32" y="15"/>
                    <a:pt x="34" y="15"/>
                    <a:pt x="34" y="16"/>
                  </a:cubicBezTo>
                  <a:close/>
                </a:path>
              </a:pathLst>
            </a:custGeom>
            <a:solidFill>
              <a:srgbClr val="F071A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6" name="CustomShape 128"/>
            <p:cNvSpPr/>
            <p:nvPr/>
          </p:nvSpPr>
          <p:spPr>
            <a:xfrm rot="17675400">
              <a:off x="8674200" y="363600"/>
              <a:ext cx="68040" cy="60120"/>
            </a:xfrm>
            <a:custGeom>
              <a:avLst/>
              <a:gdLst/>
              <a:ahLst/>
              <a:cxnLst/>
              <a:rect l="l" t="t" r="r" b="b"/>
              <a:pathLst>
                <a:path w="16" h="14">
                  <a:moveTo>
                    <a:pt x="16" y="14"/>
                  </a:moveTo>
                  <a:cubicBezTo>
                    <a:pt x="16" y="13"/>
                    <a:pt x="16" y="11"/>
                    <a:pt x="16" y="10"/>
                  </a:cubicBezTo>
                  <a:cubicBezTo>
                    <a:pt x="11" y="6"/>
                    <a:pt x="5" y="3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3" y="5"/>
                    <a:pt x="5" y="7"/>
                    <a:pt x="8" y="8"/>
                  </a:cubicBezTo>
                  <a:cubicBezTo>
                    <a:pt x="11" y="10"/>
                    <a:pt x="13" y="12"/>
                    <a:pt x="16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7" name="CustomShape 129"/>
            <p:cNvSpPr/>
            <p:nvPr/>
          </p:nvSpPr>
          <p:spPr>
            <a:xfrm rot="17675400">
              <a:off x="8291520" y="520200"/>
              <a:ext cx="306360" cy="185760"/>
            </a:xfrm>
            <a:custGeom>
              <a:avLst/>
              <a:gdLst/>
              <a:ahLst/>
              <a:cxnLst/>
              <a:rect l="l" t="t" r="r" b="b"/>
              <a:pathLst>
                <a:path w="72" h="44">
                  <a:moveTo>
                    <a:pt x="70" y="41"/>
                  </a:moveTo>
                  <a:cubicBezTo>
                    <a:pt x="52" y="22"/>
                    <a:pt x="24" y="15"/>
                    <a:pt x="2" y="1"/>
                  </a:cubicBezTo>
                  <a:cubicBezTo>
                    <a:pt x="1" y="0"/>
                    <a:pt x="0" y="2"/>
                    <a:pt x="1" y="3"/>
                  </a:cubicBezTo>
                  <a:cubicBezTo>
                    <a:pt x="21" y="18"/>
                    <a:pt x="44" y="35"/>
                    <a:pt x="68" y="44"/>
                  </a:cubicBezTo>
                  <a:cubicBezTo>
                    <a:pt x="70" y="44"/>
                    <a:pt x="72" y="42"/>
                    <a:pt x="70" y="4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18" name="Group 130"/>
          <p:cNvGrpSpPr/>
          <p:nvPr/>
        </p:nvGrpSpPr>
        <p:grpSpPr>
          <a:xfrm>
            <a:off x="10334794" y="4037681"/>
            <a:ext cx="1378261" cy="1382940"/>
            <a:chOff x="9229680" y="432360"/>
            <a:chExt cx="1378440" cy="1383120"/>
          </a:xfrm>
        </p:grpSpPr>
        <p:sp>
          <p:nvSpPr>
            <p:cNvPr id="1419" name="CustomShape 131"/>
            <p:cNvSpPr/>
            <p:nvPr/>
          </p:nvSpPr>
          <p:spPr>
            <a:xfrm rot="19628400">
              <a:off x="9416160" y="1077480"/>
              <a:ext cx="68400" cy="52200"/>
            </a:xfrm>
            <a:custGeom>
              <a:avLst/>
              <a:gdLst/>
              <a:ahLst/>
              <a:cxnLst/>
              <a:rect l="l" t="t" r="r" b="b"/>
              <a:pathLst>
                <a:path w="26" h="20">
                  <a:moveTo>
                    <a:pt x="26" y="3"/>
                  </a:moveTo>
                  <a:cubicBezTo>
                    <a:pt x="22" y="2"/>
                    <a:pt x="11" y="0"/>
                    <a:pt x="8" y="2"/>
                  </a:cubicBezTo>
                  <a:cubicBezTo>
                    <a:pt x="0" y="7"/>
                    <a:pt x="14" y="16"/>
                    <a:pt x="22" y="20"/>
                  </a:cubicBezTo>
                  <a:cubicBezTo>
                    <a:pt x="23" y="15"/>
                    <a:pt x="24" y="9"/>
                    <a:pt x="26" y="3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0" name="CustomShape 132"/>
            <p:cNvSpPr/>
            <p:nvPr/>
          </p:nvSpPr>
          <p:spPr>
            <a:xfrm rot="19628400">
              <a:off x="9389520" y="968400"/>
              <a:ext cx="57960" cy="44280"/>
            </a:xfrm>
            <a:custGeom>
              <a:avLst/>
              <a:gdLst/>
              <a:ahLst/>
              <a:cxnLst/>
              <a:rect l="l" t="t" r="r" b="b"/>
              <a:pathLst>
                <a:path w="22" h="17">
                  <a:moveTo>
                    <a:pt x="22" y="2"/>
                  </a:moveTo>
                  <a:cubicBezTo>
                    <a:pt x="17" y="0"/>
                    <a:pt x="12" y="0"/>
                    <a:pt x="8" y="1"/>
                  </a:cubicBezTo>
                  <a:cubicBezTo>
                    <a:pt x="0" y="6"/>
                    <a:pt x="10" y="13"/>
                    <a:pt x="17" y="17"/>
                  </a:cubicBezTo>
                  <a:cubicBezTo>
                    <a:pt x="19" y="12"/>
                    <a:pt x="20" y="7"/>
                    <a:pt x="22" y="2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1" name="CustomShape 133"/>
            <p:cNvSpPr/>
            <p:nvPr/>
          </p:nvSpPr>
          <p:spPr>
            <a:xfrm rot="19628400">
              <a:off x="9547920" y="1326960"/>
              <a:ext cx="52200" cy="63720"/>
            </a:xfrm>
            <a:custGeom>
              <a:avLst/>
              <a:gdLst/>
              <a:ahLst/>
              <a:cxnLst/>
              <a:rect l="l" t="t" r="r" b="b"/>
              <a:pathLst>
                <a:path w="20" h="24">
                  <a:moveTo>
                    <a:pt x="4" y="5"/>
                  </a:moveTo>
                  <a:cubicBezTo>
                    <a:pt x="2" y="7"/>
                    <a:pt x="0" y="11"/>
                    <a:pt x="0" y="14"/>
                  </a:cubicBezTo>
                  <a:cubicBezTo>
                    <a:pt x="1" y="19"/>
                    <a:pt x="7" y="20"/>
                    <a:pt x="10" y="21"/>
                  </a:cubicBezTo>
                  <a:cubicBezTo>
                    <a:pt x="13" y="22"/>
                    <a:pt x="15" y="23"/>
                    <a:pt x="17" y="24"/>
                  </a:cubicBezTo>
                  <a:cubicBezTo>
                    <a:pt x="18" y="17"/>
                    <a:pt x="19" y="9"/>
                    <a:pt x="20" y="1"/>
                  </a:cubicBezTo>
                  <a:cubicBezTo>
                    <a:pt x="14" y="0"/>
                    <a:pt x="8" y="1"/>
                    <a:pt x="4" y="5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2" name="CustomShape 134"/>
            <p:cNvSpPr/>
            <p:nvPr/>
          </p:nvSpPr>
          <p:spPr>
            <a:xfrm rot="19628400">
              <a:off x="9612720" y="1468800"/>
              <a:ext cx="57960" cy="54720"/>
            </a:xfrm>
            <a:custGeom>
              <a:avLst/>
              <a:gdLst/>
              <a:ahLst/>
              <a:cxnLst/>
              <a:rect l="l" t="t" r="r" b="b"/>
              <a:pathLst>
                <a:path w="22" h="21">
                  <a:moveTo>
                    <a:pt x="8" y="2"/>
                  </a:moveTo>
                  <a:cubicBezTo>
                    <a:pt x="3" y="4"/>
                    <a:pt x="0" y="10"/>
                    <a:pt x="5" y="14"/>
                  </a:cubicBezTo>
                  <a:cubicBezTo>
                    <a:pt x="8" y="16"/>
                    <a:pt x="11" y="17"/>
                    <a:pt x="13" y="18"/>
                  </a:cubicBezTo>
                  <a:cubicBezTo>
                    <a:pt x="16" y="19"/>
                    <a:pt x="19" y="20"/>
                    <a:pt x="21" y="21"/>
                  </a:cubicBezTo>
                  <a:cubicBezTo>
                    <a:pt x="22" y="14"/>
                    <a:pt x="22" y="7"/>
                    <a:pt x="22" y="1"/>
                  </a:cubicBezTo>
                  <a:cubicBezTo>
                    <a:pt x="17" y="0"/>
                    <a:pt x="13" y="0"/>
                    <a:pt x="8" y="2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3" name="CustomShape 135"/>
            <p:cNvSpPr/>
            <p:nvPr/>
          </p:nvSpPr>
          <p:spPr>
            <a:xfrm rot="19628400">
              <a:off x="9485640" y="1198080"/>
              <a:ext cx="50040" cy="61560"/>
            </a:xfrm>
            <a:custGeom>
              <a:avLst/>
              <a:gdLst/>
              <a:ahLst/>
              <a:cxnLst/>
              <a:rect l="l" t="t" r="r" b="b"/>
              <a:pathLst>
                <a:path w="19" h="23">
                  <a:moveTo>
                    <a:pt x="19" y="2"/>
                  </a:moveTo>
                  <a:cubicBezTo>
                    <a:pt x="15" y="1"/>
                    <a:pt x="10" y="0"/>
                    <a:pt x="7" y="3"/>
                  </a:cubicBezTo>
                  <a:cubicBezTo>
                    <a:pt x="0" y="10"/>
                    <a:pt x="10" y="18"/>
                    <a:pt x="16" y="23"/>
                  </a:cubicBezTo>
                  <a:cubicBezTo>
                    <a:pt x="17" y="16"/>
                    <a:pt x="18" y="9"/>
                    <a:pt x="19" y="2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4" name="CustomShape 136"/>
            <p:cNvSpPr/>
            <p:nvPr/>
          </p:nvSpPr>
          <p:spPr>
            <a:xfrm rot="19628400">
              <a:off x="9669600" y="1582200"/>
              <a:ext cx="65880" cy="52200"/>
            </a:xfrm>
            <a:custGeom>
              <a:avLst/>
              <a:gdLst/>
              <a:ahLst/>
              <a:cxnLst/>
              <a:rect l="l" t="t" r="r" b="b"/>
              <a:pathLst>
                <a:path w="25" h="20">
                  <a:moveTo>
                    <a:pt x="5" y="9"/>
                  </a:moveTo>
                  <a:cubicBezTo>
                    <a:pt x="9" y="16"/>
                    <a:pt x="17" y="18"/>
                    <a:pt x="25" y="20"/>
                  </a:cubicBezTo>
                  <a:cubicBezTo>
                    <a:pt x="25" y="14"/>
                    <a:pt x="25" y="9"/>
                    <a:pt x="25" y="3"/>
                  </a:cubicBezTo>
                  <a:cubicBezTo>
                    <a:pt x="13" y="1"/>
                    <a:pt x="0" y="0"/>
                    <a:pt x="5" y="9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5" name="CustomShape 137"/>
            <p:cNvSpPr/>
            <p:nvPr/>
          </p:nvSpPr>
          <p:spPr>
            <a:xfrm rot="19628400">
              <a:off x="9514440" y="602640"/>
              <a:ext cx="866520" cy="974880"/>
            </a:xfrm>
            <a:custGeom>
              <a:avLst/>
              <a:gdLst/>
              <a:ahLst/>
              <a:cxnLst/>
              <a:rect l="l" t="t" r="r" b="b"/>
              <a:pathLst>
                <a:path w="329" h="370">
                  <a:moveTo>
                    <a:pt x="42" y="17"/>
                  </a:moveTo>
                  <a:cubicBezTo>
                    <a:pt x="40" y="23"/>
                    <a:pt x="38" y="29"/>
                    <a:pt x="37" y="35"/>
                  </a:cubicBezTo>
                  <a:cubicBezTo>
                    <a:pt x="40" y="38"/>
                    <a:pt x="42" y="40"/>
                    <a:pt x="44" y="43"/>
                  </a:cubicBezTo>
                  <a:cubicBezTo>
                    <a:pt x="45" y="45"/>
                    <a:pt x="43" y="47"/>
                    <a:pt x="41" y="46"/>
                  </a:cubicBezTo>
                  <a:cubicBezTo>
                    <a:pt x="40" y="45"/>
                    <a:pt x="37" y="43"/>
                    <a:pt x="35" y="42"/>
                  </a:cubicBezTo>
                  <a:cubicBezTo>
                    <a:pt x="31" y="53"/>
                    <a:pt x="28" y="65"/>
                    <a:pt x="26" y="77"/>
                  </a:cubicBezTo>
                  <a:cubicBezTo>
                    <a:pt x="29" y="79"/>
                    <a:pt x="32" y="82"/>
                    <a:pt x="33" y="86"/>
                  </a:cubicBezTo>
                  <a:cubicBezTo>
                    <a:pt x="34" y="88"/>
                    <a:pt x="31" y="89"/>
                    <a:pt x="30" y="88"/>
                  </a:cubicBezTo>
                  <a:cubicBezTo>
                    <a:pt x="28" y="86"/>
                    <a:pt x="26" y="85"/>
                    <a:pt x="24" y="83"/>
                  </a:cubicBezTo>
                  <a:cubicBezTo>
                    <a:pt x="21" y="97"/>
                    <a:pt x="18" y="111"/>
                    <a:pt x="15" y="125"/>
                  </a:cubicBezTo>
                  <a:cubicBezTo>
                    <a:pt x="20" y="126"/>
                    <a:pt x="25" y="129"/>
                    <a:pt x="27" y="134"/>
                  </a:cubicBezTo>
                  <a:cubicBezTo>
                    <a:pt x="27" y="135"/>
                    <a:pt x="25" y="137"/>
                    <a:pt x="24" y="136"/>
                  </a:cubicBezTo>
                  <a:cubicBezTo>
                    <a:pt x="21" y="134"/>
                    <a:pt x="18" y="133"/>
                    <a:pt x="14" y="132"/>
                  </a:cubicBezTo>
                  <a:cubicBezTo>
                    <a:pt x="12" y="147"/>
                    <a:pt x="9" y="161"/>
                    <a:pt x="8" y="176"/>
                  </a:cubicBezTo>
                  <a:cubicBezTo>
                    <a:pt x="11" y="177"/>
                    <a:pt x="15" y="178"/>
                    <a:pt x="17" y="180"/>
                  </a:cubicBezTo>
                  <a:cubicBezTo>
                    <a:pt x="19" y="181"/>
                    <a:pt x="19" y="183"/>
                    <a:pt x="17" y="184"/>
                  </a:cubicBezTo>
                  <a:cubicBezTo>
                    <a:pt x="14" y="185"/>
                    <a:pt x="10" y="184"/>
                    <a:pt x="7" y="184"/>
                  </a:cubicBezTo>
                  <a:cubicBezTo>
                    <a:pt x="7" y="185"/>
                    <a:pt x="7" y="186"/>
                    <a:pt x="7" y="186"/>
                  </a:cubicBezTo>
                  <a:cubicBezTo>
                    <a:pt x="5" y="203"/>
                    <a:pt x="4" y="219"/>
                    <a:pt x="3" y="235"/>
                  </a:cubicBezTo>
                  <a:cubicBezTo>
                    <a:pt x="7" y="236"/>
                    <a:pt x="10" y="238"/>
                    <a:pt x="13" y="239"/>
                  </a:cubicBezTo>
                  <a:cubicBezTo>
                    <a:pt x="15" y="240"/>
                    <a:pt x="14" y="243"/>
                    <a:pt x="12" y="243"/>
                  </a:cubicBezTo>
                  <a:cubicBezTo>
                    <a:pt x="9" y="244"/>
                    <a:pt x="6" y="243"/>
                    <a:pt x="3" y="243"/>
                  </a:cubicBezTo>
                  <a:cubicBezTo>
                    <a:pt x="2" y="258"/>
                    <a:pt x="2" y="273"/>
                    <a:pt x="1" y="288"/>
                  </a:cubicBezTo>
                  <a:cubicBezTo>
                    <a:pt x="5" y="289"/>
                    <a:pt x="7" y="291"/>
                    <a:pt x="9" y="292"/>
                  </a:cubicBezTo>
                  <a:cubicBezTo>
                    <a:pt x="10" y="293"/>
                    <a:pt x="9" y="296"/>
                    <a:pt x="7" y="296"/>
                  </a:cubicBezTo>
                  <a:cubicBezTo>
                    <a:pt x="6" y="296"/>
                    <a:pt x="4" y="295"/>
                    <a:pt x="1" y="295"/>
                  </a:cubicBezTo>
                  <a:cubicBezTo>
                    <a:pt x="1" y="301"/>
                    <a:pt x="1" y="306"/>
                    <a:pt x="1" y="312"/>
                  </a:cubicBezTo>
                  <a:cubicBezTo>
                    <a:pt x="2" y="312"/>
                    <a:pt x="2" y="313"/>
                    <a:pt x="3" y="313"/>
                  </a:cubicBezTo>
                  <a:cubicBezTo>
                    <a:pt x="4" y="314"/>
                    <a:pt x="4" y="316"/>
                    <a:pt x="3" y="317"/>
                  </a:cubicBezTo>
                  <a:cubicBezTo>
                    <a:pt x="2" y="317"/>
                    <a:pt x="2" y="318"/>
                    <a:pt x="1" y="318"/>
                  </a:cubicBezTo>
                  <a:cubicBezTo>
                    <a:pt x="1" y="329"/>
                    <a:pt x="0" y="340"/>
                    <a:pt x="0" y="352"/>
                  </a:cubicBezTo>
                  <a:cubicBezTo>
                    <a:pt x="58" y="350"/>
                    <a:pt x="117" y="357"/>
                    <a:pt x="174" y="362"/>
                  </a:cubicBezTo>
                  <a:cubicBezTo>
                    <a:pt x="206" y="365"/>
                    <a:pt x="238" y="367"/>
                    <a:pt x="270" y="370"/>
                  </a:cubicBezTo>
                  <a:cubicBezTo>
                    <a:pt x="271" y="318"/>
                    <a:pt x="280" y="266"/>
                    <a:pt x="289" y="217"/>
                  </a:cubicBezTo>
                  <a:cubicBezTo>
                    <a:pt x="300" y="157"/>
                    <a:pt x="313" y="98"/>
                    <a:pt x="329" y="40"/>
                  </a:cubicBezTo>
                  <a:cubicBezTo>
                    <a:pt x="240" y="8"/>
                    <a:pt x="135" y="0"/>
                    <a:pt x="42" y="17"/>
                  </a:cubicBezTo>
                  <a:close/>
                  <a:moveTo>
                    <a:pt x="27" y="333"/>
                  </a:moveTo>
                  <a:cubicBezTo>
                    <a:pt x="25" y="335"/>
                    <a:pt x="23" y="336"/>
                    <a:pt x="21" y="337"/>
                  </a:cubicBezTo>
                  <a:cubicBezTo>
                    <a:pt x="18" y="339"/>
                    <a:pt x="16" y="335"/>
                    <a:pt x="18" y="334"/>
                  </a:cubicBezTo>
                  <a:cubicBezTo>
                    <a:pt x="20" y="333"/>
                    <a:pt x="23" y="331"/>
                    <a:pt x="25" y="331"/>
                  </a:cubicBezTo>
                  <a:cubicBezTo>
                    <a:pt x="27" y="330"/>
                    <a:pt x="28" y="332"/>
                    <a:pt x="27" y="333"/>
                  </a:cubicBezTo>
                  <a:close/>
                  <a:moveTo>
                    <a:pt x="31" y="344"/>
                  </a:moveTo>
                  <a:cubicBezTo>
                    <a:pt x="29" y="344"/>
                    <a:pt x="29" y="341"/>
                    <a:pt x="31" y="341"/>
                  </a:cubicBezTo>
                  <a:cubicBezTo>
                    <a:pt x="33" y="341"/>
                    <a:pt x="33" y="344"/>
                    <a:pt x="31" y="344"/>
                  </a:cubicBezTo>
                  <a:close/>
                  <a:moveTo>
                    <a:pt x="32" y="318"/>
                  </a:moveTo>
                  <a:cubicBezTo>
                    <a:pt x="30" y="320"/>
                    <a:pt x="27" y="321"/>
                    <a:pt x="24" y="322"/>
                  </a:cubicBezTo>
                  <a:cubicBezTo>
                    <a:pt x="21" y="324"/>
                    <a:pt x="18" y="325"/>
                    <a:pt x="16" y="327"/>
                  </a:cubicBezTo>
                  <a:cubicBezTo>
                    <a:pt x="14" y="328"/>
                    <a:pt x="12" y="326"/>
                    <a:pt x="14" y="324"/>
                  </a:cubicBezTo>
                  <a:cubicBezTo>
                    <a:pt x="18" y="320"/>
                    <a:pt x="25" y="315"/>
                    <a:pt x="32" y="316"/>
                  </a:cubicBezTo>
                  <a:cubicBezTo>
                    <a:pt x="33" y="316"/>
                    <a:pt x="34" y="318"/>
                    <a:pt x="32" y="318"/>
                  </a:cubicBezTo>
                  <a:close/>
                  <a:moveTo>
                    <a:pt x="278" y="76"/>
                  </a:moveTo>
                  <a:cubicBezTo>
                    <a:pt x="284" y="77"/>
                    <a:pt x="284" y="77"/>
                    <a:pt x="284" y="77"/>
                  </a:cubicBezTo>
                  <a:cubicBezTo>
                    <a:pt x="284" y="83"/>
                    <a:pt x="284" y="83"/>
                    <a:pt x="284" y="83"/>
                  </a:cubicBezTo>
                  <a:cubicBezTo>
                    <a:pt x="282" y="109"/>
                    <a:pt x="277" y="136"/>
                    <a:pt x="269" y="161"/>
                  </a:cubicBezTo>
                  <a:cubicBezTo>
                    <a:pt x="267" y="168"/>
                    <a:pt x="267" y="168"/>
                    <a:pt x="267" y="168"/>
                  </a:cubicBezTo>
                  <a:cubicBezTo>
                    <a:pt x="258" y="169"/>
                    <a:pt x="258" y="169"/>
                    <a:pt x="258" y="169"/>
                  </a:cubicBezTo>
                  <a:cubicBezTo>
                    <a:pt x="192" y="174"/>
                    <a:pt x="126" y="158"/>
                    <a:pt x="62" y="144"/>
                  </a:cubicBezTo>
                  <a:cubicBezTo>
                    <a:pt x="55" y="142"/>
                    <a:pt x="55" y="142"/>
                    <a:pt x="55" y="142"/>
                  </a:cubicBezTo>
                  <a:cubicBezTo>
                    <a:pt x="55" y="137"/>
                    <a:pt x="55" y="137"/>
                    <a:pt x="55" y="137"/>
                  </a:cubicBezTo>
                  <a:cubicBezTo>
                    <a:pt x="55" y="108"/>
                    <a:pt x="63" y="79"/>
                    <a:pt x="74" y="53"/>
                  </a:cubicBezTo>
                  <a:cubicBezTo>
                    <a:pt x="77" y="46"/>
                    <a:pt x="77" y="46"/>
                    <a:pt x="77" y="46"/>
                  </a:cubicBezTo>
                  <a:cubicBezTo>
                    <a:pt x="82" y="46"/>
                    <a:pt x="82" y="46"/>
                    <a:pt x="82" y="46"/>
                  </a:cubicBezTo>
                  <a:cubicBezTo>
                    <a:pt x="112" y="45"/>
                    <a:pt x="142" y="49"/>
                    <a:pt x="170" y="53"/>
                  </a:cubicBezTo>
                  <a:cubicBezTo>
                    <a:pt x="207" y="58"/>
                    <a:pt x="243" y="66"/>
                    <a:pt x="278" y="76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6" name="CustomShape 138"/>
            <p:cNvSpPr/>
            <p:nvPr/>
          </p:nvSpPr>
          <p:spPr>
            <a:xfrm rot="19628400">
              <a:off x="9536040" y="676080"/>
              <a:ext cx="719640" cy="938160"/>
            </a:xfrm>
            <a:custGeom>
              <a:avLst/>
              <a:gdLst/>
              <a:ahLst/>
              <a:cxnLst/>
              <a:rect l="l" t="t" r="r" b="b"/>
              <a:pathLst>
                <a:path w="273" h="356">
                  <a:moveTo>
                    <a:pt x="244" y="314"/>
                  </a:moveTo>
                  <a:cubicBezTo>
                    <a:pt x="214" y="316"/>
                    <a:pt x="184" y="317"/>
                    <a:pt x="154" y="315"/>
                  </a:cubicBezTo>
                  <a:cubicBezTo>
                    <a:pt x="128" y="313"/>
                    <a:pt x="101" y="309"/>
                    <a:pt x="74" y="307"/>
                  </a:cubicBezTo>
                  <a:cubicBezTo>
                    <a:pt x="71" y="307"/>
                    <a:pt x="69" y="304"/>
                    <a:pt x="70" y="301"/>
                  </a:cubicBezTo>
                  <a:cubicBezTo>
                    <a:pt x="73" y="291"/>
                    <a:pt x="77" y="281"/>
                    <a:pt x="82" y="272"/>
                  </a:cubicBezTo>
                  <a:cubicBezTo>
                    <a:pt x="62" y="277"/>
                    <a:pt x="44" y="287"/>
                    <a:pt x="23" y="292"/>
                  </a:cubicBezTo>
                  <a:cubicBezTo>
                    <a:pt x="21" y="292"/>
                    <a:pt x="18" y="291"/>
                    <a:pt x="18" y="289"/>
                  </a:cubicBezTo>
                  <a:cubicBezTo>
                    <a:pt x="7" y="240"/>
                    <a:pt x="21" y="190"/>
                    <a:pt x="32" y="143"/>
                  </a:cubicBezTo>
                  <a:cubicBezTo>
                    <a:pt x="43" y="95"/>
                    <a:pt x="50" y="47"/>
                    <a:pt x="64" y="0"/>
                  </a:cubicBezTo>
                  <a:cubicBezTo>
                    <a:pt x="56" y="1"/>
                    <a:pt x="49" y="2"/>
                    <a:pt x="42" y="3"/>
                  </a:cubicBezTo>
                  <a:cubicBezTo>
                    <a:pt x="40" y="9"/>
                    <a:pt x="38" y="15"/>
                    <a:pt x="37" y="21"/>
                  </a:cubicBezTo>
                  <a:cubicBezTo>
                    <a:pt x="40" y="24"/>
                    <a:pt x="42" y="26"/>
                    <a:pt x="44" y="29"/>
                  </a:cubicBezTo>
                  <a:cubicBezTo>
                    <a:pt x="45" y="31"/>
                    <a:pt x="43" y="33"/>
                    <a:pt x="41" y="32"/>
                  </a:cubicBezTo>
                  <a:cubicBezTo>
                    <a:pt x="40" y="31"/>
                    <a:pt x="37" y="29"/>
                    <a:pt x="35" y="28"/>
                  </a:cubicBezTo>
                  <a:cubicBezTo>
                    <a:pt x="31" y="39"/>
                    <a:pt x="28" y="51"/>
                    <a:pt x="26" y="63"/>
                  </a:cubicBezTo>
                  <a:cubicBezTo>
                    <a:pt x="29" y="65"/>
                    <a:pt x="32" y="68"/>
                    <a:pt x="33" y="72"/>
                  </a:cubicBezTo>
                  <a:cubicBezTo>
                    <a:pt x="34" y="74"/>
                    <a:pt x="31" y="75"/>
                    <a:pt x="30" y="74"/>
                  </a:cubicBezTo>
                  <a:cubicBezTo>
                    <a:pt x="28" y="72"/>
                    <a:pt x="26" y="71"/>
                    <a:pt x="24" y="69"/>
                  </a:cubicBezTo>
                  <a:cubicBezTo>
                    <a:pt x="21" y="83"/>
                    <a:pt x="18" y="97"/>
                    <a:pt x="15" y="111"/>
                  </a:cubicBezTo>
                  <a:cubicBezTo>
                    <a:pt x="20" y="112"/>
                    <a:pt x="25" y="115"/>
                    <a:pt x="27" y="120"/>
                  </a:cubicBezTo>
                  <a:cubicBezTo>
                    <a:pt x="27" y="121"/>
                    <a:pt x="25" y="123"/>
                    <a:pt x="24" y="122"/>
                  </a:cubicBezTo>
                  <a:cubicBezTo>
                    <a:pt x="21" y="120"/>
                    <a:pt x="18" y="119"/>
                    <a:pt x="14" y="118"/>
                  </a:cubicBezTo>
                  <a:cubicBezTo>
                    <a:pt x="12" y="133"/>
                    <a:pt x="9" y="147"/>
                    <a:pt x="8" y="162"/>
                  </a:cubicBezTo>
                  <a:cubicBezTo>
                    <a:pt x="11" y="163"/>
                    <a:pt x="15" y="164"/>
                    <a:pt x="17" y="166"/>
                  </a:cubicBezTo>
                  <a:cubicBezTo>
                    <a:pt x="19" y="167"/>
                    <a:pt x="19" y="169"/>
                    <a:pt x="17" y="170"/>
                  </a:cubicBezTo>
                  <a:cubicBezTo>
                    <a:pt x="14" y="171"/>
                    <a:pt x="10" y="170"/>
                    <a:pt x="7" y="170"/>
                  </a:cubicBezTo>
                  <a:cubicBezTo>
                    <a:pt x="7" y="171"/>
                    <a:pt x="7" y="172"/>
                    <a:pt x="7" y="172"/>
                  </a:cubicBezTo>
                  <a:cubicBezTo>
                    <a:pt x="5" y="189"/>
                    <a:pt x="4" y="205"/>
                    <a:pt x="3" y="221"/>
                  </a:cubicBezTo>
                  <a:cubicBezTo>
                    <a:pt x="7" y="222"/>
                    <a:pt x="10" y="224"/>
                    <a:pt x="13" y="225"/>
                  </a:cubicBezTo>
                  <a:cubicBezTo>
                    <a:pt x="15" y="226"/>
                    <a:pt x="14" y="229"/>
                    <a:pt x="12" y="229"/>
                  </a:cubicBezTo>
                  <a:cubicBezTo>
                    <a:pt x="9" y="230"/>
                    <a:pt x="6" y="229"/>
                    <a:pt x="3" y="229"/>
                  </a:cubicBezTo>
                  <a:cubicBezTo>
                    <a:pt x="2" y="244"/>
                    <a:pt x="2" y="259"/>
                    <a:pt x="1" y="274"/>
                  </a:cubicBezTo>
                  <a:cubicBezTo>
                    <a:pt x="5" y="275"/>
                    <a:pt x="7" y="277"/>
                    <a:pt x="9" y="278"/>
                  </a:cubicBezTo>
                  <a:cubicBezTo>
                    <a:pt x="10" y="279"/>
                    <a:pt x="9" y="282"/>
                    <a:pt x="7" y="282"/>
                  </a:cubicBezTo>
                  <a:cubicBezTo>
                    <a:pt x="6" y="282"/>
                    <a:pt x="4" y="281"/>
                    <a:pt x="1" y="281"/>
                  </a:cubicBezTo>
                  <a:cubicBezTo>
                    <a:pt x="1" y="287"/>
                    <a:pt x="1" y="292"/>
                    <a:pt x="1" y="298"/>
                  </a:cubicBezTo>
                  <a:cubicBezTo>
                    <a:pt x="2" y="298"/>
                    <a:pt x="2" y="299"/>
                    <a:pt x="3" y="299"/>
                  </a:cubicBezTo>
                  <a:cubicBezTo>
                    <a:pt x="4" y="300"/>
                    <a:pt x="4" y="302"/>
                    <a:pt x="3" y="303"/>
                  </a:cubicBezTo>
                  <a:cubicBezTo>
                    <a:pt x="2" y="303"/>
                    <a:pt x="2" y="304"/>
                    <a:pt x="1" y="304"/>
                  </a:cubicBezTo>
                  <a:cubicBezTo>
                    <a:pt x="1" y="315"/>
                    <a:pt x="0" y="326"/>
                    <a:pt x="0" y="338"/>
                  </a:cubicBezTo>
                  <a:cubicBezTo>
                    <a:pt x="58" y="336"/>
                    <a:pt x="117" y="343"/>
                    <a:pt x="174" y="348"/>
                  </a:cubicBezTo>
                  <a:cubicBezTo>
                    <a:pt x="206" y="351"/>
                    <a:pt x="238" y="353"/>
                    <a:pt x="270" y="356"/>
                  </a:cubicBezTo>
                  <a:cubicBezTo>
                    <a:pt x="271" y="341"/>
                    <a:pt x="272" y="326"/>
                    <a:pt x="273" y="311"/>
                  </a:cubicBezTo>
                  <a:cubicBezTo>
                    <a:pt x="263" y="312"/>
                    <a:pt x="254" y="313"/>
                    <a:pt x="244" y="314"/>
                  </a:cubicBezTo>
                  <a:close/>
                  <a:moveTo>
                    <a:pt x="27" y="319"/>
                  </a:moveTo>
                  <a:cubicBezTo>
                    <a:pt x="25" y="321"/>
                    <a:pt x="23" y="322"/>
                    <a:pt x="21" y="323"/>
                  </a:cubicBezTo>
                  <a:cubicBezTo>
                    <a:pt x="18" y="325"/>
                    <a:pt x="16" y="321"/>
                    <a:pt x="18" y="320"/>
                  </a:cubicBezTo>
                  <a:cubicBezTo>
                    <a:pt x="20" y="319"/>
                    <a:pt x="23" y="317"/>
                    <a:pt x="25" y="317"/>
                  </a:cubicBezTo>
                  <a:cubicBezTo>
                    <a:pt x="27" y="316"/>
                    <a:pt x="28" y="318"/>
                    <a:pt x="27" y="319"/>
                  </a:cubicBezTo>
                  <a:close/>
                  <a:moveTo>
                    <a:pt x="31" y="330"/>
                  </a:moveTo>
                  <a:cubicBezTo>
                    <a:pt x="29" y="330"/>
                    <a:pt x="29" y="327"/>
                    <a:pt x="31" y="327"/>
                  </a:cubicBezTo>
                  <a:cubicBezTo>
                    <a:pt x="33" y="327"/>
                    <a:pt x="33" y="330"/>
                    <a:pt x="31" y="330"/>
                  </a:cubicBezTo>
                  <a:close/>
                  <a:moveTo>
                    <a:pt x="32" y="304"/>
                  </a:moveTo>
                  <a:cubicBezTo>
                    <a:pt x="30" y="306"/>
                    <a:pt x="27" y="307"/>
                    <a:pt x="24" y="308"/>
                  </a:cubicBezTo>
                  <a:cubicBezTo>
                    <a:pt x="21" y="310"/>
                    <a:pt x="18" y="311"/>
                    <a:pt x="16" y="313"/>
                  </a:cubicBezTo>
                  <a:cubicBezTo>
                    <a:pt x="14" y="314"/>
                    <a:pt x="12" y="312"/>
                    <a:pt x="14" y="310"/>
                  </a:cubicBezTo>
                  <a:cubicBezTo>
                    <a:pt x="18" y="306"/>
                    <a:pt x="25" y="301"/>
                    <a:pt x="32" y="302"/>
                  </a:cubicBezTo>
                  <a:cubicBezTo>
                    <a:pt x="33" y="302"/>
                    <a:pt x="34" y="304"/>
                    <a:pt x="32" y="304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7" name="CustomShape 139"/>
            <p:cNvSpPr/>
            <p:nvPr/>
          </p:nvSpPr>
          <p:spPr>
            <a:xfrm rot="19628400">
              <a:off x="9567000" y="766440"/>
              <a:ext cx="563040" cy="287280"/>
            </a:xfrm>
            <a:custGeom>
              <a:avLst/>
              <a:gdLst/>
              <a:ahLst/>
              <a:cxnLst/>
              <a:rect l="l" t="t" r="r" b="b"/>
              <a:pathLst>
                <a:path w="214" h="109">
                  <a:moveTo>
                    <a:pt x="0" y="85"/>
                  </a:moveTo>
                  <a:cubicBezTo>
                    <a:pt x="33" y="92"/>
                    <a:pt x="66" y="98"/>
                    <a:pt x="99" y="104"/>
                  </a:cubicBezTo>
                  <a:cubicBezTo>
                    <a:pt x="132" y="109"/>
                    <a:pt x="165" y="106"/>
                    <a:pt x="197" y="108"/>
                  </a:cubicBezTo>
                  <a:cubicBezTo>
                    <a:pt x="204" y="82"/>
                    <a:pt x="210" y="56"/>
                    <a:pt x="214" y="29"/>
                  </a:cubicBezTo>
                  <a:cubicBezTo>
                    <a:pt x="201" y="27"/>
                    <a:pt x="188" y="23"/>
                    <a:pt x="175" y="20"/>
                  </a:cubicBezTo>
                  <a:cubicBezTo>
                    <a:pt x="156" y="16"/>
                    <a:pt x="136" y="12"/>
                    <a:pt x="116" y="9"/>
                  </a:cubicBezTo>
                  <a:cubicBezTo>
                    <a:pt x="83" y="4"/>
                    <a:pt x="50" y="4"/>
                    <a:pt x="17" y="0"/>
                  </a:cubicBezTo>
                  <a:cubicBezTo>
                    <a:pt x="7" y="28"/>
                    <a:pt x="4" y="56"/>
                    <a:pt x="0" y="8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8" name="CustomShape 140"/>
            <p:cNvSpPr/>
            <p:nvPr/>
          </p:nvSpPr>
          <p:spPr>
            <a:xfrm rot="19628400">
              <a:off x="9570240" y="777960"/>
              <a:ext cx="520920" cy="287280"/>
            </a:xfrm>
            <a:custGeom>
              <a:avLst/>
              <a:gdLst/>
              <a:ahLst/>
              <a:cxnLst/>
              <a:rect l="l" t="t" r="r" b="b"/>
              <a:pathLst>
                <a:path w="198" h="109">
                  <a:moveTo>
                    <a:pt x="113" y="88"/>
                  </a:moveTo>
                  <a:cubicBezTo>
                    <a:pt x="94" y="84"/>
                    <a:pt x="75" y="77"/>
                    <a:pt x="56" y="72"/>
                  </a:cubicBezTo>
                  <a:cubicBezTo>
                    <a:pt x="45" y="69"/>
                    <a:pt x="33" y="66"/>
                    <a:pt x="24" y="59"/>
                  </a:cubicBezTo>
                  <a:cubicBezTo>
                    <a:pt x="6" y="44"/>
                    <a:pt x="14" y="21"/>
                    <a:pt x="17" y="0"/>
                  </a:cubicBezTo>
                  <a:cubicBezTo>
                    <a:pt x="17" y="0"/>
                    <a:pt x="17" y="0"/>
                    <a:pt x="17" y="0"/>
                  </a:cubicBezTo>
                  <a:cubicBezTo>
                    <a:pt x="7" y="28"/>
                    <a:pt x="4" y="56"/>
                    <a:pt x="0" y="85"/>
                  </a:cubicBezTo>
                  <a:cubicBezTo>
                    <a:pt x="33" y="92"/>
                    <a:pt x="66" y="98"/>
                    <a:pt x="99" y="104"/>
                  </a:cubicBezTo>
                  <a:cubicBezTo>
                    <a:pt x="132" y="109"/>
                    <a:pt x="165" y="106"/>
                    <a:pt x="197" y="108"/>
                  </a:cubicBezTo>
                  <a:cubicBezTo>
                    <a:pt x="198" y="106"/>
                    <a:pt x="198" y="105"/>
                    <a:pt x="198" y="104"/>
                  </a:cubicBezTo>
                  <a:cubicBezTo>
                    <a:pt x="169" y="100"/>
                    <a:pt x="141" y="95"/>
                    <a:pt x="113" y="88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9" name="CustomShape 141"/>
            <p:cNvSpPr/>
            <p:nvPr/>
          </p:nvSpPr>
          <p:spPr>
            <a:xfrm rot="19628400">
              <a:off x="9548640" y="745920"/>
              <a:ext cx="603000" cy="339480"/>
            </a:xfrm>
            <a:custGeom>
              <a:avLst/>
              <a:gdLst/>
              <a:ahLst/>
              <a:cxnLst/>
              <a:rect l="l" t="t" r="r" b="b"/>
              <a:pathLst>
                <a:path w="229" h="129">
                  <a:moveTo>
                    <a:pt x="223" y="31"/>
                  </a:moveTo>
                  <a:cubicBezTo>
                    <a:pt x="188" y="21"/>
                    <a:pt x="152" y="13"/>
                    <a:pt x="115" y="8"/>
                  </a:cubicBezTo>
                  <a:cubicBezTo>
                    <a:pt x="87" y="4"/>
                    <a:pt x="57" y="0"/>
                    <a:pt x="27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8" y="34"/>
                    <a:pt x="0" y="63"/>
                    <a:pt x="0" y="92"/>
                  </a:cubicBezTo>
                  <a:cubicBezTo>
                    <a:pt x="0" y="97"/>
                    <a:pt x="0" y="97"/>
                    <a:pt x="0" y="97"/>
                  </a:cubicBezTo>
                  <a:cubicBezTo>
                    <a:pt x="7" y="99"/>
                    <a:pt x="7" y="99"/>
                    <a:pt x="7" y="99"/>
                  </a:cubicBezTo>
                  <a:cubicBezTo>
                    <a:pt x="71" y="113"/>
                    <a:pt x="137" y="129"/>
                    <a:pt x="203" y="124"/>
                  </a:cubicBezTo>
                  <a:cubicBezTo>
                    <a:pt x="212" y="123"/>
                    <a:pt x="212" y="123"/>
                    <a:pt x="212" y="123"/>
                  </a:cubicBezTo>
                  <a:cubicBezTo>
                    <a:pt x="214" y="116"/>
                    <a:pt x="214" y="116"/>
                    <a:pt x="214" y="116"/>
                  </a:cubicBezTo>
                  <a:cubicBezTo>
                    <a:pt x="222" y="91"/>
                    <a:pt x="227" y="64"/>
                    <a:pt x="229" y="38"/>
                  </a:cubicBezTo>
                  <a:cubicBezTo>
                    <a:pt x="229" y="32"/>
                    <a:pt x="229" y="32"/>
                    <a:pt x="229" y="32"/>
                  </a:cubicBezTo>
                  <a:lnTo>
                    <a:pt x="223" y="31"/>
                  </a:lnTo>
                  <a:close/>
                  <a:moveTo>
                    <a:pt x="205" y="116"/>
                  </a:moveTo>
                  <a:cubicBezTo>
                    <a:pt x="173" y="114"/>
                    <a:pt x="140" y="117"/>
                    <a:pt x="107" y="112"/>
                  </a:cubicBezTo>
                  <a:cubicBezTo>
                    <a:pt x="74" y="106"/>
                    <a:pt x="41" y="100"/>
                    <a:pt x="8" y="93"/>
                  </a:cubicBezTo>
                  <a:cubicBezTo>
                    <a:pt x="12" y="64"/>
                    <a:pt x="15" y="36"/>
                    <a:pt x="25" y="8"/>
                  </a:cubicBezTo>
                  <a:cubicBezTo>
                    <a:pt x="58" y="12"/>
                    <a:pt x="91" y="12"/>
                    <a:pt x="124" y="17"/>
                  </a:cubicBezTo>
                  <a:cubicBezTo>
                    <a:pt x="144" y="20"/>
                    <a:pt x="164" y="24"/>
                    <a:pt x="183" y="28"/>
                  </a:cubicBezTo>
                  <a:cubicBezTo>
                    <a:pt x="196" y="31"/>
                    <a:pt x="209" y="35"/>
                    <a:pt x="222" y="37"/>
                  </a:cubicBezTo>
                  <a:cubicBezTo>
                    <a:pt x="218" y="64"/>
                    <a:pt x="212" y="90"/>
                    <a:pt x="205" y="11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0" name="CustomShape 142"/>
            <p:cNvSpPr/>
            <p:nvPr/>
          </p:nvSpPr>
          <p:spPr>
            <a:xfrm rot="19628400">
              <a:off x="9423360" y="620280"/>
              <a:ext cx="990720" cy="1006560"/>
            </a:xfrm>
            <a:custGeom>
              <a:avLst/>
              <a:gdLst/>
              <a:ahLst/>
              <a:cxnLst/>
              <a:rect l="l" t="t" r="r" b="b"/>
              <a:pathLst>
                <a:path w="376" h="382">
                  <a:moveTo>
                    <a:pt x="371" y="33"/>
                  </a:moveTo>
                  <a:cubicBezTo>
                    <a:pt x="328" y="12"/>
                    <a:pt x="273" y="7"/>
                    <a:pt x="227" y="4"/>
                  </a:cubicBezTo>
                  <a:cubicBezTo>
                    <a:pt x="181" y="0"/>
                    <a:pt x="130" y="0"/>
                    <a:pt x="84" y="10"/>
                  </a:cubicBezTo>
                  <a:cubicBezTo>
                    <a:pt x="76" y="13"/>
                    <a:pt x="76" y="13"/>
                    <a:pt x="76" y="13"/>
                  </a:cubicBezTo>
                  <a:cubicBezTo>
                    <a:pt x="73" y="20"/>
                    <a:pt x="73" y="20"/>
                    <a:pt x="73" y="20"/>
                  </a:cubicBezTo>
                  <a:cubicBezTo>
                    <a:pt x="72" y="24"/>
                    <a:pt x="70" y="28"/>
                    <a:pt x="69" y="31"/>
                  </a:cubicBezTo>
                  <a:cubicBezTo>
                    <a:pt x="60" y="27"/>
                    <a:pt x="50" y="26"/>
                    <a:pt x="44" y="34"/>
                  </a:cubicBezTo>
                  <a:cubicBezTo>
                    <a:pt x="33" y="45"/>
                    <a:pt x="48" y="59"/>
                    <a:pt x="60" y="62"/>
                  </a:cubicBezTo>
                  <a:cubicBezTo>
                    <a:pt x="59" y="66"/>
                    <a:pt x="58" y="70"/>
                    <a:pt x="57" y="74"/>
                  </a:cubicBezTo>
                  <a:cubicBezTo>
                    <a:pt x="57" y="73"/>
                    <a:pt x="56" y="73"/>
                    <a:pt x="55" y="73"/>
                  </a:cubicBezTo>
                  <a:cubicBezTo>
                    <a:pt x="48" y="71"/>
                    <a:pt x="35" y="69"/>
                    <a:pt x="29" y="76"/>
                  </a:cubicBezTo>
                  <a:cubicBezTo>
                    <a:pt x="19" y="88"/>
                    <a:pt x="37" y="103"/>
                    <a:pt x="50" y="107"/>
                  </a:cubicBezTo>
                  <a:cubicBezTo>
                    <a:pt x="49" y="112"/>
                    <a:pt x="48" y="118"/>
                    <a:pt x="48" y="123"/>
                  </a:cubicBezTo>
                  <a:cubicBezTo>
                    <a:pt x="41" y="121"/>
                    <a:pt x="33" y="120"/>
                    <a:pt x="27" y="126"/>
                  </a:cubicBezTo>
                  <a:cubicBezTo>
                    <a:pt x="16" y="138"/>
                    <a:pt x="29" y="156"/>
                    <a:pt x="42" y="160"/>
                  </a:cubicBezTo>
                  <a:cubicBezTo>
                    <a:pt x="42" y="165"/>
                    <a:pt x="41" y="171"/>
                    <a:pt x="40" y="176"/>
                  </a:cubicBezTo>
                  <a:cubicBezTo>
                    <a:pt x="37" y="175"/>
                    <a:pt x="34" y="175"/>
                    <a:pt x="31" y="175"/>
                  </a:cubicBezTo>
                  <a:cubicBezTo>
                    <a:pt x="23" y="176"/>
                    <a:pt x="17" y="181"/>
                    <a:pt x="14" y="188"/>
                  </a:cubicBezTo>
                  <a:cubicBezTo>
                    <a:pt x="7" y="204"/>
                    <a:pt x="23" y="213"/>
                    <a:pt x="37" y="215"/>
                  </a:cubicBezTo>
                  <a:cubicBezTo>
                    <a:pt x="36" y="222"/>
                    <a:pt x="35" y="228"/>
                    <a:pt x="35" y="235"/>
                  </a:cubicBezTo>
                  <a:cubicBezTo>
                    <a:pt x="23" y="233"/>
                    <a:pt x="11" y="235"/>
                    <a:pt x="7" y="246"/>
                  </a:cubicBezTo>
                  <a:cubicBezTo>
                    <a:pt x="4" y="253"/>
                    <a:pt x="7" y="260"/>
                    <a:pt x="13" y="263"/>
                  </a:cubicBezTo>
                  <a:cubicBezTo>
                    <a:pt x="18" y="267"/>
                    <a:pt x="26" y="270"/>
                    <a:pt x="33" y="271"/>
                  </a:cubicBezTo>
                  <a:cubicBezTo>
                    <a:pt x="33" y="276"/>
                    <a:pt x="32" y="280"/>
                    <a:pt x="32" y="285"/>
                  </a:cubicBezTo>
                  <a:cubicBezTo>
                    <a:pt x="18" y="281"/>
                    <a:pt x="2" y="281"/>
                    <a:pt x="1" y="296"/>
                  </a:cubicBezTo>
                  <a:cubicBezTo>
                    <a:pt x="0" y="309"/>
                    <a:pt x="17" y="319"/>
                    <a:pt x="31" y="320"/>
                  </a:cubicBezTo>
                  <a:cubicBezTo>
                    <a:pt x="31" y="331"/>
                    <a:pt x="31" y="342"/>
                    <a:pt x="31" y="353"/>
                  </a:cubicBezTo>
                  <a:cubicBezTo>
                    <a:pt x="32" y="359"/>
                    <a:pt x="32" y="359"/>
                    <a:pt x="32" y="359"/>
                  </a:cubicBezTo>
                  <a:cubicBezTo>
                    <a:pt x="40" y="360"/>
                    <a:pt x="40" y="360"/>
                    <a:pt x="40" y="360"/>
                  </a:cubicBezTo>
                  <a:cubicBezTo>
                    <a:pt x="98" y="362"/>
                    <a:pt x="156" y="365"/>
                    <a:pt x="214" y="371"/>
                  </a:cubicBezTo>
                  <a:cubicBezTo>
                    <a:pt x="246" y="374"/>
                    <a:pt x="278" y="378"/>
                    <a:pt x="310" y="381"/>
                  </a:cubicBezTo>
                  <a:cubicBezTo>
                    <a:pt x="320" y="382"/>
                    <a:pt x="320" y="382"/>
                    <a:pt x="320" y="382"/>
                  </a:cubicBezTo>
                  <a:cubicBezTo>
                    <a:pt x="320" y="371"/>
                    <a:pt x="320" y="371"/>
                    <a:pt x="320" y="371"/>
                  </a:cubicBezTo>
                  <a:cubicBezTo>
                    <a:pt x="324" y="318"/>
                    <a:pt x="329" y="265"/>
                    <a:pt x="338" y="212"/>
                  </a:cubicBezTo>
                  <a:cubicBezTo>
                    <a:pt x="349" y="156"/>
                    <a:pt x="362" y="100"/>
                    <a:pt x="375" y="43"/>
                  </a:cubicBezTo>
                  <a:cubicBezTo>
                    <a:pt x="376" y="35"/>
                    <a:pt x="376" y="35"/>
                    <a:pt x="376" y="35"/>
                  </a:cubicBezTo>
                  <a:lnTo>
                    <a:pt x="371" y="33"/>
                  </a:lnTo>
                  <a:close/>
                  <a:moveTo>
                    <a:pt x="32" y="311"/>
                  </a:moveTo>
                  <a:cubicBezTo>
                    <a:pt x="24" y="309"/>
                    <a:pt x="16" y="307"/>
                    <a:pt x="12" y="300"/>
                  </a:cubicBezTo>
                  <a:cubicBezTo>
                    <a:pt x="7" y="291"/>
                    <a:pt x="20" y="292"/>
                    <a:pt x="32" y="294"/>
                  </a:cubicBezTo>
                  <a:cubicBezTo>
                    <a:pt x="32" y="300"/>
                    <a:pt x="32" y="305"/>
                    <a:pt x="32" y="311"/>
                  </a:cubicBezTo>
                  <a:moveTo>
                    <a:pt x="33" y="263"/>
                  </a:moveTo>
                  <a:cubicBezTo>
                    <a:pt x="31" y="262"/>
                    <a:pt x="28" y="261"/>
                    <a:pt x="25" y="260"/>
                  </a:cubicBezTo>
                  <a:cubicBezTo>
                    <a:pt x="23" y="259"/>
                    <a:pt x="20" y="258"/>
                    <a:pt x="17" y="256"/>
                  </a:cubicBezTo>
                  <a:cubicBezTo>
                    <a:pt x="12" y="252"/>
                    <a:pt x="15" y="246"/>
                    <a:pt x="20" y="244"/>
                  </a:cubicBezTo>
                  <a:cubicBezTo>
                    <a:pt x="25" y="242"/>
                    <a:pt x="29" y="242"/>
                    <a:pt x="34" y="243"/>
                  </a:cubicBezTo>
                  <a:cubicBezTo>
                    <a:pt x="34" y="249"/>
                    <a:pt x="34" y="256"/>
                    <a:pt x="33" y="263"/>
                  </a:cubicBezTo>
                  <a:moveTo>
                    <a:pt x="37" y="207"/>
                  </a:moveTo>
                  <a:cubicBezTo>
                    <a:pt x="35" y="206"/>
                    <a:pt x="33" y="205"/>
                    <a:pt x="30" y="204"/>
                  </a:cubicBezTo>
                  <a:cubicBezTo>
                    <a:pt x="27" y="203"/>
                    <a:pt x="21" y="202"/>
                    <a:pt x="20" y="197"/>
                  </a:cubicBezTo>
                  <a:cubicBezTo>
                    <a:pt x="20" y="194"/>
                    <a:pt x="22" y="190"/>
                    <a:pt x="24" y="188"/>
                  </a:cubicBezTo>
                  <a:cubicBezTo>
                    <a:pt x="28" y="184"/>
                    <a:pt x="34" y="183"/>
                    <a:pt x="40" y="184"/>
                  </a:cubicBezTo>
                  <a:cubicBezTo>
                    <a:pt x="39" y="192"/>
                    <a:pt x="38" y="200"/>
                    <a:pt x="37" y="207"/>
                  </a:cubicBezTo>
                  <a:moveTo>
                    <a:pt x="53" y="38"/>
                  </a:moveTo>
                  <a:cubicBezTo>
                    <a:pt x="57" y="37"/>
                    <a:pt x="62" y="37"/>
                    <a:pt x="67" y="39"/>
                  </a:cubicBezTo>
                  <a:cubicBezTo>
                    <a:pt x="65" y="44"/>
                    <a:pt x="64" y="49"/>
                    <a:pt x="62" y="54"/>
                  </a:cubicBezTo>
                  <a:cubicBezTo>
                    <a:pt x="55" y="50"/>
                    <a:pt x="45" y="43"/>
                    <a:pt x="53" y="38"/>
                  </a:cubicBezTo>
                  <a:moveTo>
                    <a:pt x="38" y="80"/>
                  </a:moveTo>
                  <a:cubicBezTo>
                    <a:pt x="41" y="78"/>
                    <a:pt x="52" y="80"/>
                    <a:pt x="56" y="81"/>
                  </a:cubicBezTo>
                  <a:cubicBezTo>
                    <a:pt x="54" y="87"/>
                    <a:pt x="53" y="93"/>
                    <a:pt x="52" y="98"/>
                  </a:cubicBezTo>
                  <a:cubicBezTo>
                    <a:pt x="44" y="94"/>
                    <a:pt x="30" y="85"/>
                    <a:pt x="38" y="80"/>
                  </a:cubicBezTo>
                  <a:moveTo>
                    <a:pt x="34" y="132"/>
                  </a:moveTo>
                  <a:cubicBezTo>
                    <a:pt x="37" y="129"/>
                    <a:pt x="42" y="130"/>
                    <a:pt x="46" y="131"/>
                  </a:cubicBezTo>
                  <a:cubicBezTo>
                    <a:pt x="45" y="138"/>
                    <a:pt x="44" y="145"/>
                    <a:pt x="43" y="152"/>
                  </a:cubicBezTo>
                  <a:cubicBezTo>
                    <a:pt x="37" y="147"/>
                    <a:pt x="27" y="139"/>
                    <a:pt x="34" y="132"/>
                  </a:cubicBezTo>
                  <a:moveTo>
                    <a:pt x="329" y="218"/>
                  </a:moveTo>
                  <a:cubicBezTo>
                    <a:pt x="320" y="267"/>
                    <a:pt x="311" y="319"/>
                    <a:pt x="310" y="371"/>
                  </a:cubicBezTo>
                  <a:cubicBezTo>
                    <a:pt x="278" y="368"/>
                    <a:pt x="246" y="366"/>
                    <a:pt x="214" y="363"/>
                  </a:cubicBezTo>
                  <a:cubicBezTo>
                    <a:pt x="157" y="358"/>
                    <a:pt x="98" y="351"/>
                    <a:pt x="40" y="353"/>
                  </a:cubicBezTo>
                  <a:cubicBezTo>
                    <a:pt x="40" y="341"/>
                    <a:pt x="41" y="330"/>
                    <a:pt x="41" y="319"/>
                  </a:cubicBezTo>
                  <a:cubicBezTo>
                    <a:pt x="42" y="319"/>
                    <a:pt x="42" y="318"/>
                    <a:pt x="43" y="318"/>
                  </a:cubicBezTo>
                  <a:cubicBezTo>
                    <a:pt x="44" y="317"/>
                    <a:pt x="44" y="315"/>
                    <a:pt x="43" y="314"/>
                  </a:cubicBezTo>
                  <a:cubicBezTo>
                    <a:pt x="42" y="314"/>
                    <a:pt x="42" y="313"/>
                    <a:pt x="41" y="313"/>
                  </a:cubicBezTo>
                  <a:cubicBezTo>
                    <a:pt x="41" y="307"/>
                    <a:pt x="41" y="302"/>
                    <a:pt x="41" y="296"/>
                  </a:cubicBezTo>
                  <a:cubicBezTo>
                    <a:pt x="44" y="296"/>
                    <a:pt x="46" y="297"/>
                    <a:pt x="47" y="297"/>
                  </a:cubicBezTo>
                  <a:cubicBezTo>
                    <a:pt x="49" y="297"/>
                    <a:pt x="50" y="294"/>
                    <a:pt x="49" y="293"/>
                  </a:cubicBezTo>
                  <a:cubicBezTo>
                    <a:pt x="47" y="292"/>
                    <a:pt x="45" y="290"/>
                    <a:pt x="41" y="289"/>
                  </a:cubicBezTo>
                  <a:cubicBezTo>
                    <a:pt x="42" y="274"/>
                    <a:pt x="42" y="259"/>
                    <a:pt x="43" y="244"/>
                  </a:cubicBezTo>
                  <a:cubicBezTo>
                    <a:pt x="46" y="244"/>
                    <a:pt x="49" y="245"/>
                    <a:pt x="52" y="244"/>
                  </a:cubicBezTo>
                  <a:cubicBezTo>
                    <a:pt x="54" y="244"/>
                    <a:pt x="55" y="241"/>
                    <a:pt x="53" y="240"/>
                  </a:cubicBezTo>
                  <a:cubicBezTo>
                    <a:pt x="50" y="239"/>
                    <a:pt x="47" y="237"/>
                    <a:pt x="43" y="236"/>
                  </a:cubicBezTo>
                  <a:cubicBezTo>
                    <a:pt x="44" y="220"/>
                    <a:pt x="45" y="204"/>
                    <a:pt x="47" y="187"/>
                  </a:cubicBezTo>
                  <a:cubicBezTo>
                    <a:pt x="47" y="187"/>
                    <a:pt x="47" y="186"/>
                    <a:pt x="47" y="185"/>
                  </a:cubicBezTo>
                  <a:cubicBezTo>
                    <a:pt x="50" y="185"/>
                    <a:pt x="54" y="186"/>
                    <a:pt x="57" y="185"/>
                  </a:cubicBezTo>
                  <a:cubicBezTo>
                    <a:pt x="59" y="184"/>
                    <a:pt x="59" y="182"/>
                    <a:pt x="57" y="181"/>
                  </a:cubicBezTo>
                  <a:cubicBezTo>
                    <a:pt x="55" y="179"/>
                    <a:pt x="51" y="178"/>
                    <a:pt x="48" y="177"/>
                  </a:cubicBezTo>
                  <a:cubicBezTo>
                    <a:pt x="49" y="162"/>
                    <a:pt x="52" y="148"/>
                    <a:pt x="54" y="133"/>
                  </a:cubicBezTo>
                  <a:cubicBezTo>
                    <a:pt x="58" y="134"/>
                    <a:pt x="61" y="135"/>
                    <a:pt x="64" y="137"/>
                  </a:cubicBezTo>
                  <a:cubicBezTo>
                    <a:pt x="65" y="138"/>
                    <a:pt x="67" y="136"/>
                    <a:pt x="67" y="135"/>
                  </a:cubicBezTo>
                  <a:cubicBezTo>
                    <a:pt x="65" y="130"/>
                    <a:pt x="60" y="127"/>
                    <a:pt x="55" y="126"/>
                  </a:cubicBezTo>
                  <a:cubicBezTo>
                    <a:pt x="58" y="112"/>
                    <a:pt x="61" y="98"/>
                    <a:pt x="64" y="84"/>
                  </a:cubicBezTo>
                  <a:cubicBezTo>
                    <a:pt x="66" y="86"/>
                    <a:pt x="68" y="87"/>
                    <a:pt x="70" y="89"/>
                  </a:cubicBezTo>
                  <a:cubicBezTo>
                    <a:pt x="71" y="90"/>
                    <a:pt x="74" y="89"/>
                    <a:pt x="73" y="87"/>
                  </a:cubicBezTo>
                  <a:cubicBezTo>
                    <a:pt x="72" y="83"/>
                    <a:pt x="69" y="80"/>
                    <a:pt x="66" y="78"/>
                  </a:cubicBezTo>
                  <a:cubicBezTo>
                    <a:pt x="68" y="66"/>
                    <a:pt x="71" y="54"/>
                    <a:pt x="75" y="43"/>
                  </a:cubicBezTo>
                  <a:cubicBezTo>
                    <a:pt x="77" y="44"/>
                    <a:pt x="80" y="46"/>
                    <a:pt x="81" y="47"/>
                  </a:cubicBezTo>
                  <a:cubicBezTo>
                    <a:pt x="83" y="48"/>
                    <a:pt x="85" y="46"/>
                    <a:pt x="84" y="44"/>
                  </a:cubicBezTo>
                  <a:cubicBezTo>
                    <a:pt x="82" y="41"/>
                    <a:pt x="80" y="39"/>
                    <a:pt x="77" y="36"/>
                  </a:cubicBezTo>
                  <a:cubicBezTo>
                    <a:pt x="78" y="30"/>
                    <a:pt x="80" y="24"/>
                    <a:pt x="82" y="18"/>
                  </a:cubicBezTo>
                  <a:cubicBezTo>
                    <a:pt x="175" y="1"/>
                    <a:pt x="280" y="9"/>
                    <a:pt x="369" y="41"/>
                  </a:cubicBezTo>
                  <a:cubicBezTo>
                    <a:pt x="353" y="99"/>
                    <a:pt x="340" y="158"/>
                    <a:pt x="329" y="218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1" name="CustomShape 143"/>
            <p:cNvSpPr/>
            <p:nvPr/>
          </p:nvSpPr>
          <p:spPr>
            <a:xfrm rot="19628400">
              <a:off x="9800640" y="1576080"/>
              <a:ext cx="57960" cy="35280"/>
            </a:xfrm>
            <a:custGeom>
              <a:avLst/>
              <a:gdLst/>
              <a:ahLst/>
              <a:cxnLst/>
              <a:rect l="l" t="t" r="r" b="b"/>
              <a:pathLst>
                <a:path w="22" h="13">
                  <a:moveTo>
                    <a:pt x="20" y="1"/>
                  </a:moveTo>
                  <a:cubicBezTo>
                    <a:pt x="13" y="0"/>
                    <a:pt x="6" y="5"/>
                    <a:pt x="2" y="9"/>
                  </a:cubicBezTo>
                  <a:cubicBezTo>
                    <a:pt x="0" y="11"/>
                    <a:pt x="2" y="13"/>
                    <a:pt x="4" y="12"/>
                  </a:cubicBezTo>
                  <a:cubicBezTo>
                    <a:pt x="6" y="10"/>
                    <a:pt x="9" y="9"/>
                    <a:pt x="12" y="7"/>
                  </a:cubicBezTo>
                  <a:cubicBezTo>
                    <a:pt x="15" y="6"/>
                    <a:pt x="18" y="5"/>
                    <a:pt x="20" y="3"/>
                  </a:cubicBezTo>
                  <a:cubicBezTo>
                    <a:pt x="22" y="3"/>
                    <a:pt x="21" y="1"/>
                    <a:pt x="20" y="1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2" name="CustomShape 144"/>
            <p:cNvSpPr/>
            <p:nvPr/>
          </p:nvSpPr>
          <p:spPr>
            <a:xfrm rot="19628400">
              <a:off x="9829800" y="1612080"/>
              <a:ext cx="31680" cy="23760"/>
            </a:xfrm>
            <a:custGeom>
              <a:avLst/>
              <a:gdLst/>
              <a:ahLst/>
              <a:cxnLst/>
              <a:rect l="l" t="t" r="r" b="b"/>
              <a:pathLst>
                <a:path w="12" h="9">
                  <a:moveTo>
                    <a:pt x="9" y="1"/>
                  </a:moveTo>
                  <a:cubicBezTo>
                    <a:pt x="7" y="1"/>
                    <a:pt x="4" y="3"/>
                    <a:pt x="2" y="4"/>
                  </a:cubicBezTo>
                  <a:cubicBezTo>
                    <a:pt x="0" y="5"/>
                    <a:pt x="2" y="9"/>
                    <a:pt x="5" y="7"/>
                  </a:cubicBezTo>
                  <a:cubicBezTo>
                    <a:pt x="7" y="6"/>
                    <a:pt x="9" y="5"/>
                    <a:pt x="11" y="3"/>
                  </a:cubicBezTo>
                  <a:cubicBezTo>
                    <a:pt x="12" y="2"/>
                    <a:pt x="11" y="0"/>
                    <a:pt x="9" y="1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3" name="CustomShape 145"/>
            <p:cNvSpPr/>
            <p:nvPr/>
          </p:nvSpPr>
          <p:spPr>
            <a:xfrm rot="19628400">
              <a:off x="9871560" y="1625760"/>
              <a:ext cx="11160" cy="6840"/>
            </a:xfrm>
            <a:custGeom>
              <a:avLst/>
              <a:gdLst/>
              <a:ahLst/>
              <a:cxnLst/>
              <a:rect l="l" t="t" r="r" b="b"/>
              <a:pathLst>
                <a:path w="4" h="3">
                  <a:moveTo>
                    <a:pt x="2" y="0"/>
                  </a:moveTo>
                  <a:cubicBezTo>
                    <a:pt x="0" y="0"/>
                    <a:pt x="0" y="3"/>
                    <a:pt x="2" y="3"/>
                  </a:cubicBezTo>
                  <a:cubicBezTo>
                    <a:pt x="4" y="3"/>
                    <a:pt x="4" y="0"/>
                    <a:pt x="2" y="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1434" name="Group 146"/>
          <p:cNvGrpSpPr/>
          <p:nvPr/>
        </p:nvGrpSpPr>
        <p:grpSpPr>
          <a:xfrm>
            <a:off x="2422124" y="1856005"/>
            <a:ext cx="7793705" cy="2925339"/>
            <a:chOff x="2422440" y="1855800"/>
            <a:chExt cx="7794720" cy="2925720"/>
          </a:xfrm>
        </p:grpSpPr>
        <p:sp>
          <p:nvSpPr>
            <p:cNvPr id="1435" name="CustomShape 147"/>
            <p:cNvSpPr/>
            <p:nvPr/>
          </p:nvSpPr>
          <p:spPr>
            <a:xfrm>
              <a:off x="2422440" y="2823840"/>
              <a:ext cx="1023120" cy="1922040"/>
            </a:xfrm>
            <a:custGeom>
              <a:avLst/>
              <a:gdLst/>
              <a:ahLst/>
              <a:cxnLst/>
              <a:rect l="l" t="t" r="r" b="b"/>
              <a:pathLst>
                <a:path w="101027" h="209550">
                  <a:moveTo>
                    <a:pt x="98629" y="18886"/>
                  </a:moveTo>
                  <a:lnTo>
                    <a:pt x="98629" y="190364"/>
                  </a:lnTo>
                  <a:lnTo>
                    <a:pt x="2398" y="190364"/>
                  </a:lnTo>
                  <a:lnTo>
                    <a:pt x="2398" y="18886"/>
                  </a:lnTo>
                  <a:lnTo>
                    <a:pt x="98629" y="18886"/>
                  </a:lnTo>
                  <a:close/>
                  <a:moveTo>
                    <a:pt x="10343" y="0"/>
                  </a:moveTo>
                  <a:lnTo>
                    <a:pt x="9293" y="75"/>
                  </a:lnTo>
                  <a:lnTo>
                    <a:pt x="8244" y="225"/>
                  </a:lnTo>
                  <a:lnTo>
                    <a:pt x="7270" y="450"/>
                  </a:lnTo>
                  <a:lnTo>
                    <a:pt x="6295" y="824"/>
                  </a:lnTo>
                  <a:lnTo>
                    <a:pt x="5396" y="1274"/>
                  </a:lnTo>
                  <a:lnTo>
                    <a:pt x="4572" y="1799"/>
                  </a:lnTo>
                  <a:lnTo>
                    <a:pt x="3747" y="2398"/>
                  </a:lnTo>
                  <a:lnTo>
                    <a:pt x="2998" y="3073"/>
                  </a:lnTo>
                  <a:lnTo>
                    <a:pt x="2323" y="3747"/>
                  </a:lnTo>
                  <a:lnTo>
                    <a:pt x="1724" y="4572"/>
                  </a:lnTo>
                  <a:lnTo>
                    <a:pt x="1199" y="5396"/>
                  </a:lnTo>
                  <a:lnTo>
                    <a:pt x="824" y="6370"/>
                  </a:lnTo>
                  <a:lnTo>
                    <a:pt x="450" y="7270"/>
                  </a:lnTo>
                  <a:lnTo>
                    <a:pt x="225" y="8319"/>
                  </a:lnTo>
                  <a:lnTo>
                    <a:pt x="0" y="9293"/>
                  </a:lnTo>
                  <a:lnTo>
                    <a:pt x="0" y="10343"/>
                  </a:lnTo>
                  <a:lnTo>
                    <a:pt x="0" y="199207"/>
                  </a:lnTo>
                  <a:lnTo>
                    <a:pt x="0" y="200257"/>
                  </a:lnTo>
                  <a:lnTo>
                    <a:pt x="225" y="201231"/>
                  </a:lnTo>
                  <a:lnTo>
                    <a:pt x="450" y="202280"/>
                  </a:lnTo>
                  <a:lnTo>
                    <a:pt x="824" y="203180"/>
                  </a:lnTo>
                  <a:lnTo>
                    <a:pt x="1199" y="204154"/>
                  </a:lnTo>
                  <a:lnTo>
                    <a:pt x="1724" y="204978"/>
                  </a:lnTo>
                  <a:lnTo>
                    <a:pt x="2323" y="205803"/>
                  </a:lnTo>
                  <a:lnTo>
                    <a:pt x="2998" y="206477"/>
                  </a:lnTo>
                  <a:lnTo>
                    <a:pt x="3747" y="207152"/>
                  </a:lnTo>
                  <a:lnTo>
                    <a:pt x="4572" y="207751"/>
                  </a:lnTo>
                  <a:lnTo>
                    <a:pt x="5396" y="208276"/>
                  </a:lnTo>
                  <a:lnTo>
                    <a:pt x="6295" y="208726"/>
                  </a:lnTo>
                  <a:lnTo>
                    <a:pt x="7270" y="209100"/>
                  </a:lnTo>
                  <a:lnTo>
                    <a:pt x="8244" y="209325"/>
                  </a:lnTo>
                  <a:lnTo>
                    <a:pt x="9293" y="209475"/>
                  </a:lnTo>
                  <a:lnTo>
                    <a:pt x="10343" y="209550"/>
                  </a:lnTo>
                  <a:lnTo>
                    <a:pt x="90610" y="209550"/>
                  </a:lnTo>
                  <a:lnTo>
                    <a:pt x="91659" y="209475"/>
                  </a:lnTo>
                  <a:lnTo>
                    <a:pt x="92708" y="209325"/>
                  </a:lnTo>
                  <a:lnTo>
                    <a:pt x="93682" y="209100"/>
                  </a:lnTo>
                  <a:lnTo>
                    <a:pt x="94657" y="208726"/>
                  </a:lnTo>
                  <a:lnTo>
                    <a:pt x="95556" y="208276"/>
                  </a:lnTo>
                  <a:lnTo>
                    <a:pt x="96455" y="207751"/>
                  </a:lnTo>
                  <a:lnTo>
                    <a:pt x="97205" y="207152"/>
                  </a:lnTo>
                  <a:lnTo>
                    <a:pt x="97954" y="206477"/>
                  </a:lnTo>
                  <a:lnTo>
                    <a:pt x="98629" y="205803"/>
                  </a:lnTo>
                  <a:lnTo>
                    <a:pt x="99228" y="204978"/>
                  </a:lnTo>
                  <a:lnTo>
                    <a:pt x="99753" y="204154"/>
                  </a:lnTo>
                  <a:lnTo>
                    <a:pt x="100203" y="203180"/>
                  </a:lnTo>
                  <a:lnTo>
                    <a:pt x="100577" y="202280"/>
                  </a:lnTo>
                  <a:lnTo>
                    <a:pt x="100802" y="201231"/>
                  </a:lnTo>
                  <a:lnTo>
                    <a:pt x="100952" y="200257"/>
                  </a:lnTo>
                  <a:lnTo>
                    <a:pt x="101027" y="199207"/>
                  </a:lnTo>
                  <a:lnTo>
                    <a:pt x="101027" y="10343"/>
                  </a:lnTo>
                  <a:lnTo>
                    <a:pt x="100952" y="9293"/>
                  </a:lnTo>
                  <a:lnTo>
                    <a:pt x="100802" y="8319"/>
                  </a:lnTo>
                  <a:lnTo>
                    <a:pt x="100577" y="7270"/>
                  </a:lnTo>
                  <a:lnTo>
                    <a:pt x="100203" y="6370"/>
                  </a:lnTo>
                  <a:lnTo>
                    <a:pt x="99753" y="5396"/>
                  </a:lnTo>
                  <a:lnTo>
                    <a:pt x="99228" y="4572"/>
                  </a:lnTo>
                  <a:lnTo>
                    <a:pt x="98629" y="3747"/>
                  </a:lnTo>
                  <a:lnTo>
                    <a:pt x="97954" y="3073"/>
                  </a:lnTo>
                  <a:lnTo>
                    <a:pt x="97205" y="2398"/>
                  </a:lnTo>
                  <a:lnTo>
                    <a:pt x="96455" y="1799"/>
                  </a:lnTo>
                  <a:lnTo>
                    <a:pt x="95556" y="1274"/>
                  </a:lnTo>
                  <a:lnTo>
                    <a:pt x="94657" y="824"/>
                  </a:lnTo>
                  <a:lnTo>
                    <a:pt x="93682" y="450"/>
                  </a:lnTo>
                  <a:lnTo>
                    <a:pt x="92708" y="225"/>
                  </a:lnTo>
                  <a:lnTo>
                    <a:pt x="91659" y="75"/>
                  </a:lnTo>
                  <a:lnTo>
                    <a:pt x="90610" y="0"/>
                  </a:lnTo>
                  <a:lnTo>
                    <a:pt x="10343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6" name="CustomShape 148"/>
            <p:cNvSpPr/>
            <p:nvPr/>
          </p:nvSpPr>
          <p:spPr>
            <a:xfrm>
              <a:off x="2831400" y="4624920"/>
              <a:ext cx="204120" cy="65880"/>
            </a:xfrm>
            <a:custGeom>
              <a:avLst/>
              <a:gdLst/>
              <a:ahLst/>
              <a:cxnLst/>
              <a:rect l="l" t="t" r="r" b="b"/>
              <a:pathLst>
                <a:path w="20160" h="7195">
                  <a:moveTo>
                    <a:pt x="3598" y="0"/>
                  </a:moveTo>
                  <a:lnTo>
                    <a:pt x="2849" y="75"/>
                  </a:lnTo>
                  <a:lnTo>
                    <a:pt x="2174" y="300"/>
                  </a:lnTo>
                  <a:lnTo>
                    <a:pt x="1575" y="600"/>
                  </a:lnTo>
                  <a:lnTo>
                    <a:pt x="1050" y="1050"/>
                  </a:lnTo>
                  <a:lnTo>
                    <a:pt x="600" y="1574"/>
                  </a:lnTo>
                  <a:lnTo>
                    <a:pt x="301" y="2174"/>
                  </a:lnTo>
                  <a:lnTo>
                    <a:pt x="76" y="2848"/>
                  </a:lnTo>
                  <a:lnTo>
                    <a:pt x="1" y="3598"/>
                  </a:lnTo>
                  <a:lnTo>
                    <a:pt x="76" y="4347"/>
                  </a:lnTo>
                  <a:lnTo>
                    <a:pt x="301" y="5022"/>
                  </a:lnTo>
                  <a:lnTo>
                    <a:pt x="600" y="5621"/>
                  </a:lnTo>
                  <a:lnTo>
                    <a:pt x="1050" y="6146"/>
                  </a:lnTo>
                  <a:lnTo>
                    <a:pt x="1575" y="6596"/>
                  </a:lnTo>
                  <a:lnTo>
                    <a:pt x="2174" y="6896"/>
                  </a:lnTo>
                  <a:lnTo>
                    <a:pt x="2849" y="7120"/>
                  </a:lnTo>
                  <a:lnTo>
                    <a:pt x="3598" y="7195"/>
                  </a:lnTo>
                  <a:lnTo>
                    <a:pt x="16639" y="7195"/>
                  </a:lnTo>
                  <a:lnTo>
                    <a:pt x="17313" y="7120"/>
                  </a:lnTo>
                  <a:lnTo>
                    <a:pt x="17988" y="6896"/>
                  </a:lnTo>
                  <a:lnTo>
                    <a:pt x="18587" y="6596"/>
                  </a:lnTo>
                  <a:lnTo>
                    <a:pt x="19112" y="6146"/>
                  </a:lnTo>
                  <a:lnTo>
                    <a:pt x="19562" y="5621"/>
                  </a:lnTo>
                  <a:lnTo>
                    <a:pt x="19861" y="5022"/>
                  </a:lnTo>
                  <a:lnTo>
                    <a:pt x="20086" y="4347"/>
                  </a:lnTo>
                  <a:lnTo>
                    <a:pt x="20161" y="3598"/>
                  </a:lnTo>
                  <a:lnTo>
                    <a:pt x="20086" y="2848"/>
                  </a:lnTo>
                  <a:lnTo>
                    <a:pt x="19861" y="2174"/>
                  </a:lnTo>
                  <a:lnTo>
                    <a:pt x="19562" y="1574"/>
                  </a:lnTo>
                  <a:lnTo>
                    <a:pt x="19112" y="1050"/>
                  </a:lnTo>
                  <a:lnTo>
                    <a:pt x="18587" y="600"/>
                  </a:lnTo>
                  <a:lnTo>
                    <a:pt x="17988" y="300"/>
                  </a:lnTo>
                  <a:lnTo>
                    <a:pt x="17313" y="75"/>
                  </a:lnTo>
                  <a:lnTo>
                    <a:pt x="16639" y="0"/>
                  </a:lnTo>
                  <a:lnTo>
                    <a:pt x="35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7" name="CustomShape 149"/>
            <p:cNvSpPr/>
            <p:nvPr/>
          </p:nvSpPr>
          <p:spPr>
            <a:xfrm>
              <a:off x="2608920" y="2891880"/>
              <a:ext cx="39960" cy="36360"/>
            </a:xfrm>
            <a:custGeom>
              <a:avLst/>
              <a:gdLst/>
              <a:ahLst/>
              <a:cxnLst/>
              <a:rect l="l" t="t" r="r" b="b"/>
              <a:pathLst>
                <a:path w="3972" h="3972">
                  <a:moveTo>
                    <a:pt x="2024" y="1"/>
                  </a:moveTo>
                  <a:lnTo>
                    <a:pt x="1575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1" y="1200"/>
                  </a:lnTo>
                  <a:lnTo>
                    <a:pt x="76" y="1575"/>
                  </a:lnTo>
                  <a:lnTo>
                    <a:pt x="1" y="2024"/>
                  </a:lnTo>
                  <a:lnTo>
                    <a:pt x="76" y="2399"/>
                  </a:lnTo>
                  <a:lnTo>
                    <a:pt x="151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5" y="3973"/>
                  </a:lnTo>
                  <a:lnTo>
                    <a:pt x="2399" y="3973"/>
                  </a:lnTo>
                  <a:lnTo>
                    <a:pt x="2774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4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8" name="CustomShape 150"/>
            <p:cNvSpPr/>
            <p:nvPr/>
          </p:nvSpPr>
          <p:spPr>
            <a:xfrm>
              <a:off x="2835360" y="2895840"/>
              <a:ext cx="197280" cy="28080"/>
            </a:xfrm>
            <a:custGeom>
              <a:avLst/>
              <a:gdLst/>
              <a:ahLst/>
              <a:cxnLst/>
              <a:rect l="l" t="t" r="r" b="b"/>
              <a:pathLst>
                <a:path w="19485" h="3073">
                  <a:moveTo>
                    <a:pt x="1275" y="0"/>
                  </a:moveTo>
                  <a:lnTo>
                    <a:pt x="1050" y="75"/>
                  </a:lnTo>
                  <a:lnTo>
                    <a:pt x="750" y="150"/>
                  </a:lnTo>
                  <a:lnTo>
                    <a:pt x="525" y="300"/>
                  </a:lnTo>
                  <a:lnTo>
                    <a:pt x="375" y="450"/>
                  </a:lnTo>
                  <a:lnTo>
                    <a:pt x="225" y="675"/>
                  </a:lnTo>
                  <a:lnTo>
                    <a:pt x="75" y="975"/>
                  </a:lnTo>
                  <a:lnTo>
                    <a:pt x="1" y="1274"/>
                  </a:lnTo>
                  <a:lnTo>
                    <a:pt x="1" y="1574"/>
                  </a:lnTo>
                  <a:lnTo>
                    <a:pt x="1" y="1874"/>
                  </a:lnTo>
                  <a:lnTo>
                    <a:pt x="75" y="2174"/>
                  </a:lnTo>
                  <a:lnTo>
                    <a:pt x="225" y="2399"/>
                  </a:lnTo>
                  <a:lnTo>
                    <a:pt x="375" y="2623"/>
                  </a:lnTo>
                  <a:lnTo>
                    <a:pt x="525" y="2773"/>
                  </a:lnTo>
                  <a:lnTo>
                    <a:pt x="750" y="2923"/>
                  </a:lnTo>
                  <a:lnTo>
                    <a:pt x="1050" y="2998"/>
                  </a:lnTo>
                  <a:lnTo>
                    <a:pt x="1275" y="3073"/>
                  </a:lnTo>
                  <a:lnTo>
                    <a:pt x="18137" y="3073"/>
                  </a:lnTo>
                  <a:lnTo>
                    <a:pt x="18437" y="2998"/>
                  </a:lnTo>
                  <a:lnTo>
                    <a:pt x="18662" y="2923"/>
                  </a:lnTo>
                  <a:lnTo>
                    <a:pt x="18887" y="2773"/>
                  </a:lnTo>
                  <a:lnTo>
                    <a:pt x="19112" y="2623"/>
                  </a:lnTo>
                  <a:lnTo>
                    <a:pt x="19262" y="2399"/>
                  </a:lnTo>
                  <a:lnTo>
                    <a:pt x="19337" y="2174"/>
                  </a:lnTo>
                  <a:lnTo>
                    <a:pt x="19412" y="1874"/>
                  </a:lnTo>
                  <a:lnTo>
                    <a:pt x="19486" y="1574"/>
                  </a:lnTo>
                  <a:lnTo>
                    <a:pt x="19412" y="1274"/>
                  </a:lnTo>
                  <a:lnTo>
                    <a:pt x="19337" y="975"/>
                  </a:lnTo>
                  <a:lnTo>
                    <a:pt x="19262" y="675"/>
                  </a:lnTo>
                  <a:lnTo>
                    <a:pt x="19112" y="450"/>
                  </a:lnTo>
                  <a:lnTo>
                    <a:pt x="18887" y="300"/>
                  </a:lnTo>
                  <a:lnTo>
                    <a:pt x="18662" y="150"/>
                  </a:lnTo>
                  <a:lnTo>
                    <a:pt x="18437" y="75"/>
                  </a:lnTo>
                  <a:lnTo>
                    <a:pt x="18137" y="0"/>
                  </a:lnTo>
                  <a:lnTo>
                    <a:pt x="12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9" name="CustomShape 151"/>
            <p:cNvSpPr/>
            <p:nvPr/>
          </p:nvSpPr>
          <p:spPr>
            <a:xfrm>
              <a:off x="4281480" y="2310840"/>
              <a:ext cx="1502280" cy="2470680"/>
            </a:xfrm>
            <a:custGeom>
              <a:avLst/>
              <a:gdLst/>
              <a:ahLst/>
              <a:cxnLst/>
              <a:rect l="l" t="t" r="r" b="b"/>
              <a:pathLst>
                <a:path w="135802" h="209550">
                  <a:moveTo>
                    <a:pt x="132205" y="18886"/>
                  </a:moveTo>
                  <a:lnTo>
                    <a:pt x="132205" y="190364"/>
                  </a:lnTo>
                  <a:lnTo>
                    <a:pt x="3597" y="190364"/>
                  </a:lnTo>
                  <a:lnTo>
                    <a:pt x="3597" y="18886"/>
                  </a:lnTo>
                  <a:lnTo>
                    <a:pt x="132205" y="18886"/>
                  </a:lnTo>
                  <a:close/>
                  <a:moveTo>
                    <a:pt x="8019" y="0"/>
                  </a:moveTo>
                  <a:lnTo>
                    <a:pt x="7270" y="75"/>
                  </a:lnTo>
                  <a:lnTo>
                    <a:pt x="6445" y="150"/>
                  </a:lnTo>
                  <a:lnTo>
                    <a:pt x="5696" y="375"/>
                  </a:lnTo>
                  <a:lnTo>
                    <a:pt x="4946" y="600"/>
                  </a:lnTo>
                  <a:lnTo>
                    <a:pt x="4197" y="974"/>
                  </a:lnTo>
                  <a:lnTo>
                    <a:pt x="3522" y="1349"/>
                  </a:lnTo>
                  <a:lnTo>
                    <a:pt x="2923" y="1874"/>
                  </a:lnTo>
                  <a:lnTo>
                    <a:pt x="2323" y="2323"/>
                  </a:lnTo>
                  <a:lnTo>
                    <a:pt x="1874" y="2923"/>
                  </a:lnTo>
                  <a:lnTo>
                    <a:pt x="1349" y="3522"/>
                  </a:lnTo>
                  <a:lnTo>
                    <a:pt x="974" y="4197"/>
                  </a:lnTo>
                  <a:lnTo>
                    <a:pt x="600" y="4946"/>
                  </a:lnTo>
                  <a:lnTo>
                    <a:pt x="375" y="5696"/>
                  </a:lnTo>
                  <a:lnTo>
                    <a:pt x="150" y="6445"/>
                  </a:lnTo>
                  <a:lnTo>
                    <a:pt x="75" y="7270"/>
                  </a:lnTo>
                  <a:lnTo>
                    <a:pt x="0" y="8019"/>
                  </a:lnTo>
                  <a:lnTo>
                    <a:pt x="0" y="201531"/>
                  </a:lnTo>
                  <a:lnTo>
                    <a:pt x="75" y="202280"/>
                  </a:lnTo>
                  <a:lnTo>
                    <a:pt x="150" y="203105"/>
                  </a:lnTo>
                  <a:lnTo>
                    <a:pt x="375" y="203854"/>
                  </a:lnTo>
                  <a:lnTo>
                    <a:pt x="600" y="204604"/>
                  </a:lnTo>
                  <a:lnTo>
                    <a:pt x="974" y="205353"/>
                  </a:lnTo>
                  <a:lnTo>
                    <a:pt x="1349" y="206028"/>
                  </a:lnTo>
                  <a:lnTo>
                    <a:pt x="1874" y="206627"/>
                  </a:lnTo>
                  <a:lnTo>
                    <a:pt x="2323" y="207227"/>
                  </a:lnTo>
                  <a:lnTo>
                    <a:pt x="2923" y="207676"/>
                  </a:lnTo>
                  <a:lnTo>
                    <a:pt x="3522" y="208201"/>
                  </a:lnTo>
                  <a:lnTo>
                    <a:pt x="4197" y="208576"/>
                  </a:lnTo>
                  <a:lnTo>
                    <a:pt x="4946" y="208950"/>
                  </a:lnTo>
                  <a:lnTo>
                    <a:pt x="5696" y="209175"/>
                  </a:lnTo>
                  <a:lnTo>
                    <a:pt x="6445" y="209400"/>
                  </a:lnTo>
                  <a:lnTo>
                    <a:pt x="7270" y="209475"/>
                  </a:lnTo>
                  <a:lnTo>
                    <a:pt x="8019" y="209550"/>
                  </a:lnTo>
                  <a:lnTo>
                    <a:pt x="127783" y="209550"/>
                  </a:lnTo>
                  <a:lnTo>
                    <a:pt x="128532" y="209475"/>
                  </a:lnTo>
                  <a:lnTo>
                    <a:pt x="129357" y="209400"/>
                  </a:lnTo>
                  <a:lnTo>
                    <a:pt x="130106" y="209175"/>
                  </a:lnTo>
                  <a:lnTo>
                    <a:pt x="130856" y="208950"/>
                  </a:lnTo>
                  <a:lnTo>
                    <a:pt x="131605" y="208576"/>
                  </a:lnTo>
                  <a:lnTo>
                    <a:pt x="132280" y="208201"/>
                  </a:lnTo>
                  <a:lnTo>
                    <a:pt x="132879" y="207676"/>
                  </a:lnTo>
                  <a:lnTo>
                    <a:pt x="133479" y="207227"/>
                  </a:lnTo>
                  <a:lnTo>
                    <a:pt x="133928" y="206627"/>
                  </a:lnTo>
                  <a:lnTo>
                    <a:pt x="134453" y="206028"/>
                  </a:lnTo>
                  <a:lnTo>
                    <a:pt x="134828" y="205353"/>
                  </a:lnTo>
                  <a:lnTo>
                    <a:pt x="135202" y="204604"/>
                  </a:lnTo>
                  <a:lnTo>
                    <a:pt x="135427" y="203854"/>
                  </a:lnTo>
                  <a:lnTo>
                    <a:pt x="135652" y="203105"/>
                  </a:lnTo>
                  <a:lnTo>
                    <a:pt x="135727" y="202280"/>
                  </a:lnTo>
                  <a:lnTo>
                    <a:pt x="135802" y="201531"/>
                  </a:lnTo>
                  <a:lnTo>
                    <a:pt x="135802" y="8019"/>
                  </a:lnTo>
                  <a:lnTo>
                    <a:pt x="135727" y="7270"/>
                  </a:lnTo>
                  <a:lnTo>
                    <a:pt x="135652" y="6445"/>
                  </a:lnTo>
                  <a:lnTo>
                    <a:pt x="135427" y="5696"/>
                  </a:lnTo>
                  <a:lnTo>
                    <a:pt x="135202" y="4946"/>
                  </a:lnTo>
                  <a:lnTo>
                    <a:pt x="134828" y="4197"/>
                  </a:lnTo>
                  <a:lnTo>
                    <a:pt x="134453" y="3522"/>
                  </a:lnTo>
                  <a:lnTo>
                    <a:pt x="133928" y="2923"/>
                  </a:lnTo>
                  <a:lnTo>
                    <a:pt x="133479" y="2323"/>
                  </a:lnTo>
                  <a:lnTo>
                    <a:pt x="132879" y="1874"/>
                  </a:lnTo>
                  <a:lnTo>
                    <a:pt x="132280" y="1349"/>
                  </a:lnTo>
                  <a:lnTo>
                    <a:pt x="131605" y="974"/>
                  </a:lnTo>
                  <a:lnTo>
                    <a:pt x="130856" y="600"/>
                  </a:lnTo>
                  <a:lnTo>
                    <a:pt x="130106" y="375"/>
                  </a:lnTo>
                  <a:lnTo>
                    <a:pt x="129357" y="150"/>
                  </a:lnTo>
                  <a:lnTo>
                    <a:pt x="128532" y="75"/>
                  </a:lnTo>
                  <a:lnTo>
                    <a:pt x="127783" y="0"/>
                  </a:lnTo>
                  <a:lnTo>
                    <a:pt x="8019" y="0"/>
                  </a:lnTo>
                  <a:close/>
                </a:path>
              </a:pathLst>
            </a:custGeom>
            <a:solidFill>
              <a:srgbClr val="ED7D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0" name="CustomShape 152"/>
            <p:cNvSpPr/>
            <p:nvPr/>
          </p:nvSpPr>
          <p:spPr>
            <a:xfrm>
              <a:off x="4971600" y="4626000"/>
              <a:ext cx="123480" cy="84600"/>
            </a:xfrm>
            <a:custGeom>
              <a:avLst/>
              <a:gdLst/>
              <a:ahLst/>
              <a:cxnLst/>
              <a:rect l="l" t="t" r="r" b="b"/>
              <a:pathLst>
                <a:path w="11167" h="7195">
                  <a:moveTo>
                    <a:pt x="3597" y="0"/>
                  </a:moveTo>
                  <a:lnTo>
                    <a:pt x="2848" y="75"/>
                  </a:lnTo>
                  <a:lnTo>
                    <a:pt x="2173" y="300"/>
                  </a:lnTo>
                  <a:lnTo>
                    <a:pt x="1574" y="600"/>
                  </a:lnTo>
                  <a:lnTo>
                    <a:pt x="1049" y="1050"/>
                  </a:lnTo>
                  <a:lnTo>
                    <a:pt x="600" y="1574"/>
                  </a:lnTo>
                  <a:lnTo>
                    <a:pt x="300" y="2174"/>
                  </a:lnTo>
                  <a:lnTo>
                    <a:pt x="75" y="2848"/>
                  </a:lnTo>
                  <a:lnTo>
                    <a:pt x="0" y="3598"/>
                  </a:lnTo>
                  <a:lnTo>
                    <a:pt x="75" y="4347"/>
                  </a:lnTo>
                  <a:lnTo>
                    <a:pt x="300" y="5022"/>
                  </a:lnTo>
                  <a:lnTo>
                    <a:pt x="600" y="5621"/>
                  </a:lnTo>
                  <a:lnTo>
                    <a:pt x="1049" y="6146"/>
                  </a:lnTo>
                  <a:lnTo>
                    <a:pt x="1574" y="6596"/>
                  </a:lnTo>
                  <a:lnTo>
                    <a:pt x="2173" y="6896"/>
                  </a:lnTo>
                  <a:lnTo>
                    <a:pt x="2848" y="7120"/>
                  </a:lnTo>
                  <a:lnTo>
                    <a:pt x="3597" y="7195"/>
                  </a:lnTo>
                  <a:lnTo>
                    <a:pt x="7644" y="7195"/>
                  </a:lnTo>
                  <a:lnTo>
                    <a:pt x="8319" y="7120"/>
                  </a:lnTo>
                  <a:lnTo>
                    <a:pt x="8994" y="6896"/>
                  </a:lnTo>
                  <a:lnTo>
                    <a:pt x="9593" y="6596"/>
                  </a:lnTo>
                  <a:lnTo>
                    <a:pt x="10118" y="6146"/>
                  </a:lnTo>
                  <a:lnTo>
                    <a:pt x="10567" y="5621"/>
                  </a:lnTo>
                  <a:lnTo>
                    <a:pt x="10867" y="5022"/>
                  </a:lnTo>
                  <a:lnTo>
                    <a:pt x="11092" y="4347"/>
                  </a:lnTo>
                  <a:lnTo>
                    <a:pt x="11167" y="3598"/>
                  </a:lnTo>
                  <a:lnTo>
                    <a:pt x="11092" y="2848"/>
                  </a:lnTo>
                  <a:lnTo>
                    <a:pt x="10867" y="2174"/>
                  </a:lnTo>
                  <a:lnTo>
                    <a:pt x="10567" y="1574"/>
                  </a:lnTo>
                  <a:lnTo>
                    <a:pt x="10118" y="1050"/>
                  </a:lnTo>
                  <a:lnTo>
                    <a:pt x="9593" y="600"/>
                  </a:lnTo>
                  <a:lnTo>
                    <a:pt x="8994" y="300"/>
                  </a:lnTo>
                  <a:lnTo>
                    <a:pt x="8319" y="75"/>
                  </a:lnTo>
                  <a:lnTo>
                    <a:pt x="7644" y="0"/>
                  </a:lnTo>
                  <a:lnTo>
                    <a:pt x="359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1" name="CustomShape 153"/>
            <p:cNvSpPr/>
            <p:nvPr/>
          </p:nvSpPr>
          <p:spPr>
            <a:xfrm>
              <a:off x="4962240" y="2408760"/>
              <a:ext cx="23760" cy="25560"/>
            </a:xfrm>
            <a:custGeom>
              <a:avLst/>
              <a:gdLst/>
              <a:ahLst/>
              <a:cxnLst/>
              <a:rect l="l" t="t" r="r" b="b"/>
              <a:pathLst>
                <a:path w="2173" h="2173">
                  <a:moveTo>
                    <a:pt x="1125" y="0"/>
                  </a:moveTo>
                  <a:lnTo>
                    <a:pt x="825" y="75"/>
                  </a:lnTo>
                  <a:lnTo>
                    <a:pt x="675" y="75"/>
                  </a:lnTo>
                  <a:lnTo>
                    <a:pt x="450" y="225"/>
                  </a:lnTo>
                  <a:lnTo>
                    <a:pt x="300" y="300"/>
                  </a:lnTo>
                  <a:lnTo>
                    <a:pt x="225" y="525"/>
                  </a:lnTo>
                  <a:lnTo>
                    <a:pt x="76" y="675"/>
                  </a:lnTo>
                  <a:lnTo>
                    <a:pt x="1" y="824"/>
                  </a:lnTo>
                  <a:lnTo>
                    <a:pt x="1" y="1124"/>
                  </a:lnTo>
                  <a:lnTo>
                    <a:pt x="1" y="1349"/>
                  </a:lnTo>
                  <a:lnTo>
                    <a:pt x="76" y="1499"/>
                  </a:lnTo>
                  <a:lnTo>
                    <a:pt x="225" y="1649"/>
                  </a:lnTo>
                  <a:lnTo>
                    <a:pt x="300" y="1874"/>
                  </a:lnTo>
                  <a:lnTo>
                    <a:pt x="450" y="2024"/>
                  </a:lnTo>
                  <a:lnTo>
                    <a:pt x="675" y="2099"/>
                  </a:lnTo>
                  <a:lnTo>
                    <a:pt x="825" y="2173"/>
                  </a:lnTo>
                  <a:lnTo>
                    <a:pt x="1275" y="2173"/>
                  </a:lnTo>
                  <a:lnTo>
                    <a:pt x="1500" y="2099"/>
                  </a:lnTo>
                  <a:lnTo>
                    <a:pt x="1649" y="2024"/>
                  </a:lnTo>
                  <a:lnTo>
                    <a:pt x="1799" y="1874"/>
                  </a:lnTo>
                  <a:lnTo>
                    <a:pt x="1949" y="1649"/>
                  </a:lnTo>
                  <a:lnTo>
                    <a:pt x="2099" y="1499"/>
                  </a:lnTo>
                  <a:lnTo>
                    <a:pt x="2099" y="1349"/>
                  </a:lnTo>
                  <a:lnTo>
                    <a:pt x="2174" y="1124"/>
                  </a:lnTo>
                  <a:lnTo>
                    <a:pt x="2099" y="824"/>
                  </a:lnTo>
                  <a:lnTo>
                    <a:pt x="2099" y="675"/>
                  </a:lnTo>
                  <a:lnTo>
                    <a:pt x="1949" y="525"/>
                  </a:lnTo>
                  <a:lnTo>
                    <a:pt x="1799" y="300"/>
                  </a:lnTo>
                  <a:lnTo>
                    <a:pt x="1649" y="225"/>
                  </a:lnTo>
                  <a:lnTo>
                    <a:pt x="1500" y="75"/>
                  </a:lnTo>
                  <a:lnTo>
                    <a:pt x="1275" y="75"/>
                  </a:lnTo>
                  <a:lnTo>
                    <a:pt x="11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2" name="CustomShape 154"/>
            <p:cNvSpPr/>
            <p:nvPr/>
          </p:nvSpPr>
          <p:spPr>
            <a:xfrm>
              <a:off x="5011200" y="2398320"/>
              <a:ext cx="43920" cy="46800"/>
            </a:xfrm>
            <a:custGeom>
              <a:avLst/>
              <a:gdLst/>
              <a:ahLst/>
              <a:cxnLst/>
              <a:rect l="l" t="t" r="r" b="b"/>
              <a:pathLst>
                <a:path w="3973" h="3972">
                  <a:moveTo>
                    <a:pt x="2024" y="1"/>
                  </a:moveTo>
                  <a:lnTo>
                    <a:pt x="1574" y="76"/>
                  </a:lnTo>
                  <a:lnTo>
                    <a:pt x="1200" y="151"/>
                  </a:lnTo>
                  <a:lnTo>
                    <a:pt x="900" y="375"/>
                  </a:lnTo>
                  <a:lnTo>
                    <a:pt x="600" y="600"/>
                  </a:lnTo>
                  <a:lnTo>
                    <a:pt x="375" y="900"/>
                  </a:lnTo>
                  <a:lnTo>
                    <a:pt x="150" y="1200"/>
                  </a:lnTo>
                  <a:lnTo>
                    <a:pt x="75" y="1575"/>
                  </a:lnTo>
                  <a:lnTo>
                    <a:pt x="0" y="2024"/>
                  </a:lnTo>
                  <a:lnTo>
                    <a:pt x="75" y="2399"/>
                  </a:lnTo>
                  <a:lnTo>
                    <a:pt x="150" y="2774"/>
                  </a:lnTo>
                  <a:lnTo>
                    <a:pt x="375" y="3073"/>
                  </a:lnTo>
                  <a:lnTo>
                    <a:pt x="600" y="3373"/>
                  </a:lnTo>
                  <a:lnTo>
                    <a:pt x="900" y="3673"/>
                  </a:lnTo>
                  <a:lnTo>
                    <a:pt x="1200" y="3823"/>
                  </a:lnTo>
                  <a:lnTo>
                    <a:pt x="1574" y="3973"/>
                  </a:lnTo>
                  <a:lnTo>
                    <a:pt x="2399" y="3973"/>
                  </a:lnTo>
                  <a:lnTo>
                    <a:pt x="2773" y="3823"/>
                  </a:lnTo>
                  <a:lnTo>
                    <a:pt x="3073" y="3673"/>
                  </a:lnTo>
                  <a:lnTo>
                    <a:pt x="3373" y="3373"/>
                  </a:lnTo>
                  <a:lnTo>
                    <a:pt x="3598" y="3073"/>
                  </a:lnTo>
                  <a:lnTo>
                    <a:pt x="3823" y="2774"/>
                  </a:lnTo>
                  <a:lnTo>
                    <a:pt x="3898" y="2399"/>
                  </a:lnTo>
                  <a:lnTo>
                    <a:pt x="3973" y="2024"/>
                  </a:lnTo>
                  <a:lnTo>
                    <a:pt x="3898" y="1575"/>
                  </a:lnTo>
                  <a:lnTo>
                    <a:pt x="3823" y="1200"/>
                  </a:lnTo>
                  <a:lnTo>
                    <a:pt x="3598" y="900"/>
                  </a:lnTo>
                  <a:lnTo>
                    <a:pt x="3373" y="600"/>
                  </a:lnTo>
                  <a:lnTo>
                    <a:pt x="3073" y="375"/>
                  </a:lnTo>
                  <a:lnTo>
                    <a:pt x="2773" y="151"/>
                  </a:lnTo>
                  <a:lnTo>
                    <a:pt x="2399" y="76"/>
                  </a:lnTo>
                  <a:lnTo>
                    <a:pt x="20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3" name="CustomShape 155"/>
            <p:cNvSpPr/>
            <p:nvPr/>
          </p:nvSpPr>
          <p:spPr>
            <a:xfrm>
              <a:off x="6513840" y="1855800"/>
              <a:ext cx="3703320" cy="2925720"/>
            </a:xfrm>
            <a:custGeom>
              <a:avLst/>
              <a:gdLst/>
              <a:ahLst/>
              <a:cxnLst/>
              <a:rect l="l" t="t" r="r" b="b"/>
              <a:pathLst>
                <a:path w="143433" h="111665">
                  <a:moveTo>
                    <a:pt x="71751" y="2308"/>
                  </a:moveTo>
                  <a:lnTo>
                    <a:pt x="71887" y="2376"/>
                  </a:lnTo>
                  <a:lnTo>
                    <a:pt x="72091" y="2444"/>
                  </a:lnTo>
                  <a:lnTo>
                    <a:pt x="72159" y="2647"/>
                  </a:lnTo>
                  <a:lnTo>
                    <a:pt x="72226" y="2783"/>
                  </a:lnTo>
                  <a:lnTo>
                    <a:pt x="72159" y="2987"/>
                  </a:lnTo>
                  <a:lnTo>
                    <a:pt x="72091" y="3190"/>
                  </a:lnTo>
                  <a:lnTo>
                    <a:pt x="71887" y="3258"/>
                  </a:lnTo>
                  <a:lnTo>
                    <a:pt x="71751" y="3326"/>
                  </a:lnTo>
                  <a:lnTo>
                    <a:pt x="71548" y="3258"/>
                  </a:lnTo>
                  <a:lnTo>
                    <a:pt x="71344" y="3190"/>
                  </a:lnTo>
                  <a:lnTo>
                    <a:pt x="71276" y="2987"/>
                  </a:lnTo>
                  <a:lnTo>
                    <a:pt x="71208" y="2783"/>
                  </a:lnTo>
                  <a:lnTo>
                    <a:pt x="71276" y="2647"/>
                  </a:lnTo>
                  <a:lnTo>
                    <a:pt x="71344" y="2444"/>
                  </a:lnTo>
                  <a:lnTo>
                    <a:pt x="71548" y="2376"/>
                  </a:lnTo>
                  <a:lnTo>
                    <a:pt x="71751" y="2308"/>
                  </a:lnTo>
                  <a:close/>
                  <a:moveTo>
                    <a:pt x="137528" y="5906"/>
                  </a:moveTo>
                  <a:lnTo>
                    <a:pt x="137596" y="5974"/>
                  </a:lnTo>
                  <a:lnTo>
                    <a:pt x="137596" y="89604"/>
                  </a:lnTo>
                  <a:lnTo>
                    <a:pt x="5906" y="89604"/>
                  </a:lnTo>
                  <a:lnTo>
                    <a:pt x="5906" y="5974"/>
                  </a:lnTo>
                  <a:lnTo>
                    <a:pt x="5906" y="5906"/>
                  </a:lnTo>
                  <a:lnTo>
                    <a:pt x="137528" y="5906"/>
                  </a:lnTo>
                  <a:close/>
                  <a:moveTo>
                    <a:pt x="3530" y="0"/>
                  </a:moveTo>
                  <a:lnTo>
                    <a:pt x="3191" y="68"/>
                  </a:lnTo>
                  <a:lnTo>
                    <a:pt x="2444" y="339"/>
                  </a:lnTo>
                  <a:lnTo>
                    <a:pt x="1766" y="679"/>
                  </a:lnTo>
                  <a:lnTo>
                    <a:pt x="1155" y="1154"/>
                  </a:lnTo>
                  <a:lnTo>
                    <a:pt x="679" y="1765"/>
                  </a:lnTo>
                  <a:lnTo>
                    <a:pt x="272" y="2444"/>
                  </a:lnTo>
                  <a:lnTo>
                    <a:pt x="69" y="3190"/>
                  </a:lnTo>
                  <a:lnTo>
                    <a:pt x="1" y="3598"/>
                  </a:lnTo>
                  <a:lnTo>
                    <a:pt x="1" y="4005"/>
                  </a:lnTo>
                  <a:lnTo>
                    <a:pt x="1" y="91572"/>
                  </a:lnTo>
                  <a:lnTo>
                    <a:pt x="1" y="91979"/>
                  </a:lnTo>
                  <a:lnTo>
                    <a:pt x="69" y="92319"/>
                  </a:lnTo>
                  <a:lnTo>
                    <a:pt x="272" y="93065"/>
                  </a:lnTo>
                  <a:lnTo>
                    <a:pt x="679" y="93744"/>
                  </a:lnTo>
                  <a:lnTo>
                    <a:pt x="1155" y="94355"/>
                  </a:lnTo>
                  <a:lnTo>
                    <a:pt x="1766" y="94830"/>
                  </a:lnTo>
                  <a:lnTo>
                    <a:pt x="2444" y="95238"/>
                  </a:lnTo>
                  <a:lnTo>
                    <a:pt x="3191" y="95441"/>
                  </a:lnTo>
                  <a:lnTo>
                    <a:pt x="3530" y="95509"/>
                  </a:lnTo>
                  <a:lnTo>
                    <a:pt x="139904" y="95509"/>
                  </a:lnTo>
                  <a:lnTo>
                    <a:pt x="140311" y="95441"/>
                  </a:lnTo>
                  <a:lnTo>
                    <a:pt x="141058" y="95238"/>
                  </a:lnTo>
                  <a:lnTo>
                    <a:pt x="141737" y="94830"/>
                  </a:lnTo>
                  <a:lnTo>
                    <a:pt x="142280" y="94355"/>
                  </a:lnTo>
                  <a:lnTo>
                    <a:pt x="142755" y="93744"/>
                  </a:lnTo>
                  <a:lnTo>
                    <a:pt x="143162" y="93065"/>
                  </a:lnTo>
                  <a:lnTo>
                    <a:pt x="143366" y="92319"/>
                  </a:lnTo>
                  <a:lnTo>
                    <a:pt x="143434" y="91979"/>
                  </a:lnTo>
                  <a:lnTo>
                    <a:pt x="143434" y="91572"/>
                  </a:lnTo>
                  <a:lnTo>
                    <a:pt x="143434" y="4005"/>
                  </a:lnTo>
                  <a:lnTo>
                    <a:pt x="143434" y="3598"/>
                  </a:lnTo>
                  <a:lnTo>
                    <a:pt x="143366" y="3190"/>
                  </a:lnTo>
                  <a:lnTo>
                    <a:pt x="143162" y="2444"/>
                  </a:lnTo>
                  <a:lnTo>
                    <a:pt x="142755" y="1765"/>
                  </a:lnTo>
                  <a:lnTo>
                    <a:pt x="142280" y="1154"/>
                  </a:lnTo>
                  <a:lnTo>
                    <a:pt x="141737" y="679"/>
                  </a:lnTo>
                  <a:lnTo>
                    <a:pt x="141058" y="339"/>
                  </a:lnTo>
                  <a:lnTo>
                    <a:pt x="140311" y="68"/>
                  </a:lnTo>
                  <a:lnTo>
                    <a:pt x="139904" y="0"/>
                  </a:lnTo>
                  <a:lnTo>
                    <a:pt x="3530" y="0"/>
                  </a:lnTo>
                  <a:close/>
                  <a:moveTo>
                    <a:pt x="55324" y="95713"/>
                  </a:moveTo>
                  <a:lnTo>
                    <a:pt x="55052" y="98971"/>
                  </a:lnTo>
                  <a:lnTo>
                    <a:pt x="54713" y="102297"/>
                  </a:lnTo>
                  <a:lnTo>
                    <a:pt x="54374" y="105284"/>
                  </a:lnTo>
                  <a:lnTo>
                    <a:pt x="53966" y="107388"/>
                  </a:lnTo>
                  <a:lnTo>
                    <a:pt x="53763" y="108203"/>
                  </a:lnTo>
                  <a:lnTo>
                    <a:pt x="53627" y="108746"/>
                  </a:lnTo>
                  <a:lnTo>
                    <a:pt x="53423" y="109153"/>
                  </a:lnTo>
                  <a:lnTo>
                    <a:pt x="53220" y="109357"/>
                  </a:lnTo>
                  <a:lnTo>
                    <a:pt x="52677" y="109493"/>
                  </a:lnTo>
                  <a:lnTo>
                    <a:pt x="51794" y="109696"/>
                  </a:lnTo>
                  <a:lnTo>
                    <a:pt x="49690" y="110036"/>
                  </a:lnTo>
                  <a:lnTo>
                    <a:pt x="48061" y="110307"/>
                  </a:lnTo>
                  <a:lnTo>
                    <a:pt x="47450" y="110443"/>
                  </a:lnTo>
                  <a:lnTo>
                    <a:pt x="47110" y="110511"/>
                  </a:lnTo>
                  <a:lnTo>
                    <a:pt x="47042" y="110579"/>
                  </a:lnTo>
                  <a:lnTo>
                    <a:pt x="47042" y="110783"/>
                  </a:lnTo>
                  <a:lnTo>
                    <a:pt x="47110" y="110850"/>
                  </a:lnTo>
                  <a:lnTo>
                    <a:pt x="47585" y="110918"/>
                  </a:lnTo>
                  <a:lnTo>
                    <a:pt x="48400" y="110986"/>
                  </a:lnTo>
                  <a:lnTo>
                    <a:pt x="51387" y="111054"/>
                  </a:lnTo>
                  <a:lnTo>
                    <a:pt x="56071" y="111122"/>
                  </a:lnTo>
                  <a:lnTo>
                    <a:pt x="87092" y="111122"/>
                  </a:lnTo>
                  <a:lnTo>
                    <a:pt x="91708" y="111054"/>
                  </a:lnTo>
                  <a:lnTo>
                    <a:pt x="94695" y="110986"/>
                  </a:lnTo>
                  <a:lnTo>
                    <a:pt x="95578" y="110918"/>
                  </a:lnTo>
                  <a:lnTo>
                    <a:pt x="96053" y="110850"/>
                  </a:lnTo>
                  <a:lnTo>
                    <a:pt x="96121" y="110783"/>
                  </a:lnTo>
                  <a:lnTo>
                    <a:pt x="96121" y="110579"/>
                  </a:lnTo>
                  <a:lnTo>
                    <a:pt x="96053" y="110511"/>
                  </a:lnTo>
                  <a:lnTo>
                    <a:pt x="95713" y="110443"/>
                  </a:lnTo>
                  <a:lnTo>
                    <a:pt x="95102" y="110307"/>
                  </a:lnTo>
                  <a:lnTo>
                    <a:pt x="93473" y="110036"/>
                  </a:lnTo>
                  <a:lnTo>
                    <a:pt x="91369" y="109696"/>
                  </a:lnTo>
                  <a:lnTo>
                    <a:pt x="90487" y="109493"/>
                  </a:lnTo>
                  <a:lnTo>
                    <a:pt x="89943" y="109357"/>
                  </a:lnTo>
                  <a:lnTo>
                    <a:pt x="89740" y="109153"/>
                  </a:lnTo>
                  <a:lnTo>
                    <a:pt x="89536" y="108746"/>
                  </a:lnTo>
                  <a:lnTo>
                    <a:pt x="89333" y="108203"/>
                  </a:lnTo>
                  <a:lnTo>
                    <a:pt x="89197" y="107388"/>
                  </a:lnTo>
                  <a:lnTo>
                    <a:pt x="88789" y="105284"/>
                  </a:lnTo>
                  <a:lnTo>
                    <a:pt x="88382" y="102297"/>
                  </a:lnTo>
                  <a:lnTo>
                    <a:pt x="88043" y="98971"/>
                  </a:lnTo>
                  <a:lnTo>
                    <a:pt x="87839" y="95713"/>
                  </a:lnTo>
                  <a:lnTo>
                    <a:pt x="55324" y="95713"/>
                  </a:lnTo>
                  <a:close/>
                  <a:moveTo>
                    <a:pt x="47450" y="111054"/>
                  </a:moveTo>
                  <a:lnTo>
                    <a:pt x="47450" y="111122"/>
                  </a:lnTo>
                  <a:lnTo>
                    <a:pt x="47450" y="111393"/>
                  </a:lnTo>
                  <a:lnTo>
                    <a:pt x="47518" y="111461"/>
                  </a:lnTo>
                  <a:lnTo>
                    <a:pt x="48807" y="111529"/>
                  </a:lnTo>
                  <a:lnTo>
                    <a:pt x="52473" y="111597"/>
                  </a:lnTo>
                  <a:lnTo>
                    <a:pt x="62384" y="111665"/>
                  </a:lnTo>
                  <a:lnTo>
                    <a:pt x="80779" y="111665"/>
                  </a:lnTo>
                  <a:lnTo>
                    <a:pt x="90622" y="111597"/>
                  </a:lnTo>
                  <a:lnTo>
                    <a:pt x="94356" y="111529"/>
                  </a:lnTo>
                  <a:lnTo>
                    <a:pt x="95646" y="111461"/>
                  </a:lnTo>
                  <a:lnTo>
                    <a:pt x="95713" y="111393"/>
                  </a:lnTo>
                  <a:lnTo>
                    <a:pt x="95713" y="111122"/>
                  </a:lnTo>
                  <a:lnTo>
                    <a:pt x="95646" y="111054"/>
                  </a:lnTo>
                  <a:lnTo>
                    <a:pt x="94084" y="111122"/>
                  </a:lnTo>
                  <a:lnTo>
                    <a:pt x="91233" y="111190"/>
                  </a:lnTo>
                  <a:lnTo>
                    <a:pt x="80847" y="111258"/>
                  </a:lnTo>
                  <a:lnTo>
                    <a:pt x="62316" y="111258"/>
                  </a:lnTo>
                  <a:lnTo>
                    <a:pt x="51930" y="111190"/>
                  </a:lnTo>
                  <a:lnTo>
                    <a:pt x="49079" y="111122"/>
                  </a:lnTo>
                  <a:lnTo>
                    <a:pt x="47518" y="111054"/>
                  </a:lnTo>
                  <a:lnTo>
                    <a:pt x="47450" y="111054"/>
                  </a:lnTo>
                  <a:close/>
                </a:path>
              </a:pathLst>
            </a:custGeom>
            <a:solidFill>
              <a:srgbClr val="ED7D31"/>
            </a:solidFill>
            <a:ln w="9360">
              <a:solidFill>
                <a:srgbClr val="FFFFFF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444" name="CustomShape 156"/>
          <p:cNvSpPr/>
          <p:nvPr/>
        </p:nvSpPr>
        <p:spPr>
          <a:xfrm>
            <a:off x="-97985" y="131976"/>
            <a:ext cx="8707891" cy="9253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89988" tIns="46794" rIns="89988" bIns="46794">
            <a:spAutoFit/>
          </a:bodyPr>
          <a:lstStyle/>
          <a:p>
            <a:pPr marL="107629" algn="ctr"/>
            <a:r>
              <a:rPr lang="es-CO" sz="5399" b="1" spc="-1" dirty="0">
                <a:solidFill>
                  <a:srgbClr val="2A8E45"/>
                </a:solidFill>
                <a:latin typeface="Hind"/>
              </a:rPr>
              <a:t>¡Bienvenidos a la clase 8! </a:t>
            </a:r>
          </a:p>
        </p:txBody>
      </p:sp>
      <p:sp>
        <p:nvSpPr>
          <p:cNvPr id="1445" name="CustomShape 157"/>
          <p:cNvSpPr/>
          <p:nvPr/>
        </p:nvSpPr>
        <p:spPr>
          <a:xfrm>
            <a:off x="1788967" y="4903281"/>
            <a:ext cx="8590281" cy="1017711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CO" sz="2000" spc="-1" dirty="0">
                <a:solidFill>
                  <a:srgbClr val="515151"/>
                </a:solidFill>
                <a:latin typeface="Hind"/>
                <a:ea typeface="Hind"/>
              </a:rPr>
              <a:t>Para observar y realizar las actividades de ésta clase necesitas un teléfono, </a:t>
            </a:r>
            <a:r>
              <a:rPr lang="es-CO" sz="2000" spc="-1" dirty="0" err="1">
                <a:solidFill>
                  <a:srgbClr val="515151"/>
                </a:solidFill>
                <a:latin typeface="Hind"/>
                <a:ea typeface="Hind"/>
              </a:rPr>
              <a:t>tablet</a:t>
            </a:r>
            <a:r>
              <a:rPr lang="es-CO" sz="2000" spc="-1" dirty="0">
                <a:solidFill>
                  <a:srgbClr val="515151"/>
                </a:solidFill>
                <a:latin typeface="Hind"/>
                <a:ea typeface="Hind"/>
              </a:rPr>
              <a:t> o computadora. Además, debes tener tu cuaderno de asignatura, tu texto escolar, lápiz mina, lápiz bicolor y goma.</a:t>
            </a:r>
            <a:endParaRPr lang="en-US" sz="2000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20" name="Imagen 122">
            <a:extLst>
              <a:ext uri="{FF2B5EF4-FFF2-40B4-BE49-F238E27FC236}">
                <a16:creationId xmlns:a16="http://schemas.microsoft.com/office/drawing/2014/main" id="{80CC0726-14A2-4F63-9326-68DD368F0A5A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079499" y="6260751"/>
            <a:ext cx="8390507" cy="2160439"/>
          </a:xfrm>
          <a:prstGeom prst="rect">
            <a:avLst/>
          </a:prstGeom>
          <a:ln>
            <a:noFill/>
          </a:ln>
        </p:spPr>
      </p:pic>
      <p:pic>
        <p:nvPicPr>
          <p:cNvPr id="121" name="Imagen 122">
            <a:extLst>
              <a:ext uri="{FF2B5EF4-FFF2-40B4-BE49-F238E27FC236}">
                <a16:creationId xmlns:a16="http://schemas.microsoft.com/office/drawing/2014/main" id="{58C4F03C-FCF1-49AA-A5E5-2B5A5CCFCDA9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031965" y="6260751"/>
            <a:ext cx="8390507" cy="2160439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480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4AE0831-8E3C-48CE-95D0-E48896246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7648" y="73687"/>
            <a:ext cx="4680520" cy="6710625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AB5B18F7-961E-463C-A88E-2BA9E8C4FD1D}"/>
              </a:ext>
            </a:extLst>
          </p:cNvPr>
          <p:cNvSpPr/>
          <p:nvPr/>
        </p:nvSpPr>
        <p:spPr>
          <a:xfrm>
            <a:off x="9695184" y="137977"/>
            <a:ext cx="2496816" cy="108012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Observar</a:t>
            </a:r>
          </a:p>
        </p:txBody>
      </p:sp>
    </p:spTree>
    <p:extLst>
      <p:ext uri="{BB962C8B-B14F-4D97-AF65-F5344CB8AC3E}">
        <p14:creationId xmlns:p14="http://schemas.microsoft.com/office/powerpoint/2010/main" val="6872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416" y="-243408"/>
            <a:ext cx="10515600" cy="1325563"/>
          </a:xfrm>
        </p:spPr>
        <p:txBody>
          <a:bodyPr/>
          <a:lstStyle/>
          <a:p>
            <a:pPr algn="ctr"/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aisajes de </a:t>
            </a:r>
            <a:r>
              <a:rPr lang="es-CL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u="sng" dirty="0">
                <a:latin typeface="Arial" panose="020B0604020202020204" pitchFamily="34" charset="0"/>
                <a:cs typeface="Arial" panose="020B0604020202020204" pitchFamily="34" charset="0"/>
              </a:rPr>
              <a:t>mérica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4588" y="1080602"/>
            <a:ext cx="11305256" cy="4940685"/>
          </a:xfrm>
        </p:spPr>
        <p:txBody>
          <a:bodyPr>
            <a:normAutofit/>
          </a:bodyPr>
          <a:lstStyle/>
          <a:p>
            <a:pPr marL="514350" indent="-514350" algn="just">
              <a:buAutoNum type="arabicParenR"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aisajes tropicales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elvas y sabanas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Font typeface="Arial" panose="020B0604020202020204" pitchFamily="34" charset="0"/>
              <a:buAutoNum type="arabicParenR"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aisajes áridos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D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esiertos y estepas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Font typeface="Arial" panose="020B0604020202020204" pitchFamily="34" charset="0"/>
              <a:buAutoNum type="arabicParenR"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aisajes templados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P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aisaje mediterráneo y bosques lluviosos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Font typeface="Arial" panose="020B0604020202020204" pitchFamily="34" charset="0"/>
              <a:buAutoNum type="arabicParenR"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aisajes costeros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L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ímite entre la tierra y el océano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Font typeface="Arial" panose="020B0604020202020204" pitchFamily="34" charset="0"/>
              <a:buAutoNum type="arabicParenR"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aisajes de montaña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 encuentra en las alturas de todo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mérica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 algn="just">
              <a:buFont typeface="Arial" panose="020B0604020202020204" pitchFamily="34" charset="0"/>
              <a:buAutoNum type="arabicParenR"/>
            </a:pP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aisajes</a:t>
            </a: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3200" u="sng" dirty="0">
                <a:latin typeface="Arial" panose="020B0604020202020204" pitchFamily="34" charset="0"/>
                <a:cs typeface="Arial" panose="020B0604020202020204" pitchFamily="34" charset="0"/>
              </a:rPr>
              <a:t>fríos</a:t>
            </a:r>
            <a:r>
              <a:rPr lang="es-ES" sz="3200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olar, tundra y taiga. </a:t>
            </a:r>
          </a:p>
          <a:p>
            <a:pPr marL="514350" indent="-514350" algn="just">
              <a:buAutoNum type="arabicParenR"/>
            </a:pPr>
            <a:endParaRPr lang="es-E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arenR"/>
            </a:pPr>
            <a:endParaRPr lang="es-E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arenR"/>
            </a:pPr>
            <a:endParaRPr lang="es-CL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2396194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C3BE5EC-439E-4FA7-9749-537DD79B2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8D0F58-A2CD-400B-B7FB-6911104244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E0295E84-3F76-44A0-870A-722DC14785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5109" y="0"/>
            <a:ext cx="9661782" cy="6290541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9B17C21-281C-4C15-9627-0DEB7ECF6CC1}"/>
              </a:ext>
            </a:extLst>
          </p:cNvPr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380904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9B17C21-281C-4C15-9627-0DEB7ECF6CC1}"/>
              </a:ext>
            </a:extLst>
          </p:cNvPr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1DA9576-035D-406F-9DC2-111DA0B6A6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3432" y="764704"/>
            <a:ext cx="10324933" cy="446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303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9B17C21-281C-4C15-9627-0DEB7ECF6CC1}"/>
              </a:ext>
            </a:extLst>
          </p:cNvPr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40AE4D01-47AF-4727-855F-71BA5A8C71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3392" y="980728"/>
            <a:ext cx="10801200" cy="4595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75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19B17C21-281C-4C15-9627-0DEB7ECF6CC1}"/>
              </a:ext>
            </a:extLst>
          </p:cNvPr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D26741A-D95A-4F6A-9116-C43328AC7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404664"/>
            <a:ext cx="11017224" cy="5618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664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416" y="-1223"/>
            <a:ext cx="10515600" cy="1325563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s-ES" b="1" u="sng" dirty="0">
                <a:latin typeface="Arial" panose="020B0604020202020204" pitchFamily="34" charset="0"/>
                <a:cs typeface="Arial" panose="020B0604020202020204" pitchFamily="34" charset="0"/>
              </a:rPr>
              <a:t>ipos de idiomas presentes en </a:t>
            </a:r>
            <a:r>
              <a:rPr lang="es-E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b="1" u="sng" dirty="0">
                <a:latin typeface="Arial" panose="020B0604020202020204" pitchFamily="34" charset="0"/>
                <a:cs typeface="Arial" panose="020B0604020202020204" pitchFamily="34" charset="0"/>
              </a:rPr>
              <a:t>mérica</a:t>
            </a:r>
            <a:endParaRPr lang="es-CL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4588" y="1557551"/>
            <a:ext cx="11305256" cy="49406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l ser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mérica conquistada por los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uropeos, los idiomas se separaron en dos ramas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nglosajones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s el idioma inglés que se habla en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mérica del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orte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atinos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E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s el idioma español, proveniente del latín, que se habla en casi toda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mérica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entral y del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ur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E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xisten excepciones como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rasil y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aití que fueron conquistados por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ortugal y 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ES" sz="3200" dirty="0">
                <a:latin typeface="Arial" panose="020B0604020202020204" pitchFamily="34" charset="0"/>
                <a:cs typeface="Arial" panose="020B0604020202020204" pitchFamily="34" charset="0"/>
              </a:rPr>
              <a:t>rancia donde se habla portugués y francés respectivamente</a:t>
            </a:r>
            <a:r>
              <a:rPr lang="es-E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es-E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arenR"/>
            </a:pPr>
            <a:endParaRPr lang="es-E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arenR"/>
            </a:pPr>
            <a:endParaRPr lang="es-CL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17306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416" y="-1223"/>
            <a:ext cx="10515600" cy="1325563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</a:t>
            </a:r>
            <a:r>
              <a:rPr lang="es-ES" b="1" u="sng" dirty="0">
                <a:latin typeface="Arial" panose="020B0604020202020204" pitchFamily="34" charset="0"/>
                <a:cs typeface="Arial" panose="020B0604020202020204" pitchFamily="34" charset="0"/>
              </a:rPr>
              <a:t>ormas de adaptación al medio</a:t>
            </a:r>
            <a:endParaRPr lang="es-CL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4588" y="1557551"/>
            <a:ext cx="11305256" cy="49406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os habitantes de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mérica se han adaptado y a los distintos paisajes naturales que existen para poder habitarlos, considerando, para ello, sus temperaturas, precipitaciones, presencia de agua dulce, vegetación y fauna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or eso existe gran diversidad de formas de vida, lo que se evidencia principalmente en los tipos de viviendas, vestimentas, modos de movilización y de alimentación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E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1577005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CD1D86C-A324-4F5F-A1EA-30D6872EC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112313"/>
            <a:ext cx="8536279" cy="6624736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9787732" y="116632"/>
            <a:ext cx="2160240" cy="37444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Leer para información general de la cantidad de población presente en América adaptándose a las condiciones climáticas, recursos naturales, entre otros. </a:t>
            </a:r>
          </a:p>
        </p:txBody>
      </p:sp>
      <p:pic>
        <p:nvPicPr>
          <p:cNvPr id="6" name="Imagen 3"/>
          <p:cNvPicPr/>
          <p:nvPr/>
        </p:nvPicPr>
        <p:blipFill>
          <a:blip r:embed="rId3"/>
          <a:stretch/>
        </p:blipFill>
        <p:spPr>
          <a:xfrm rot="1706193">
            <a:off x="9766488" y="4116622"/>
            <a:ext cx="2202726" cy="232410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47704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 derecha 3"/>
          <p:cNvSpPr/>
          <p:nvPr/>
        </p:nvSpPr>
        <p:spPr>
          <a:xfrm>
            <a:off x="9120336" y="3289256"/>
            <a:ext cx="951124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0187263" y="2751333"/>
            <a:ext cx="1656184" cy="15078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Observa las imágenes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670" y="1054304"/>
            <a:ext cx="763905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949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CustomShape 2"/>
          <p:cNvSpPr/>
          <p:nvPr/>
        </p:nvSpPr>
        <p:spPr>
          <a:xfrm>
            <a:off x="1388879" y="2173483"/>
            <a:ext cx="920760" cy="1001390"/>
          </a:xfrm>
          <a:custGeom>
            <a:avLst/>
            <a:gdLst/>
            <a:ahLst/>
            <a:cxnLst/>
            <a:rect l="l" t="t" r="r" b="b"/>
            <a:pathLst>
              <a:path w="58" h="63">
                <a:moveTo>
                  <a:pt x="40" y="11"/>
                </a:moveTo>
                <a:cubicBezTo>
                  <a:pt x="39" y="10"/>
                  <a:pt x="39" y="10"/>
                  <a:pt x="39" y="9"/>
                </a:cubicBezTo>
                <a:cubicBezTo>
                  <a:pt x="42" y="4"/>
                  <a:pt x="42" y="4"/>
                  <a:pt x="42" y="4"/>
                </a:cubicBezTo>
                <a:cubicBezTo>
                  <a:pt x="43" y="4"/>
                  <a:pt x="43" y="3"/>
                  <a:pt x="44" y="4"/>
                </a:cubicBezTo>
                <a:cubicBezTo>
                  <a:pt x="44" y="4"/>
                  <a:pt x="44" y="5"/>
                  <a:pt x="44" y="5"/>
                </a:cubicBezTo>
                <a:cubicBezTo>
                  <a:pt x="41" y="10"/>
                  <a:pt x="41" y="10"/>
                  <a:pt x="41" y="10"/>
                </a:cubicBezTo>
                <a:cubicBezTo>
                  <a:pt x="41" y="10"/>
                  <a:pt x="41" y="11"/>
                  <a:pt x="40" y="11"/>
                </a:cubicBezTo>
                <a:cubicBezTo>
                  <a:pt x="40" y="11"/>
                  <a:pt x="40" y="11"/>
                  <a:pt x="40" y="11"/>
                </a:cubicBezTo>
                <a:close/>
                <a:moveTo>
                  <a:pt x="17" y="47"/>
                </a:moveTo>
                <a:cubicBezTo>
                  <a:pt x="14" y="53"/>
                  <a:pt x="14" y="53"/>
                  <a:pt x="14" y="53"/>
                </a:cubicBezTo>
                <a:cubicBezTo>
                  <a:pt x="14" y="53"/>
                  <a:pt x="14" y="54"/>
                  <a:pt x="15" y="54"/>
                </a:cubicBezTo>
                <a:cubicBezTo>
                  <a:pt x="15" y="54"/>
                  <a:pt x="15" y="54"/>
                  <a:pt x="15" y="54"/>
                </a:cubicBezTo>
                <a:cubicBezTo>
                  <a:pt x="16" y="54"/>
                  <a:pt x="16" y="54"/>
                  <a:pt x="16" y="54"/>
                </a:cubicBezTo>
                <a:cubicBezTo>
                  <a:pt x="19" y="48"/>
                  <a:pt x="19" y="48"/>
                  <a:pt x="19" y="48"/>
                </a:cubicBezTo>
                <a:cubicBezTo>
                  <a:pt x="19" y="48"/>
                  <a:pt x="19" y="47"/>
                  <a:pt x="19" y="47"/>
                </a:cubicBezTo>
                <a:cubicBezTo>
                  <a:pt x="18" y="47"/>
                  <a:pt x="18" y="47"/>
                  <a:pt x="17" y="47"/>
                </a:cubicBezTo>
                <a:close/>
                <a:moveTo>
                  <a:pt x="48" y="19"/>
                </a:moveTo>
                <a:cubicBezTo>
                  <a:pt x="49" y="19"/>
                  <a:pt x="49" y="19"/>
                  <a:pt x="49" y="19"/>
                </a:cubicBezTo>
                <a:cubicBezTo>
                  <a:pt x="54" y="16"/>
                  <a:pt x="54" y="16"/>
                  <a:pt x="54" y="16"/>
                </a:cubicBezTo>
                <a:cubicBezTo>
                  <a:pt x="55" y="15"/>
                  <a:pt x="55" y="15"/>
                  <a:pt x="54" y="14"/>
                </a:cubicBezTo>
                <a:cubicBezTo>
                  <a:pt x="54" y="14"/>
                  <a:pt x="54" y="14"/>
                  <a:pt x="53" y="14"/>
                </a:cubicBezTo>
                <a:cubicBezTo>
                  <a:pt x="48" y="17"/>
                  <a:pt x="48" y="17"/>
                  <a:pt x="48" y="17"/>
                </a:cubicBezTo>
                <a:cubicBezTo>
                  <a:pt x="47" y="17"/>
                  <a:pt x="47" y="18"/>
                  <a:pt x="48" y="18"/>
                </a:cubicBezTo>
                <a:cubicBezTo>
                  <a:pt x="48" y="19"/>
                  <a:pt x="48" y="19"/>
                  <a:pt x="48" y="19"/>
                </a:cubicBezTo>
                <a:close/>
                <a:moveTo>
                  <a:pt x="10" y="39"/>
                </a:moveTo>
                <a:cubicBezTo>
                  <a:pt x="5" y="42"/>
                  <a:pt x="5" y="42"/>
                  <a:pt x="5" y="42"/>
                </a:cubicBezTo>
                <a:cubicBezTo>
                  <a:pt x="4" y="42"/>
                  <a:pt x="4" y="43"/>
                  <a:pt x="4" y="43"/>
                </a:cubicBezTo>
                <a:cubicBezTo>
                  <a:pt x="4" y="44"/>
                  <a:pt x="5" y="44"/>
                  <a:pt x="5" y="44"/>
                </a:cubicBezTo>
                <a:cubicBezTo>
                  <a:pt x="5" y="44"/>
                  <a:pt x="5" y="44"/>
                  <a:pt x="6" y="44"/>
                </a:cubicBezTo>
                <a:cubicBezTo>
                  <a:pt x="11" y="41"/>
                  <a:pt x="11" y="41"/>
                  <a:pt x="11" y="41"/>
                </a:cubicBezTo>
                <a:cubicBezTo>
                  <a:pt x="11" y="40"/>
                  <a:pt x="11" y="40"/>
                  <a:pt x="11" y="39"/>
                </a:cubicBezTo>
                <a:cubicBezTo>
                  <a:pt x="11" y="39"/>
                  <a:pt x="10" y="39"/>
                  <a:pt x="10" y="39"/>
                </a:cubicBezTo>
                <a:close/>
                <a:moveTo>
                  <a:pt x="57" y="28"/>
                </a:moveTo>
                <a:cubicBezTo>
                  <a:pt x="51" y="28"/>
                  <a:pt x="51" y="28"/>
                  <a:pt x="51" y="28"/>
                </a:cubicBezTo>
                <a:cubicBezTo>
                  <a:pt x="51" y="28"/>
                  <a:pt x="50" y="28"/>
                  <a:pt x="50" y="29"/>
                </a:cubicBezTo>
                <a:cubicBezTo>
                  <a:pt x="50" y="29"/>
                  <a:pt x="51" y="30"/>
                  <a:pt x="51" y="30"/>
                </a:cubicBezTo>
                <a:cubicBezTo>
                  <a:pt x="57" y="30"/>
                  <a:pt x="57" y="30"/>
                  <a:pt x="57" y="30"/>
                </a:cubicBezTo>
                <a:cubicBezTo>
                  <a:pt x="58" y="30"/>
                  <a:pt x="58" y="29"/>
                  <a:pt x="58" y="29"/>
                </a:cubicBezTo>
                <a:cubicBezTo>
                  <a:pt x="58" y="28"/>
                  <a:pt x="58" y="28"/>
                  <a:pt x="57" y="28"/>
                </a:cubicBezTo>
                <a:close/>
                <a:moveTo>
                  <a:pt x="8" y="29"/>
                </a:moveTo>
                <a:cubicBezTo>
                  <a:pt x="8" y="28"/>
                  <a:pt x="8" y="28"/>
                  <a:pt x="7" y="28"/>
                </a:cubicBezTo>
                <a:cubicBezTo>
                  <a:pt x="1" y="28"/>
                  <a:pt x="1" y="28"/>
                  <a:pt x="1" y="28"/>
                </a:cubicBezTo>
                <a:cubicBezTo>
                  <a:pt x="1" y="28"/>
                  <a:pt x="0" y="28"/>
                  <a:pt x="0" y="29"/>
                </a:cubicBezTo>
                <a:cubicBezTo>
                  <a:pt x="0" y="29"/>
                  <a:pt x="1" y="30"/>
                  <a:pt x="1" y="30"/>
                </a:cubicBezTo>
                <a:cubicBezTo>
                  <a:pt x="7" y="30"/>
                  <a:pt x="7" y="30"/>
                  <a:pt x="7" y="30"/>
                </a:cubicBezTo>
                <a:cubicBezTo>
                  <a:pt x="8" y="30"/>
                  <a:pt x="8" y="29"/>
                  <a:pt x="8" y="29"/>
                </a:cubicBezTo>
                <a:close/>
                <a:moveTo>
                  <a:pt x="49" y="39"/>
                </a:moveTo>
                <a:cubicBezTo>
                  <a:pt x="48" y="39"/>
                  <a:pt x="48" y="39"/>
                  <a:pt x="48" y="39"/>
                </a:cubicBezTo>
                <a:cubicBezTo>
                  <a:pt x="47" y="40"/>
                  <a:pt x="47" y="40"/>
                  <a:pt x="48" y="41"/>
                </a:cubicBezTo>
                <a:cubicBezTo>
                  <a:pt x="53" y="44"/>
                  <a:pt x="53" y="44"/>
                  <a:pt x="53" y="44"/>
                </a:cubicBezTo>
                <a:cubicBezTo>
                  <a:pt x="53" y="44"/>
                  <a:pt x="53" y="44"/>
                  <a:pt x="54" y="44"/>
                </a:cubicBezTo>
                <a:cubicBezTo>
                  <a:pt x="54" y="44"/>
                  <a:pt x="54" y="44"/>
                  <a:pt x="54" y="43"/>
                </a:cubicBezTo>
                <a:cubicBezTo>
                  <a:pt x="55" y="43"/>
                  <a:pt x="55" y="42"/>
                  <a:pt x="54" y="42"/>
                </a:cubicBezTo>
                <a:lnTo>
                  <a:pt x="49" y="39"/>
                </a:lnTo>
                <a:close/>
                <a:moveTo>
                  <a:pt x="6" y="14"/>
                </a:moveTo>
                <a:cubicBezTo>
                  <a:pt x="5" y="14"/>
                  <a:pt x="4" y="14"/>
                  <a:pt x="4" y="14"/>
                </a:cubicBezTo>
                <a:cubicBezTo>
                  <a:pt x="4" y="15"/>
                  <a:pt x="4" y="15"/>
                  <a:pt x="5" y="16"/>
                </a:cubicBezTo>
                <a:cubicBezTo>
                  <a:pt x="10" y="19"/>
                  <a:pt x="10" y="19"/>
                  <a:pt x="10" y="19"/>
                </a:cubicBezTo>
                <a:cubicBezTo>
                  <a:pt x="10" y="19"/>
                  <a:pt x="10" y="19"/>
                  <a:pt x="10" y="19"/>
                </a:cubicBezTo>
                <a:cubicBezTo>
                  <a:pt x="11" y="19"/>
                  <a:pt x="11" y="19"/>
                  <a:pt x="11" y="18"/>
                </a:cubicBezTo>
                <a:cubicBezTo>
                  <a:pt x="11" y="18"/>
                  <a:pt x="11" y="17"/>
                  <a:pt x="11" y="17"/>
                </a:cubicBezTo>
                <a:lnTo>
                  <a:pt x="6" y="14"/>
                </a:lnTo>
                <a:close/>
                <a:moveTo>
                  <a:pt x="41" y="47"/>
                </a:moveTo>
                <a:cubicBezTo>
                  <a:pt x="41" y="47"/>
                  <a:pt x="40" y="47"/>
                  <a:pt x="40" y="47"/>
                </a:cubicBezTo>
                <a:cubicBezTo>
                  <a:pt x="39" y="47"/>
                  <a:pt x="39" y="48"/>
                  <a:pt x="39" y="48"/>
                </a:cubicBezTo>
                <a:cubicBezTo>
                  <a:pt x="42" y="54"/>
                  <a:pt x="42" y="54"/>
                  <a:pt x="42" y="54"/>
                </a:cubicBezTo>
                <a:cubicBezTo>
                  <a:pt x="43" y="54"/>
                  <a:pt x="43" y="54"/>
                  <a:pt x="43" y="54"/>
                </a:cubicBezTo>
                <a:cubicBezTo>
                  <a:pt x="43" y="54"/>
                  <a:pt x="44" y="54"/>
                  <a:pt x="44" y="54"/>
                </a:cubicBezTo>
                <a:cubicBezTo>
                  <a:pt x="44" y="54"/>
                  <a:pt x="44" y="53"/>
                  <a:pt x="44" y="53"/>
                </a:cubicBezTo>
                <a:lnTo>
                  <a:pt x="41" y="47"/>
                </a:lnTo>
                <a:close/>
                <a:moveTo>
                  <a:pt x="17" y="10"/>
                </a:moveTo>
                <a:cubicBezTo>
                  <a:pt x="18" y="10"/>
                  <a:pt x="18" y="11"/>
                  <a:pt x="18" y="11"/>
                </a:cubicBezTo>
                <a:cubicBezTo>
                  <a:pt x="18" y="11"/>
                  <a:pt x="19" y="11"/>
                  <a:pt x="19" y="11"/>
                </a:cubicBezTo>
                <a:cubicBezTo>
                  <a:pt x="19" y="10"/>
                  <a:pt x="19" y="10"/>
                  <a:pt x="19" y="9"/>
                </a:cubicBezTo>
                <a:cubicBezTo>
                  <a:pt x="16" y="4"/>
                  <a:pt x="16" y="4"/>
                  <a:pt x="16" y="4"/>
                </a:cubicBezTo>
                <a:cubicBezTo>
                  <a:pt x="16" y="4"/>
                  <a:pt x="15" y="3"/>
                  <a:pt x="15" y="4"/>
                </a:cubicBezTo>
                <a:cubicBezTo>
                  <a:pt x="14" y="4"/>
                  <a:pt x="14" y="5"/>
                  <a:pt x="14" y="5"/>
                </a:cubicBezTo>
                <a:lnTo>
                  <a:pt x="17" y="10"/>
                </a:lnTo>
                <a:close/>
                <a:moveTo>
                  <a:pt x="29" y="8"/>
                </a:moveTo>
                <a:cubicBezTo>
                  <a:pt x="30" y="8"/>
                  <a:pt x="30" y="7"/>
                  <a:pt x="30" y="7"/>
                </a:cubicBezTo>
                <a:cubicBezTo>
                  <a:pt x="30" y="1"/>
                  <a:pt x="30" y="1"/>
                  <a:pt x="30" y="1"/>
                </a:cubicBezTo>
                <a:cubicBezTo>
                  <a:pt x="30" y="0"/>
                  <a:pt x="30" y="0"/>
                  <a:pt x="29" y="0"/>
                </a:cubicBezTo>
                <a:cubicBezTo>
                  <a:pt x="29" y="0"/>
                  <a:pt x="28" y="0"/>
                  <a:pt x="28" y="1"/>
                </a:cubicBezTo>
                <a:cubicBezTo>
                  <a:pt x="28" y="7"/>
                  <a:pt x="28" y="7"/>
                  <a:pt x="28" y="7"/>
                </a:cubicBezTo>
                <a:cubicBezTo>
                  <a:pt x="28" y="7"/>
                  <a:pt x="29" y="8"/>
                  <a:pt x="29" y="8"/>
                </a:cubicBezTo>
                <a:close/>
                <a:moveTo>
                  <a:pt x="45" y="29"/>
                </a:moveTo>
                <a:cubicBezTo>
                  <a:pt x="45" y="33"/>
                  <a:pt x="44" y="38"/>
                  <a:pt x="40" y="41"/>
                </a:cubicBezTo>
                <a:cubicBezTo>
                  <a:pt x="38" y="43"/>
                  <a:pt x="37" y="46"/>
                  <a:pt x="37" y="47"/>
                </a:cubicBezTo>
                <a:cubicBezTo>
                  <a:pt x="38" y="48"/>
                  <a:pt x="38" y="48"/>
                  <a:pt x="38" y="49"/>
                </a:cubicBezTo>
                <a:cubicBezTo>
                  <a:pt x="38" y="50"/>
                  <a:pt x="38" y="50"/>
                  <a:pt x="37" y="51"/>
                </a:cubicBezTo>
                <a:cubicBezTo>
                  <a:pt x="38" y="51"/>
                  <a:pt x="38" y="51"/>
                  <a:pt x="38" y="52"/>
                </a:cubicBezTo>
                <a:cubicBezTo>
                  <a:pt x="38" y="53"/>
                  <a:pt x="38" y="53"/>
                  <a:pt x="37" y="53"/>
                </a:cubicBezTo>
                <a:cubicBezTo>
                  <a:pt x="38" y="54"/>
                  <a:pt x="38" y="54"/>
                  <a:pt x="38" y="55"/>
                </a:cubicBezTo>
                <a:cubicBezTo>
                  <a:pt x="38" y="56"/>
                  <a:pt x="38" y="56"/>
                  <a:pt x="37" y="56"/>
                </a:cubicBezTo>
                <a:cubicBezTo>
                  <a:pt x="38" y="57"/>
                  <a:pt x="38" y="57"/>
                  <a:pt x="38" y="58"/>
                </a:cubicBezTo>
                <a:cubicBezTo>
                  <a:pt x="38" y="59"/>
                  <a:pt x="37" y="60"/>
                  <a:pt x="35" y="60"/>
                </a:cubicBezTo>
                <a:cubicBezTo>
                  <a:pt x="35" y="60"/>
                  <a:pt x="35" y="61"/>
                  <a:pt x="35" y="61"/>
                </a:cubicBezTo>
                <a:cubicBezTo>
                  <a:pt x="35" y="63"/>
                  <a:pt x="33" y="63"/>
                  <a:pt x="31" y="63"/>
                </a:cubicBezTo>
                <a:cubicBezTo>
                  <a:pt x="28" y="63"/>
                  <a:pt x="28" y="63"/>
                  <a:pt x="28" y="63"/>
                </a:cubicBezTo>
                <a:cubicBezTo>
                  <a:pt x="26" y="63"/>
                  <a:pt x="23" y="63"/>
                  <a:pt x="23" y="61"/>
                </a:cubicBezTo>
                <a:cubicBezTo>
                  <a:pt x="23" y="61"/>
                  <a:pt x="23" y="60"/>
                  <a:pt x="23" y="60"/>
                </a:cubicBezTo>
                <a:cubicBezTo>
                  <a:pt x="22" y="60"/>
                  <a:pt x="21" y="59"/>
                  <a:pt x="21" y="58"/>
                </a:cubicBezTo>
                <a:cubicBezTo>
                  <a:pt x="21" y="57"/>
                  <a:pt x="21" y="57"/>
                  <a:pt x="22" y="56"/>
                </a:cubicBezTo>
                <a:cubicBezTo>
                  <a:pt x="21" y="56"/>
                  <a:pt x="21" y="56"/>
                  <a:pt x="21" y="55"/>
                </a:cubicBezTo>
                <a:cubicBezTo>
                  <a:pt x="21" y="54"/>
                  <a:pt x="21" y="54"/>
                  <a:pt x="22" y="53"/>
                </a:cubicBezTo>
                <a:cubicBezTo>
                  <a:pt x="21" y="53"/>
                  <a:pt x="21" y="53"/>
                  <a:pt x="21" y="52"/>
                </a:cubicBezTo>
                <a:cubicBezTo>
                  <a:pt x="21" y="51"/>
                  <a:pt x="21" y="51"/>
                  <a:pt x="22" y="51"/>
                </a:cubicBezTo>
                <a:cubicBezTo>
                  <a:pt x="21" y="50"/>
                  <a:pt x="21" y="50"/>
                  <a:pt x="21" y="49"/>
                </a:cubicBezTo>
                <a:cubicBezTo>
                  <a:pt x="21" y="48"/>
                  <a:pt x="21" y="48"/>
                  <a:pt x="22" y="47"/>
                </a:cubicBezTo>
                <a:cubicBezTo>
                  <a:pt x="22" y="46"/>
                  <a:pt x="21" y="43"/>
                  <a:pt x="18" y="41"/>
                </a:cubicBezTo>
                <a:cubicBezTo>
                  <a:pt x="15" y="38"/>
                  <a:pt x="13" y="33"/>
                  <a:pt x="13" y="29"/>
                </a:cubicBezTo>
                <a:cubicBezTo>
                  <a:pt x="13" y="20"/>
                  <a:pt x="20" y="13"/>
                  <a:pt x="29" y="13"/>
                </a:cubicBezTo>
                <a:cubicBezTo>
                  <a:pt x="38" y="13"/>
                  <a:pt x="45" y="20"/>
                  <a:pt x="45" y="29"/>
                </a:cubicBezTo>
                <a:close/>
                <a:moveTo>
                  <a:pt x="33" y="61"/>
                </a:moveTo>
                <a:cubicBezTo>
                  <a:pt x="33" y="61"/>
                  <a:pt x="32" y="60"/>
                  <a:pt x="31" y="60"/>
                </a:cubicBezTo>
                <a:cubicBezTo>
                  <a:pt x="28" y="60"/>
                  <a:pt x="28" y="60"/>
                  <a:pt x="28" y="60"/>
                </a:cubicBezTo>
                <a:cubicBezTo>
                  <a:pt x="26" y="60"/>
                  <a:pt x="26" y="61"/>
                  <a:pt x="25" y="61"/>
                </a:cubicBezTo>
                <a:cubicBezTo>
                  <a:pt x="26" y="61"/>
                  <a:pt x="26" y="61"/>
                  <a:pt x="28" y="61"/>
                </a:cubicBezTo>
                <a:cubicBezTo>
                  <a:pt x="31" y="61"/>
                  <a:pt x="31" y="61"/>
                  <a:pt x="31" y="61"/>
                </a:cubicBezTo>
                <a:cubicBezTo>
                  <a:pt x="32" y="61"/>
                  <a:pt x="33" y="61"/>
                  <a:pt x="33" y="61"/>
                </a:cubicBezTo>
                <a:close/>
                <a:moveTo>
                  <a:pt x="34" y="57"/>
                </a:moveTo>
                <a:cubicBezTo>
                  <a:pt x="25" y="57"/>
                  <a:pt x="25" y="57"/>
                  <a:pt x="25" y="57"/>
                </a:cubicBezTo>
                <a:cubicBezTo>
                  <a:pt x="24" y="57"/>
                  <a:pt x="23" y="58"/>
                  <a:pt x="23" y="58"/>
                </a:cubicBezTo>
                <a:cubicBezTo>
                  <a:pt x="23" y="58"/>
                  <a:pt x="24" y="58"/>
                  <a:pt x="25" y="58"/>
                </a:cubicBezTo>
                <a:cubicBezTo>
                  <a:pt x="28" y="58"/>
                  <a:pt x="28" y="58"/>
                  <a:pt x="28" y="58"/>
                </a:cubicBezTo>
                <a:cubicBezTo>
                  <a:pt x="31" y="58"/>
                  <a:pt x="31" y="58"/>
                  <a:pt x="31" y="58"/>
                </a:cubicBezTo>
                <a:cubicBezTo>
                  <a:pt x="34" y="58"/>
                  <a:pt x="34" y="58"/>
                  <a:pt x="34" y="58"/>
                </a:cubicBezTo>
                <a:cubicBezTo>
                  <a:pt x="35" y="58"/>
                  <a:pt x="35" y="58"/>
                  <a:pt x="36" y="58"/>
                </a:cubicBezTo>
                <a:cubicBezTo>
                  <a:pt x="35" y="58"/>
                  <a:pt x="35" y="57"/>
                  <a:pt x="34" y="57"/>
                </a:cubicBezTo>
                <a:close/>
                <a:moveTo>
                  <a:pt x="34" y="54"/>
                </a:moveTo>
                <a:cubicBezTo>
                  <a:pt x="25" y="54"/>
                  <a:pt x="25" y="54"/>
                  <a:pt x="25" y="54"/>
                </a:cubicBezTo>
                <a:cubicBezTo>
                  <a:pt x="24" y="54"/>
                  <a:pt x="23" y="55"/>
                  <a:pt x="23" y="55"/>
                </a:cubicBezTo>
                <a:cubicBezTo>
                  <a:pt x="23" y="55"/>
                  <a:pt x="24" y="55"/>
                  <a:pt x="25" y="55"/>
                </a:cubicBezTo>
                <a:cubicBezTo>
                  <a:pt x="34" y="55"/>
                  <a:pt x="34" y="55"/>
                  <a:pt x="34" y="55"/>
                </a:cubicBezTo>
                <a:cubicBezTo>
                  <a:pt x="35" y="55"/>
                  <a:pt x="35" y="55"/>
                  <a:pt x="36" y="55"/>
                </a:cubicBezTo>
                <a:cubicBezTo>
                  <a:pt x="35" y="55"/>
                  <a:pt x="35" y="54"/>
                  <a:pt x="34" y="54"/>
                </a:cubicBezTo>
                <a:close/>
                <a:moveTo>
                  <a:pt x="34" y="52"/>
                </a:moveTo>
                <a:cubicBezTo>
                  <a:pt x="25" y="52"/>
                  <a:pt x="25" y="52"/>
                  <a:pt x="25" y="52"/>
                </a:cubicBezTo>
                <a:cubicBezTo>
                  <a:pt x="24" y="52"/>
                  <a:pt x="23" y="52"/>
                  <a:pt x="23" y="52"/>
                </a:cubicBezTo>
                <a:cubicBezTo>
                  <a:pt x="23" y="52"/>
                  <a:pt x="24" y="52"/>
                  <a:pt x="25" y="52"/>
                </a:cubicBezTo>
                <a:cubicBezTo>
                  <a:pt x="34" y="52"/>
                  <a:pt x="34" y="52"/>
                  <a:pt x="34" y="52"/>
                </a:cubicBezTo>
                <a:cubicBezTo>
                  <a:pt x="35" y="52"/>
                  <a:pt x="35" y="52"/>
                  <a:pt x="36" y="52"/>
                </a:cubicBezTo>
                <a:cubicBezTo>
                  <a:pt x="35" y="52"/>
                  <a:pt x="35" y="52"/>
                  <a:pt x="34" y="52"/>
                </a:cubicBezTo>
                <a:close/>
                <a:moveTo>
                  <a:pt x="34" y="50"/>
                </a:moveTo>
                <a:cubicBezTo>
                  <a:pt x="35" y="50"/>
                  <a:pt x="35" y="49"/>
                  <a:pt x="36" y="49"/>
                </a:cubicBezTo>
                <a:cubicBezTo>
                  <a:pt x="35" y="49"/>
                  <a:pt x="35" y="49"/>
                  <a:pt x="34" y="49"/>
                </a:cubicBezTo>
                <a:cubicBezTo>
                  <a:pt x="25" y="49"/>
                  <a:pt x="25" y="49"/>
                  <a:pt x="25" y="49"/>
                </a:cubicBezTo>
                <a:cubicBezTo>
                  <a:pt x="24" y="49"/>
                  <a:pt x="23" y="49"/>
                  <a:pt x="23" y="49"/>
                </a:cubicBezTo>
                <a:cubicBezTo>
                  <a:pt x="23" y="49"/>
                  <a:pt x="24" y="50"/>
                  <a:pt x="25" y="50"/>
                </a:cubicBezTo>
                <a:lnTo>
                  <a:pt x="34" y="50"/>
                </a:lnTo>
                <a:close/>
                <a:moveTo>
                  <a:pt x="43" y="29"/>
                </a:moveTo>
                <a:cubicBezTo>
                  <a:pt x="43" y="21"/>
                  <a:pt x="37" y="15"/>
                  <a:pt x="29" y="15"/>
                </a:cubicBezTo>
                <a:cubicBezTo>
                  <a:pt x="22" y="15"/>
                  <a:pt x="15" y="21"/>
                  <a:pt x="15" y="29"/>
                </a:cubicBezTo>
                <a:cubicBezTo>
                  <a:pt x="15" y="33"/>
                  <a:pt x="17" y="36"/>
                  <a:pt x="20" y="39"/>
                </a:cubicBezTo>
                <a:cubicBezTo>
                  <a:pt x="22" y="42"/>
                  <a:pt x="23" y="44"/>
                  <a:pt x="24" y="47"/>
                </a:cubicBezTo>
                <a:cubicBezTo>
                  <a:pt x="25" y="47"/>
                  <a:pt x="25" y="47"/>
                  <a:pt x="25" y="47"/>
                </a:cubicBezTo>
                <a:cubicBezTo>
                  <a:pt x="26" y="47"/>
                  <a:pt x="26" y="47"/>
                  <a:pt x="26" y="47"/>
                </a:cubicBezTo>
                <a:cubicBezTo>
                  <a:pt x="23" y="32"/>
                  <a:pt x="23" y="32"/>
                  <a:pt x="23" y="32"/>
                </a:cubicBezTo>
                <a:cubicBezTo>
                  <a:pt x="23" y="32"/>
                  <a:pt x="24" y="31"/>
                  <a:pt x="24" y="31"/>
                </a:cubicBezTo>
                <a:cubicBezTo>
                  <a:pt x="25" y="31"/>
                  <a:pt x="25" y="31"/>
                  <a:pt x="25" y="32"/>
                </a:cubicBezTo>
                <a:cubicBezTo>
                  <a:pt x="28" y="47"/>
                  <a:pt x="28" y="47"/>
                  <a:pt x="28" y="47"/>
                </a:cubicBezTo>
                <a:cubicBezTo>
                  <a:pt x="31" y="47"/>
                  <a:pt x="31" y="47"/>
                  <a:pt x="31" y="47"/>
                </a:cubicBezTo>
                <a:cubicBezTo>
                  <a:pt x="33" y="32"/>
                  <a:pt x="33" y="32"/>
                  <a:pt x="33" y="32"/>
                </a:cubicBezTo>
                <a:cubicBezTo>
                  <a:pt x="33" y="31"/>
                  <a:pt x="34" y="31"/>
                  <a:pt x="35" y="31"/>
                </a:cubicBezTo>
                <a:cubicBezTo>
                  <a:pt x="35" y="31"/>
                  <a:pt x="35" y="32"/>
                  <a:pt x="35" y="32"/>
                </a:cubicBezTo>
                <a:cubicBezTo>
                  <a:pt x="33" y="47"/>
                  <a:pt x="33" y="47"/>
                  <a:pt x="33" y="47"/>
                </a:cubicBezTo>
                <a:cubicBezTo>
                  <a:pt x="34" y="47"/>
                  <a:pt x="34" y="47"/>
                  <a:pt x="34" y="47"/>
                </a:cubicBezTo>
                <a:cubicBezTo>
                  <a:pt x="35" y="47"/>
                  <a:pt x="35" y="47"/>
                  <a:pt x="35" y="47"/>
                </a:cubicBezTo>
                <a:cubicBezTo>
                  <a:pt x="35" y="44"/>
                  <a:pt x="37" y="42"/>
                  <a:pt x="39" y="39"/>
                </a:cubicBezTo>
                <a:cubicBezTo>
                  <a:pt x="42" y="36"/>
                  <a:pt x="43" y="33"/>
                  <a:pt x="43" y="29"/>
                </a:cubicBezTo>
                <a:close/>
              </a:path>
            </a:pathLst>
          </a:custGeom>
          <a:solidFill>
            <a:srgbClr val="ED7D3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77" name="Imagen 1"/>
          <p:cNvPicPr/>
          <p:nvPr/>
        </p:nvPicPr>
        <p:blipFill>
          <a:blip r:embed="rId2"/>
          <a:stretch/>
        </p:blipFill>
        <p:spPr>
          <a:xfrm>
            <a:off x="9055664" y="-88822"/>
            <a:ext cx="3391838" cy="3379600"/>
          </a:xfrm>
          <a:prstGeom prst="rect">
            <a:avLst/>
          </a:prstGeom>
          <a:ln>
            <a:noFill/>
          </a:ln>
        </p:spPr>
      </p:pic>
      <p:pic>
        <p:nvPicPr>
          <p:cNvPr id="478" name="Imagen 122"/>
          <p:cNvPicPr/>
          <p:nvPr/>
        </p:nvPicPr>
        <p:blipFill>
          <a:blip r:embed="rId3"/>
          <a:stretch/>
        </p:blipFill>
        <p:spPr>
          <a:xfrm>
            <a:off x="-1079499" y="6260751"/>
            <a:ext cx="8390507" cy="2160439"/>
          </a:xfrm>
          <a:prstGeom prst="rect">
            <a:avLst/>
          </a:prstGeom>
          <a:ln>
            <a:noFill/>
          </a:ln>
        </p:spPr>
      </p:pic>
      <p:pic>
        <p:nvPicPr>
          <p:cNvPr id="479" name="Imagen 123"/>
          <p:cNvPicPr/>
          <p:nvPr/>
        </p:nvPicPr>
        <p:blipFill>
          <a:blip r:embed="rId3"/>
          <a:stretch/>
        </p:blipFill>
        <p:spPr>
          <a:xfrm rot="21381000">
            <a:off x="4728704" y="6170043"/>
            <a:ext cx="8391947" cy="2160079"/>
          </a:xfrm>
          <a:prstGeom prst="rect">
            <a:avLst/>
          </a:prstGeom>
          <a:ln>
            <a:noFill/>
          </a:ln>
        </p:spPr>
      </p:pic>
      <p:pic>
        <p:nvPicPr>
          <p:cNvPr id="480" name="Imagen 119"/>
          <p:cNvPicPr/>
          <p:nvPr/>
        </p:nvPicPr>
        <p:blipFill>
          <a:blip r:embed="rId4"/>
          <a:stretch/>
        </p:blipFill>
        <p:spPr>
          <a:xfrm>
            <a:off x="-387310" y="3424321"/>
            <a:ext cx="4473138" cy="3746032"/>
          </a:xfrm>
          <a:prstGeom prst="rect">
            <a:avLst/>
          </a:prstGeom>
          <a:ln>
            <a:noFill/>
          </a:ln>
        </p:spPr>
      </p:pic>
      <p:sp>
        <p:nvSpPr>
          <p:cNvPr id="481" name="CustomShape 7"/>
          <p:cNvSpPr/>
          <p:nvPr/>
        </p:nvSpPr>
        <p:spPr>
          <a:xfrm>
            <a:off x="97886" y="137131"/>
            <a:ext cx="6498594" cy="9253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ctr">
            <a:spAutoFit/>
          </a:bodyPr>
          <a:lstStyle/>
          <a:p>
            <a:r>
              <a:rPr lang="es-CL" sz="53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¡I</a:t>
            </a:r>
            <a:r>
              <a:rPr lang="es-CL" sz="5399" dirty="0">
                <a:latin typeface="Arial" panose="020B0604020202020204" pitchFamily="34" charset="0"/>
                <a:cs typeface="Arial" panose="020B0604020202020204" pitchFamily="34" charset="0"/>
              </a:rPr>
              <a:t>niciemos la clase</a:t>
            </a:r>
            <a:r>
              <a:rPr lang="es-CL" sz="53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s-CL" sz="5399" dirty="0">
                <a:solidFill>
                  <a:srgbClr val="FF0000"/>
                </a:solidFill>
              </a:rPr>
              <a:t> </a:t>
            </a:r>
            <a:endParaRPr lang="es-CL" sz="5399" dirty="0"/>
          </a:p>
        </p:txBody>
      </p:sp>
      <p:sp>
        <p:nvSpPr>
          <p:cNvPr id="2" name="Llamada rectangular redondeada 1"/>
          <p:cNvSpPr/>
          <p:nvPr/>
        </p:nvSpPr>
        <p:spPr>
          <a:xfrm>
            <a:off x="3495890" y="936397"/>
            <a:ext cx="4230255" cy="2777989"/>
          </a:xfrm>
          <a:prstGeom prst="wedgeRoundRectCallout">
            <a:avLst>
              <a:gd name="adj1" fmla="val -76317"/>
              <a:gd name="adj2" fmla="val 46029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Ingresa al recurso interactivo en el siguiente link</a:t>
            </a:r>
          </a:p>
          <a:p>
            <a:pPr algn="ctr"/>
            <a:endParaRPr lang="es-CL" sz="2400" dirty="0"/>
          </a:p>
          <a:p>
            <a:pPr algn="ctr"/>
            <a:r>
              <a:rPr lang="es-CL" sz="2400" dirty="0">
                <a:hlinkClick r:id="rId5"/>
              </a:rPr>
              <a:t>https://es.educaplay.com/recursos-educativos/2407227-idiomas_de_america.html</a:t>
            </a:r>
            <a:endParaRPr lang="es-CL" sz="24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9028" y="3507860"/>
            <a:ext cx="3425407" cy="2397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270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416" y="-1223"/>
            <a:ext cx="10515600" cy="1325563"/>
          </a:xfrm>
        </p:spPr>
        <p:txBody>
          <a:bodyPr/>
          <a:lstStyle/>
          <a:p>
            <a:pPr algn="ctr"/>
            <a:r>
              <a:rPr lang="es-E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ES" b="1" u="sng" dirty="0">
                <a:latin typeface="Arial" panose="020B0604020202020204" pitchFamily="34" charset="0"/>
                <a:cs typeface="Arial" panose="020B0604020202020204" pitchFamily="34" charset="0"/>
              </a:rPr>
              <a:t>ecursos presentes en </a:t>
            </a:r>
            <a:r>
              <a:rPr lang="es-ES" b="1" u="sng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ES" b="1" u="sng" dirty="0">
                <a:latin typeface="Arial" panose="020B0604020202020204" pitchFamily="34" charset="0"/>
                <a:cs typeface="Arial" panose="020B0604020202020204" pitchFamily="34" charset="0"/>
              </a:rPr>
              <a:t>mérica</a:t>
            </a:r>
            <a:endParaRPr lang="es-CL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44588" y="1557551"/>
            <a:ext cx="11305256" cy="4940685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os recursos naturales son los elementos vivos o inertes que están presentes en la naturaleza y que el ser humano puede utilizar para satisfacer sus necesidades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P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ueden ser </a:t>
            </a:r>
            <a:r>
              <a:rPr lang="es-CL" sz="3200" b="1" dirty="0">
                <a:latin typeface="Arial" panose="020B0604020202020204" pitchFamily="34" charset="0"/>
                <a:cs typeface="Arial" panose="020B0604020202020204" pitchFamily="34" charset="0"/>
              </a:rPr>
              <a:t>renovables o no renovables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0" indent="0" algn="just">
              <a:buNone/>
            </a:pP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lgunos de los recursos presentes en 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mérica son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 ganaderos, forestales, agrícolas, marinos, hídricos y minerales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just">
              <a:buNone/>
            </a:pPr>
            <a:endParaRPr lang="es-E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arenR"/>
            </a:pPr>
            <a:endParaRPr lang="es-ES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 algn="just">
              <a:buAutoNum type="arabicParenR"/>
            </a:pPr>
            <a:endParaRPr lang="es-CL" sz="32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ángulo 4"/>
          <p:cNvSpPr/>
          <p:nvPr/>
        </p:nvSpPr>
        <p:spPr>
          <a:xfrm>
            <a:off x="8303568" y="6174200"/>
            <a:ext cx="3888432" cy="64807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Leer para recordar</a:t>
            </a:r>
          </a:p>
        </p:txBody>
      </p:sp>
    </p:spTree>
    <p:extLst>
      <p:ext uri="{BB962C8B-B14F-4D97-AF65-F5344CB8AC3E}">
        <p14:creationId xmlns:p14="http://schemas.microsoft.com/office/powerpoint/2010/main" val="210431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 derecha 3"/>
          <p:cNvSpPr/>
          <p:nvPr/>
        </p:nvSpPr>
        <p:spPr>
          <a:xfrm>
            <a:off x="9120336" y="3289256"/>
            <a:ext cx="951124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0187263" y="2751333"/>
            <a:ext cx="1656184" cy="15078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Lee la información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2"/>
          <a:srcRect l="5726" t="19484" r="30630" b="8657"/>
          <a:stretch/>
        </p:blipFill>
        <p:spPr>
          <a:xfrm>
            <a:off x="522667" y="822673"/>
            <a:ext cx="8452048" cy="536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160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echa derecha 3"/>
          <p:cNvSpPr/>
          <p:nvPr/>
        </p:nvSpPr>
        <p:spPr>
          <a:xfrm>
            <a:off x="9120336" y="3289256"/>
            <a:ext cx="951124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6" name="Rectángulo 5"/>
          <p:cNvSpPr/>
          <p:nvPr/>
        </p:nvSpPr>
        <p:spPr>
          <a:xfrm>
            <a:off x="10187263" y="2751333"/>
            <a:ext cx="1656184" cy="15078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Lee la información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l="4619" t="18500" r="30630" b="31754"/>
          <a:stretch/>
        </p:blipFill>
        <p:spPr>
          <a:xfrm>
            <a:off x="302871" y="1556792"/>
            <a:ext cx="8669173" cy="3744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4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CustomShape 3"/>
          <p:cNvSpPr/>
          <p:nvPr/>
        </p:nvSpPr>
        <p:spPr>
          <a:xfrm>
            <a:off x="5158848" y="714594"/>
            <a:ext cx="7520501" cy="558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4"/>
          <p:cNvSpPr/>
          <p:nvPr/>
        </p:nvSpPr>
        <p:spPr>
          <a:xfrm>
            <a:off x="10363410" y="3919616"/>
            <a:ext cx="271405" cy="606161"/>
          </a:xfrm>
          <a:custGeom>
            <a:avLst/>
            <a:gdLst/>
            <a:ahLst/>
            <a:cxnLst/>
            <a:rect l="l" t="t" r="r" b="b"/>
            <a:pathLst>
              <a:path w="64" h="143">
                <a:moveTo>
                  <a:pt x="21" y="143"/>
                </a:moveTo>
                <a:cubicBezTo>
                  <a:pt x="64" y="106"/>
                  <a:pt x="17" y="44"/>
                  <a:pt x="4" y="0"/>
                </a:cubicBezTo>
                <a:cubicBezTo>
                  <a:pt x="3" y="4"/>
                  <a:pt x="2" y="8"/>
                  <a:pt x="0" y="12"/>
                </a:cubicBezTo>
                <a:cubicBezTo>
                  <a:pt x="9" y="39"/>
                  <a:pt x="15" y="69"/>
                  <a:pt x="19" y="97"/>
                </a:cubicBezTo>
                <a:cubicBezTo>
                  <a:pt x="21" y="112"/>
                  <a:pt x="23" y="128"/>
                  <a:pt x="21" y="14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CustomShape 5"/>
          <p:cNvSpPr/>
          <p:nvPr/>
        </p:nvSpPr>
        <p:spPr>
          <a:xfrm>
            <a:off x="8641395" y="3719482"/>
            <a:ext cx="1060062" cy="560447"/>
          </a:xfrm>
          <a:custGeom>
            <a:avLst/>
            <a:gdLst/>
            <a:ahLst/>
            <a:cxnLst/>
            <a:rect l="l" t="t" r="r" b="b"/>
            <a:pathLst>
              <a:path w="250" h="132">
                <a:moveTo>
                  <a:pt x="62" y="128"/>
                </a:moveTo>
                <a:cubicBezTo>
                  <a:pt x="83" y="130"/>
                  <a:pt x="104" y="132"/>
                  <a:pt x="125" y="132"/>
                </a:cubicBezTo>
                <a:cubicBezTo>
                  <a:pt x="167" y="131"/>
                  <a:pt x="211" y="125"/>
                  <a:pt x="250" y="109"/>
                </a:cubicBezTo>
                <a:cubicBezTo>
                  <a:pt x="250" y="109"/>
                  <a:pt x="250" y="109"/>
                  <a:pt x="250" y="109"/>
                </a:cubicBezTo>
                <a:cubicBezTo>
                  <a:pt x="240" y="96"/>
                  <a:pt x="230" y="80"/>
                  <a:pt x="225" y="64"/>
                </a:cubicBezTo>
                <a:cubicBezTo>
                  <a:pt x="223" y="64"/>
                  <a:pt x="221" y="63"/>
                  <a:pt x="219" y="62"/>
                </a:cubicBezTo>
                <a:cubicBezTo>
                  <a:pt x="213" y="59"/>
                  <a:pt x="210" y="53"/>
                  <a:pt x="212" y="47"/>
                </a:cubicBezTo>
                <a:cubicBezTo>
                  <a:pt x="208" y="46"/>
                  <a:pt x="204" y="42"/>
                  <a:pt x="205" y="39"/>
                </a:cubicBezTo>
                <a:cubicBezTo>
                  <a:pt x="205" y="34"/>
                  <a:pt x="208" y="31"/>
                  <a:pt x="212" y="29"/>
                </a:cubicBezTo>
                <a:cubicBezTo>
                  <a:pt x="207" y="28"/>
                  <a:pt x="201" y="23"/>
                  <a:pt x="203" y="17"/>
                </a:cubicBezTo>
                <a:cubicBezTo>
                  <a:pt x="204" y="13"/>
                  <a:pt x="208" y="10"/>
                  <a:pt x="212" y="7"/>
                </a:cubicBezTo>
                <a:cubicBezTo>
                  <a:pt x="210" y="5"/>
                  <a:pt x="209" y="2"/>
                  <a:pt x="208" y="0"/>
                </a:cubicBezTo>
                <a:cubicBezTo>
                  <a:pt x="194" y="8"/>
                  <a:pt x="175" y="12"/>
                  <a:pt x="160" y="16"/>
                </a:cubicBezTo>
                <a:cubicBezTo>
                  <a:pt x="142" y="20"/>
                  <a:pt x="124" y="24"/>
                  <a:pt x="106" y="26"/>
                </a:cubicBezTo>
                <a:cubicBezTo>
                  <a:pt x="87" y="28"/>
                  <a:pt x="68" y="29"/>
                  <a:pt x="49" y="28"/>
                </a:cubicBezTo>
                <a:cubicBezTo>
                  <a:pt x="35" y="27"/>
                  <a:pt x="19" y="25"/>
                  <a:pt x="6" y="20"/>
                </a:cubicBezTo>
                <a:cubicBezTo>
                  <a:pt x="4" y="40"/>
                  <a:pt x="3" y="59"/>
                  <a:pt x="2" y="79"/>
                </a:cubicBezTo>
                <a:cubicBezTo>
                  <a:pt x="1" y="93"/>
                  <a:pt x="0" y="107"/>
                  <a:pt x="0" y="121"/>
                </a:cubicBezTo>
                <a:cubicBezTo>
                  <a:pt x="21" y="122"/>
                  <a:pt x="41" y="126"/>
                  <a:pt x="62" y="128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CustomShape 6"/>
          <p:cNvSpPr/>
          <p:nvPr/>
        </p:nvSpPr>
        <p:spPr>
          <a:xfrm>
            <a:off x="8577683" y="4470345"/>
            <a:ext cx="1531961" cy="466499"/>
          </a:xfrm>
          <a:custGeom>
            <a:avLst/>
            <a:gdLst/>
            <a:ahLst/>
            <a:cxnLst/>
            <a:rect l="l" t="t" r="r" b="b"/>
            <a:pathLst>
              <a:path w="361" h="110">
                <a:moveTo>
                  <a:pt x="97" y="105"/>
                </a:moveTo>
                <a:cubicBezTo>
                  <a:pt x="144" y="110"/>
                  <a:pt x="190" y="107"/>
                  <a:pt x="236" y="99"/>
                </a:cubicBezTo>
                <a:cubicBezTo>
                  <a:pt x="261" y="94"/>
                  <a:pt x="286" y="89"/>
                  <a:pt x="311" y="85"/>
                </a:cubicBezTo>
                <a:cubicBezTo>
                  <a:pt x="321" y="84"/>
                  <a:pt x="332" y="83"/>
                  <a:pt x="342" y="79"/>
                </a:cubicBezTo>
                <a:cubicBezTo>
                  <a:pt x="346" y="78"/>
                  <a:pt x="346" y="78"/>
                  <a:pt x="346" y="78"/>
                </a:cubicBezTo>
                <a:cubicBezTo>
                  <a:pt x="352" y="75"/>
                  <a:pt x="357" y="71"/>
                  <a:pt x="360" y="66"/>
                </a:cubicBezTo>
                <a:cubicBezTo>
                  <a:pt x="361" y="65"/>
                  <a:pt x="361" y="65"/>
                  <a:pt x="361" y="65"/>
                </a:cubicBezTo>
                <a:cubicBezTo>
                  <a:pt x="358" y="53"/>
                  <a:pt x="350" y="44"/>
                  <a:pt x="348" y="32"/>
                </a:cubicBezTo>
                <a:cubicBezTo>
                  <a:pt x="345" y="21"/>
                  <a:pt x="344" y="11"/>
                  <a:pt x="345" y="0"/>
                </a:cubicBezTo>
                <a:cubicBezTo>
                  <a:pt x="345" y="0"/>
                  <a:pt x="345" y="0"/>
                  <a:pt x="345" y="0"/>
                </a:cubicBezTo>
                <a:cubicBezTo>
                  <a:pt x="323" y="19"/>
                  <a:pt x="301" y="33"/>
                  <a:pt x="274" y="42"/>
                </a:cubicBezTo>
                <a:cubicBezTo>
                  <a:pt x="245" y="51"/>
                  <a:pt x="215" y="57"/>
                  <a:pt x="185" y="60"/>
                </a:cubicBezTo>
                <a:cubicBezTo>
                  <a:pt x="156" y="62"/>
                  <a:pt x="127" y="62"/>
                  <a:pt x="97" y="59"/>
                </a:cubicBezTo>
                <a:cubicBezTo>
                  <a:pt x="72" y="57"/>
                  <a:pt x="44" y="53"/>
                  <a:pt x="21" y="41"/>
                </a:cubicBezTo>
                <a:cubicBezTo>
                  <a:pt x="21" y="43"/>
                  <a:pt x="21" y="45"/>
                  <a:pt x="21" y="47"/>
                </a:cubicBezTo>
                <a:cubicBezTo>
                  <a:pt x="22" y="53"/>
                  <a:pt x="22" y="53"/>
                  <a:pt x="22" y="53"/>
                </a:cubicBezTo>
                <a:cubicBezTo>
                  <a:pt x="15" y="58"/>
                  <a:pt x="15" y="58"/>
                  <a:pt x="15" y="58"/>
                </a:cubicBezTo>
                <a:cubicBezTo>
                  <a:pt x="7" y="63"/>
                  <a:pt x="0" y="70"/>
                  <a:pt x="2" y="77"/>
                </a:cubicBezTo>
                <a:cubicBezTo>
                  <a:pt x="5" y="85"/>
                  <a:pt x="17" y="89"/>
                  <a:pt x="25" y="92"/>
                </a:cubicBezTo>
                <a:cubicBezTo>
                  <a:pt x="48" y="100"/>
                  <a:pt x="73" y="103"/>
                  <a:pt x="97" y="10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CustomShape 7"/>
          <p:cNvSpPr/>
          <p:nvPr/>
        </p:nvSpPr>
        <p:spPr>
          <a:xfrm>
            <a:off x="9810882" y="4033721"/>
            <a:ext cx="106546" cy="58672"/>
          </a:xfrm>
          <a:custGeom>
            <a:avLst/>
            <a:gdLst/>
            <a:ahLst/>
            <a:cxnLst/>
            <a:rect l="l" t="t" r="r" b="b"/>
            <a:pathLst>
              <a:path w="25" h="14">
                <a:moveTo>
                  <a:pt x="2" y="0"/>
                </a:moveTo>
                <a:cubicBezTo>
                  <a:pt x="1" y="0"/>
                  <a:pt x="1" y="1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6" y="7"/>
                  <a:pt x="12" y="11"/>
                  <a:pt x="20" y="14"/>
                </a:cubicBezTo>
                <a:cubicBezTo>
                  <a:pt x="21" y="12"/>
                  <a:pt x="23" y="11"/>
                  <a:pt x="25" y="9"/>
                </a:cubicBezTo>
                <a:cubicBezTo>
                  <a:pt x="21" y="8"/>
                  <a:pt x="17" y="6"/>
                  <a:pt x="14" y="5"/>
                </a:cubicBezTo>
                <a:cubicBezTo>
                  <a:pt x="10" y="3"/>
                  <a:pt x="6" y="2"/>
                  <a:pt x="2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3" name="CustomShape 8"/>
          <p:cNvSpPr/>
          <p:nvPr/>
        </p:nvSpPr>
        <p:spPr>
          <a:xfrm>
            <a:off x="9544517" y="3108282"/>
            <a:ext cx="212732" cy="542809"/>
          </a:xfrm>
          <a:custGeom>
            <a:avLst/>
            <a:gdLst/>
            <a:ahLst/>
            <a:cxnLst/>
            <a:rect l="l" t="t" r="r" b="b"/>
            <a:pathLst>
              <a:path w="50" h="128">
                <a:moveTo>
                  <a:pt x="50" y="14"/>
                </a:moveTo>
                <a:cubicBezTo>
                  <a:pt x="50" y="11"/>
                  <a:pt x="50" y="8"/>
                  <a:pt x="48" y="5"/>
                </a:cubicBezTo>
                <a:cubicBezTo>
                  <a:pt x="46" y="2"/>
                  <a:pt x="42" y="0"/>
                  <a:pt x="39" y="1"/>
                </a:cubicBezTo>
                <a:cubicBezTo>
                  <a:pt x="35" y="1"/>
                  <a:pt x="31" y="3"/>
                  <a:pt x="28" y="5"/>
                </a:cubicBezTo>
                <a:cubicBezTo>
                  <a:pt x="4" y="40"/>
                  <a:pt x="0" y="86"/>
                  <a:pt x="6" y="128"/>
                </a:cubicBezTo>
                <a:cubicBezTo>
                  <a:pt x="11" y="125"/>
                  <a:pt x="16" y="124"/>
                  <a:pt x="22" y="124"/>
                </a:cubicBezTo>
                <a:cubicBezTo>
                  <a:pt x="23" y="124"/>
                  <a:pt x="24" y="124"/>
                  <a:pt x="26" y="124"/>
                </a:cubicBezTo>
                <a:cubicBezTo>
                  <a:pt x="27" y="91"/>
                  <a:pt x="28" y="48"/>
                  <a:pt x="49" y="21"/>
                </a:cubicBezTo>
                <a:lnTo>
                  <a:pt x="50" y="14"/>
                </a:ln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4" name="CustomShape 9"/>
          <p:cNvSpPr/>
          <p:nvPr/>
        </p:nvSpPr>
        <p:spPr>
          <a:xfrm>
            <a:off x="9501683" y="3646412"/>
            <a:ext cx="352394" cy="382630"/>
          </a:xfrm>
          <a:custGeom>
            <a:avLst/>
            <a:gdLst/>
            <a:ahLst/>
            <a:cxnLst/>
            <a:rect l="l" t="t" r="r" b="b"/>
            <a:pathLst>
              <a:path w="83" h="90">
                <a:moveTo>
                  <a:pt x="13" y="22"/>
                </a:moveTo>
                <a:cubicBezTo>
                  <a:pt x="25" y="17"/>
                  <a:pt x="40" y="13"/>
                  <a:pt x="54" y="14"/>
                </a:cubicBezTo>
                <a:cubicBezTo>
                  <a:pt x="57" y="14"/>
                  <a:pt x="57" y="18"/>
                  <a:pt x="54" y="18"/>
                </a:cubicBezTo>
                <a:cubicBezTo>
                  <a:pt x="45" y="18"/>
                  <a:pt x="35" y="21"/>
                  <a:pt x="26" y="24"/>
                </a:cubicBezTo>
                <a:cubicBezTo>
                  <a:pt x="21" y="26"/>
                  <a:pt x="15" y="28"/>
                  <a:pt x="11" y="31"/>
                </a:cubicBezTo>
                <a:cubicBezTo>
                  <a:pt x="4" y="35"/>
                  <a:pt x="6" y="38"/>
                  <a:pt x="12" y="43"/>
                </a:cubicBezTo>
                <a:cubicBezTo>
                  <a:pt x="12" y="44"/>
                  <a:pt x="12" y="44"/>
                  <a:pt x="12" y="45"/>
                </a:cubicBezTo>
                <a:cubicBezTo>
                  <a:pt x="21" y="41"/>
                  <a:pt x="31" y="38"/>
                  <a:pt x="41" y="39"/>
                </a:cubicBezTo>
                <a:cubicBezTo>
                  <a:pt x="42" y="39"/>
                  <a:pt x="42" y="41"/>
                  <a:pt x="41" y="42"/>
                </a:cubicBezTo>
                <a:cubicBezTo>
                  <a:pt x="33" y="44"/>
                  <a:pt x="26" y="46"/>
                  <a:pt x="19" y="49"/>
                </a:cubicBezTo>
                <a:cubicBezTo>
                  <a:pt x="15" y="50"/>
                  <a:pt x="11" y="52"/>
                  <a:pt x="9" y="54"/>
                </a:cubicBezTo>
                <a:cubicBezTo>
                  <a:pt x="7" y="56"/>
                  <a:pt x="9" y="58"/>
                  <a:pt x="10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20" y="58"/>
                  <a:pt x="29" y="57"/>
                  <a:pt x="37" y="59"/>
                </a:cubicBezTo>
                <a:cubicBezTo>
                  <a:pt x="38" y="59"/>
                  <a:pt x="38" y="61"/>
                  <a:pt x="37" y="61"/>
                </a:cubicBezTo>
                <a:cubicBezTo>
                  <a:pt x="30" y="64"/>
                  <a:pt x="21" y="64"/>
                  <a:pt x="14" y="65"/>
                </a:cubicBezTo>
                <a:cubicBezTo>
                  <a:pt x="14" y="70"/>
                  <a:pt x="15" y="74"/>
                  <a:pt x="22" y="75"/>
                </a:cubicBezTo>
                <a:cubicBezTo>
                  <a:pt x="25" y="76"/>
                  <a:pt x="28" y="76"/>
                  <a:pt x="32" y="76"/>
                </a:cubicBezTo>
                <a:cubicBezTo>
                  <a:pt x="35" y="76"/>
                  <a:pt x="38" y="75"/>
                  <a:pt x="41" y="76"/>
                </a:cubicBezTo>
                <a:cubicBezTo>
                  <a:pt x="43" y="76"/>
                  <a:pt x="43" y="78"/>
                  <a:pt x="42" y="80"/>
                </a:cubicBezTo>
                <a:cubicBezTo>
                  <a:pt x="42" y="86"/>
                  <a:pt x="47" y="88"/>
                  <a:pt x="53" y="89"/>
                </a:cubicBezTo>
                <a:cubicBezTo>
                  <a:pt x="56" y="90"/>
                  <a:pt x="60" y="90"/>
                  <a:pt x="63" y="90"/>
                </a:cubicBezTo>
                <a:cubicBezTo>
                  <a:pt x="64" y="90"/>
                  <a:pt x="64" y="90"/>
                  <a:pt x="65" y="90"/>
                </a:cubicBezTo>
                <a:cubicBezTo>
                  <a:pt x="66" y="89"/>
                  <a:pt x="66" y="89"/>
                  <a:pt x="67" y="90"/>
                </a:cubicBezTo>
                <a:cubicBezTo>
                  <a:pt x="68" y="89"/>
                  <a:pt x="69" y="89"/>
                  <a:pt x="71" y="90"/>
                </a:cubicBezTo>
                <a:cubicBezTo>
                  <a:pt x="77" y="80"/>
                  <a:pt x="82" y="67"/>
                  <a:pt x="83" y="55"/>
                </a:cubicBezTo>
                <a:cubicBezTo>
                  <a:pt x="83" y="50"/>
                  <a:pt x="83" y="50"/>
                  <a:pt x="83" y="50"/>
                </a:cubicBezTo>
                <a:cubicBezTo>
                  <a:pt x="83" y="48"/>
                  <a:pt x="83" y="46"/>
                  <a:pt x="83" y="45"/>
                </a:cubicBezTo>
                <a:cubicBezTo>
                  <a:pt x="82" y="30"/>
                  <a:pt x="77" y="19"/>
                  <a:pt x="68" y="10"/>
                </a:cubicBezTo>
                <a:cubicBezTo>
                  <a:pt x="62" y="8"/>
                  <a:pt x="57" y="7"/>
                  <a:pt x="52" y="6"/>
                </a:cubicBezTo>
                <a:cubicBezTo>
                  <a:pt x="42" y="4"/>
                  <a:pt x="0" y="0"/>
                  <a:pt x="13" y="22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5" name="CustomShape 10"/>
          <p:cNvSpPr/>
          <p:nvPr/>
        </p:nvSpPr>
        <p:spPr>
          <a:xfrm>
            <a:off x="9561795" y="3867063"/>
            <a:ext cx="292282" cy="161979"/>
          </a:xfrm>
          <a:custGeom>
            <a:avLst/>
            <a:gdLst/>
            <a:ahLst/>
            <a:cxnLst/>
            <a:rect l="l" t="t" r="r" b="b"/>
            <a:pathLst>
              <a:path w="69" h="38">
                <a:moveTo>
                  <a:pt x="35" y="15"/>
                </a:moveTo>
                <a:cubicBezTo>
                  <a:pt x="25" y="21"/>
                  <a:pt x="12" y="20"/>
                  <a:pt x="0" y="16"/>
                </a:cubicBezTo>
                <a:cubicBezTo>
                  <a:pt x="1" y="19"/>
                  <a:pt x="3" y="22"/>
                  <a:pt x="8" y="23"/>
                </a:cubicBezTo>
                <a:cubicBezTo>
                  <a:pt x="11" y="24"/>
                  <a:pt x="14" y="24"/>
                  <a:pt x="18" y="24"/>
                </a:cubicBezTo>
                <a:cubicBezTo>
                  <a:pt x="21" y="24"/>
                  <a:pt x="24" y="23"/>
                  <a:pt x="27" y="24"/>
                </a:cubicBezTo>
                <a:cubicBezTo>
                  <a:pt x="29" y="24"/>
                  <a:pt x="29" y="26"/>
                  <a:pt x="28" y="28"/>
                </a:cubicBezTo>
                <a:cubicBezTo>
                  <a:pt x="28" y="34"/>
                  <a:pt x="33" y="36"/>
                  <a:pt x="39" y="37"/>
                </a:cubicBezTo>
                <a:cubicBezTo>
                  <a:pt x="42" y="38"/>
                  <a:pt x="46" y="38"/>
                  <a:pt x="49" y="38"/>
                </a:cubicBezTo>
                <a:cubicBezTo>
                  <a:pt x="50" y="38"/>
                  <a:pt x="50" y="38"/>
                  <a:pt x="51" y="38"/>
                </a:cubicBezTo>
                <a:cubicBezTo>
                  <a:pt x="52" y="37"/>
                  <a:pt x="52" y="37"/>
                  <a:pt x="53" y="38"/>
                </a:cubicBezTo>
                <a:cubicBezTo>
                  <a:pt x="54" y="37"/>
                  <a:pt x="55" y="37"/>
                  <a:pt x="57" y="38"/>
                </a:cubicBezTo>
                <a:cubicBezTo>
                  <a:pt x="63" y="28"/>
                  <a:pt x="68" y="15"/>
                  <a:pt x="69" y="3"/>
                </a:cubicBezTo>
                <a:cubicBezTo>
                  <a:pt x="69" y="0"/>
                  <a:pt x="69" y="0"/>
                  <a:pt x="69" y="0"/>
                </a:cubicBezTo>
                <a:cubicBezTo>
                  <a:pt x="61" y="16"/>
                  <a:pt x="46" y="29"/>
                  <a:pt x="35" y="1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6" name="CustomShape 11"/>
          <p:cNvSpPr/>
          <p:nvPr/>
        </p:nvSpPr>
        <p:spPr>
          <a:xfrm>
            <a:off x="9158647" y="2294068"/>
            <a:ext cx="46074" cy="7955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0" y="11"/>
                </a:moveTo>
                <a:cubicBezTo>
                  <a:pt x="0" y="13"/>
                  <a:pt x="0" y="14"/>
                  <a:pt x="0" y="15"/>
                </a:cubicBezTo>
                <a:cubicBezTo>
                  <a:pt x="2" y="19"/>
                  <a:pt x="6" y="18"/>
                  <a:pt x="9" y="18"/>
                </a:cubicBezTo>
                <a:cubicBezTo>
                  <a:pt x="10" y="14"/>
                  <a:pt x="11" y="10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7" name="CustomShape 12"/>
          <p:cNvSpPr/>
          <p:nvPr/>
        </p:nvSpPr>
        <p:spPr>
          <a:xfrm>
            <a:off x="9833200" y="4114711"/>
            <a:ext cx="173137" cy="185736"/>
          </a:xfrm>
          <a:custGeom>
            <a:avLst/>
            <a:gdLst/>
            <a:ahLst/>
            <a:cxnLst/>
            <a:rect l="l" t="t" r="r" b="b"/>
            <a:pathLst>
              <a:path w="41" h="44">
                <a:moveTo>
                  <a:pt x="36" y="8"/>
                </a:moveTo>
                <a:cubicBezTo>
                  <a:pt x="26" y="7"/>
                  <a:pt x="16" y="4"/>
                  <a:pt x="7" y="0"/>
                </a:cubicBezTo>
                <a:cubicBezTo>
                  <a:pt x="7" y="0"/>
                  <a:pt x="6" y="1"/>
                  <a:pt x="6" y="1"/>
                </a:cubicBezTo>
                <a:cubicBezTo>
                  <a:pt x="4" y="2"/>
                  <a:pt x="2" y="3"/>
                  <a:pt x="0" y="3"/>
                </a:cubicBezTo>
                <a:cubicBezTo>
                  <a:pt x="3" y="7"/>
                  <a:pt x="6" y="10"/>
                  <a:pt x="10" y="14"/>
                </a:cubicBezTo>
                <a:cubicBezTo>
                  <a:pt x="12" y="15"/>
                  <a:pt x="14" y="17"/>
                  <a:pt x="16" y="19"/>
                </a:cubicBezTo>
                <a:cubicBezTo>
                  <a:pt x="21" y="23"/>
                  <a:pt x="21" y="23"/>
                  <a:pt x="21" y="23"/>
                </a:cubicBezTo>
                <a:cubicBezTo>
                  <a:pt x="17" y="26"/>
                  <a:pt x="17" y="26"/>
                  <a:pt x="17" y="26"/>
                </a:cubicBezTo>
                <a:cubicBezTo>
                  <a:pt x="25" y="33"/>
                  <a:pt x="33" y="39"/>
                  <a:pt x="41" y="44"/>
                </a:cubicBezTo>
                <a:cubicBezTo>
                  <a:pt x="40" y="38"/>
                  <a:pt x="39" y="32"/>
                  <a:pt x="38" y="26"/>
                </a:cubicBezTo>
                <a:cubicBezTo>
                  <a:pt x="37" y="20"/>
                  <a:pt x="37" y="14"/>
                  <a:pt x="36" y="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8" name="CustomShape 13"/>
          <p:cNvSpPr/>
          <p:nvPr/>
        </p:nvSpPr>
        <p:spPr>
          <a:xfrm>
            <a:off x="8369630" y="2373617"/>
            <a:ext cx="46074" cy="8063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9" y="17"/>
                </a:moveTo>
                <a:cubicBezTo>
                  <a:pt x="10" y="13"/>
                  <a:pt x="11" y="9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ubicBezTo>
                  <a:pt x="0" y="12"/>
                  <a:pt x="0" y="13"/>
                  <a:pt x="0" y="15"/>
                </a:cubicBezTo>
                <a:cubicBezTo>
                  <a:pt x="2" y="19"/>
                  <a:pt x="6" y="17"/>
                  <a:pt x="9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9" name="CustomShape 14"/>
          <p:cNvSpPr/>
          <p:nvPr/>
        </p:nvSpPr>
        <p:spPr>
          <a:xfrm>
            <a:off x="9668341" y="2989497"/>
            <a:ext cx="644316" cy="445982"/>
          </a:xfrm>
          <a:custGeom>
            <a:avLst/>
            <a:gdLst/>
            <a:ahLst/>
            <a:cxnLst/>
            <a:rect l="l" t="t" r="r" b="b"/>
            <a:pathLst>
              <a:path w="152" h="105">
                <a:moveTo>
                  <a:pt x="4" y="5"/>
                </a:moveTo>
                <a:cubicBezTo>
                  <a:pt x="3" y="7"/>
                  <a:pt x="1" y="9"/>
                  <a:pt x="0" y="11"/>
                </a:cubicBezTo>
                <a:cubicBezTo>
                  <a:pt x="28" y="5"/>
                  <a:pt x="60" y="25"/>
                  <a:pt x="80" y="42"/>
                </a:cubicBezTo>
                <a:cubicBezTo>
                  <a:pt x="99" y="59"/>
                  <a:pt x="119" y="80"/>
                  <a:pt x="128" y="105"/>
                </a:cubicBezTo>
                <a:cubicBezTo>
                  <a:pt x="152" y="88"/>
                  <a:pt x="97" y="45"/>
                  <a:pt x="86" y="36"/>
                </a:cubicBezTo>
                <a:cubicBezTo>
                  <a:pt x="63" y="18"/>
                  <a:pt x="36" y="0"/>
                  <a:pt x="6" y="2"/>
                </a:cubicBezTo>
                <a:cubicBezTo>
                  <a:pt x="5" y="3"/>
                  <a:pt x="5" y="4"/>
                  <a:pt x="4" y="5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0" name="CustomShape 15"/>
          <p:cNvSpPr/>
          <p:nvPr/>
        </p:nvSpPr>
        <p:spPr>
          <a:xfrm>
            <a:off x="8174535" y="876573"/>
            <a:ext cx="1943027" cy="1455650"/>
          </a:xfrm>
          <a:custGeom>
            <a:avLst/>
            <a:gdLst/>
            <a:ahLst/>
            <a:cxnLst/>
            <a:rect l="l" t="t" r="r" b="b"/>
            <a:pathLst>
              <a:path w="458" h="343">
                <a:moveTo>
                  <a:pt x="37" y="196"/>
                </a:moveTo>
                <a:cubicBezTo>
                  <a:pt x="40" y="199"/>
                  <a:pt x="43" y="202"/>
                  <a:pt x="47" y="204"/>
                </a:cubicBezTo>
                <a:cubicBezTo>
                  <a:pt x="46" y="188"/>
                  <a:pt x="48" y="173"/>
                  <a:pt x="53" y="158"/>
                </a:cubicBezTo>
                <a:cubicBezTo>
                  <a:pt x="51" y="145"/>
                  <a:pt x="50" y="132"/>
                  <a:pt x="51" y="120"/>
                </a:cubicBezTo>
                <a:cubicBezTo>
                  <a:pt x="51" y="118"/>
                  <a:pt x="54" y="117"/>
                  <a:pt x="54" y="120"/>
                </a:cubicBezTo>
                <a:cubicBezTo>
                  <a:pt x="55" y="129"/>
                  <a:pt x="56" y="137"/>
                  <a:pt x="57" y="145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62" y="168"/>
                  <a:pt x="65" y="179"/>
                  <a:pt x="70" y="190"/>
                </a:cubicBezTo>
                <a:cubicBezTo>
                  <a:pt x="72" y="183"/>
                  <a:pt x="74" y="176"/>
                  <a:pt x="76" y="169"/>
                </a:cubicBezTo>
                <a:cubicBezTo>
                  <a:pt x="79" y="161"/>
                  <a:pt x="83" y="153"/>
                  <a:pt x="87" y="144"/>
                </a:cubicBezTo>
                <a:cubicBezTo>
                  <a:pt x="94" y="133"/>
                  <a:pt x="94" y="133"/>
                  <a:pt x="94" y="133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2" y="155"/>
                  <a:pt x="92" y="161"/>
                  <a:pt x="92" y="168"/>
                </a:cubicBezTo>
                <a:cubicBezTo>
                  <a:pt x="92" y="174"/>
                  <a:pt x="92" y="180"/>
                  <a:pt x="93" y="185"/>
                </a:cubicBezTo>
                <a:cubicBezTo>
                  <a:pt x="101" y="172"/>
                  <a:pt x="113" y="160"/>
                  <a:pt x="126" y="151"/>
                </a:cubicBezTo>
                <a:cubicBezTo>
                  <a:pt x="133" y="146"/>
                  <a:pt x="133" y="146"/>
                  <a:pt x="133" y="146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27" y="166"/>
                  <a:pt x="125" y="176"/>
                  <a:pt x="123" y="186"/>
                </a:cubicBezTo>
                <a:cubicBezTo>
                  <a:pt x="141" y="179"/>
                  <a:pt x="162" y="177"/>
                  <a:pt x="181" y="176"/>
                </a:cubicBezTo>
                <a:cubicBezTo>
                  <a:pt x="212" y="174"/>
                  <a:pt x="243" y="173"/>
                  <a:pt x="274" y="175"/>
                </a:cubicBezTo>
                <a:cubicBezTo>
                  <a:pt x="298" y="176"/>
                  <a:pt x="323" y="178"/>
                  <a:pt x="348" y="182"/>
                </a:cubicBezTo>
                <a:cubicBezTo>
                  <a:pt x="352" y="182"/>
                  <a:pt x="352" y="182"/>
                  <a:pt x="352" y="182"/>
                </a:cubicBezTo>
                <a:cubicBezTo>
                  <a:pt x="349" y="190"/>
                  <a:pt x="349" y="190"/>
                  <a:pt x="349" y="190"/>
                </a:cubicBezTo>
                <a:cubicBezTo>
                  <a:pt x="331" y="237"/>
                  <a:pt x="346" y="297"/>
                  <a:pt x="369" y="343"/>
                </a:cubicBezTo>
                <a:cubicBezTo>
                  <a:pt x="376" y="325"/>
                  <a:pt x="388" y="308"/>
                  <a:pt x="402" y="300"/>
                </a:cubicBezTo>
                <a:cubicBezTo>
                  <a:pt x="408" y="297"/>
                  <a:pt x="413" y="296"/>
                  <a:pt x="418" y="296"/>
                </a:cubicBezTo>
                <a:cubicBezTo>
                  <a:pt x="420" y="281"/>
                  <a:pt x="422" y="264"/>
                  <a:pt x="423" y="247"/>
                </a:cubicBezTo>
                <a:cubicBezTo>
                  <a:pt x="423" y="241"/>
                  <a:pt x="423" y="241"/>
                  <a:pt x="423" y="241"/>
                </a:cubicBezTo>
                <a:cubicBezTo>
                  <a:pt x="431" y="237"/>
                  <a:pt x="431" y="237"/>
                  <a:pt x="431" y="237"/>
                </a:cubicBezTo>
                <a:cubicBezTo>
                  <a:pt x="440" y="234"/>
                  <a:pt x="449" y="230"/>
                  <a:pt x="458" y="229"/>
                </a:cubicBezTo>
                <a:cubicBezTo>
                  <a:pt x="455" y="216"/>
                  <a:pt x="451" y="204"/>
                  <a:pt x="446" y="192"/>
                </a:cubicBezTo>
                <a:cubicBezTo>
                  <a:pt x="440" y="196"/>
                  <a:pt x="433" y="202"/>
                  <a:pt x="428" y="208"/>
                </a:cubicBezTo>
                <a:cubicBezTo>
                  <a:pt x="422" y="216"/>
                  <a:pt x="422" y="216"/>
                  <a:pt x="422" y="216"/>
                </a:cubicBezTo>
                <a:cubicBezTo>
                  <a:pt x="421" y="209"/>
                  <a:pt x="421" y="209"/>
                  <a:pt x="421" y="209"/>
                </a:cubicBezTo>
                <a:cubicBezTo>
                  <a:pt x="417" y="182"/>
                  <a:pt x="406" y="158"/>
                  <a:pt x="385" y="140"/>
                </a:cubicBezTo>
                <a:cubicBezTo>
                  <a:pt x="343" y="105"/>
                  <a:pt x="279" y="103"/>
                  <a:pt x="224" y="107"/>
                </a:cubicBezTo>
                <a:cubicBezTo>
                  <a:pt x="217" y="107"/>
                  <a:pt x="217" y="107"/>
                  <a:pt x="217" y="107"/>
                </a:cubicBezTo>
                <a:cubicBezTo>
                  <a:pt x="217" y="102"/>
                  <a:pt x="217" y="102"/>
                  <a:pt x="217" y="102"/>
                </a:cubicBezTo>
                <a:cubicBezTo>
                  <a:pt x="221" y="78"/>
                  <a:pt x="227" y="54"/>
                  <a:pt x="238" y="33"/>
                </a:cubicBezTo>
                <a:cubicBezTo>
                  <a:pt x="232" y="35"/>
                  <a:pt x="227" y="37"/>
                  <a:pt x="221" y="40"/>
                </a:cubicBezTo>
                <a:cubicBezTo>
                  <a:pt x="209" y="46"/>
                  <a:pt x="197" y="53"/>
                  <a:pt x="186" y="60"/>
                </a:cubicBezTo>
                <a:cubicBezTo>
                  <a:pt x="176" y="68"/>
                  <a:pt x="176" y="68"/>
                  <a:pt x="176" y="68"/>
                </a:cubicBezTo>
                <a:cubicBezTo>
                  <a:pt x="178" y="60"/>
                  <a:pt x="178" y="60"/>
                  <a:pt x="178" y="60"/>
                </a:cubicBezTo>
                <a:cubicBezTo>
                  <a:pt x="181" y="49"/>
                  <a:pt x="186" y="38"/>
                  <a:pt x="191" y="28"/>
                </a:cubicBezTo>
                <a:cubicBezTo>
                  <a:pt x="195" y="18"/>
                  <a:pt x="200" y="9"/>
                  <a:pt x="207" y="0"/>
                </a:cubicBezTo>
                <a:cubicBezTo>
                  <a:pt x="167" y="9"/>
                  <a:pt x="129" y="23"/>
                  <a:pt x="97" y="46"/>
                </a:cubicBezTo>
                <a:cubicBezTo>
                  <a:pt x="88" y="53"/>
                  <a:pt x="88" y="53"/>
                  <a:pt x="88" y="53"/>
                </a:cubicBezTo>
                <a:cubicBezTo>
                  <a:pt x="89" y="46"/>
                  <a:pt x="89" y="46"/>
                  <a:pt x="89" y="46"/>
                </a:cubicBezTo>
                <a:cubicBezTo>
                  <a:pt x="92" y="33"/>
                  <a:pt x="98" y="20"/>
                  <a:pt x="104" y="8"/>
                </a:cubicBezTo>
                <a:cubicBezTo>
                  <a:pt x="60" y="22"/>
                  <a:pt x="15" y="51"/>
                  <a:pt x="6" y="99"/>
                </a:cubicBezTo>
                <a:cubicBezTo>
                  <a:pt x="0" y="134"/>
                  <a:pt x="9" y="167"/>
                  <a:pt x="32" y="191"/>
                </a:cubicBezTo>
                <a:lnTo>
                  <a:pt x="37" y="196"/>
                </a:ln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1" name="CustomShape 16"/>
          <p:cNvSpPr/>
          <p:nvPr/>
        </p:nvSpPr>
        <p:spPr>
          <a:xfrm>
            <a:off x="8174535" y="1219608"/>
            <a:ext cx="1943027" cy="1112615"/>
          </a:xfrm>
          <a:custGeom>
            <a:avLst/>
            <a:gdLst/>
            <a:ahLst/>
            <a:cxnLst/>
            <a:rect l="l" t="t" r="r" b="b"/>
            <a:pathLst>
              <a:path w="458" h="262">
                <a:moveTo>
                  <a:pt x="446" y="111"/>
                </a:moveTo>
                <a:cubicBezTo>
                  <a:pt x="440" y="115"/>
                  <a:pt x="433" y="121"/>
                  <a:pt x="428" y="127"/>
                </a:cubicBezTo>
                <a:cubicBezTo>
                  <a:pt x="422" y="135"/>
                  <a:pt x="422" y="135"/>
                  <a:pt x="422" y="135"/>
                </a:cubicBezTo>
                <a:cubicBezTo>
                  <a:pt x="421" y="128"/>
                  <a:pt x="421" y="128"/>
                  <a:pt x="421" y="128"/>
                </a:cubicBezTo>
                <a:cubicBezTo>
                  <a:pt x="418" y="108"/>
                  <a:pt x="412" y="90"/>
                  <a:pt x="400" y="75"/>
                </a:cubicBezTo>
                <a:cubicBezTo>
                  <a:pt x="400" y="93"/>
                  <a:pt x="394" y="111"/>
                  <a:pt x="382" y="125"/>
                </a:cubicBezTo>
                <a:cubicBezTo>
                  <a:pt x="380" y="127"/>
                  <a:pt x="378" y="125"/>
                  <a:pt x="377" y="124"/>
                </a:cubicBezTo>
                <a:cubicBezTo>
                  <a:pt x="369" y="99"/>
                  <a:pt x="365" y="77"/>
                  <a:pt x="335" y="75"/>
                </a:cubicBezTo>
                <a:cubicBezTo>
                  <a:pt x="302" y="72"/>
                  <a:pt x="268" y="67"/>
                  <a:pt x="234" y="68"/>
                </a:cubicBezTo>
                <a:cubicBezTo>
                  <a:pt x="218" y="69"/>
                  <a:pt x="201" y="71"/>
                  <a:pt x="185" y="71"/>
                </a:cubicBezTo>
                <a:cubicBezTo>
                  <a:pt x="177" y="71"/>
                  <a:pt x="165" y="72"/>
                  <a:pt x="157" y="67"/>
                </a:cubicBezTo>
                <a:cubicBezTo>
                  <a:pt x="149" y="63"/>
                  <a:pt x="149" y="52"/>
                  <a:pt x="149" y="42"/>
                </a:cubicBezTo>
                <a:cubicBezTo>
                  <a:pt x="141" y="48"/>
                  <a:pt x="134" y="54"/>
                  <a:pt x="126" y="58"/>
                </a:cubicBezTo>
                <a:cubicBezTo>
                  <a:pt x="125" y="59"/>
                  <a:pt x="122" y="58"/>
                  <a:pt x="122" y="57"/>
                </a:cubicBezTo>
                <a:cubicBezTo>
                  <a:pt x="121" y="52"/>
                  <a:pt x="120" y="48"/>
                  <a:pt x="120" y="43"/>
                </a:cubicBezTo>
                <a:cubicBezTo>
                  <a:pt x="115" y="51"/>
                  <a:pt x="111" y="57"/>
                  <a:pt x="105" y="63"/>
                </a:cubicBezTo>
                <a:cubicBezTo>
                  <a:pt x="103" y="65"/>
                  <a:pt x="100" y="64"/>
                  <a:pt x="100" y="62"/>
                </a:cubicBezTo>
                <a:cubicBezTo>
                  <a:pt x="97" y="50"/>
                  <a:pt x="97" y="38"/>
                  <a:pt x="96" y="26"/>
                </a:cubicBezTo>
                <a:cubicBezTo>
                  <a:pt x="88" y="38"/>
                  <a:pt x="81" y="50"/>
                  <a:pt x="73" y="61"/>
                </a:cubicBezTo>
                <a:cubicBezTo>
                  <a:pt x="71" y="63"/>
                  <a:pt x="68" y="62"/>
                  <a:pt x="68" y="60"/>
                </a:cubicBezTo>
                <a:cubicBezTo>
                  <a:pt x="62" y="44"/>
                  <a:pt x="56" y="28"/>
                  <a:pt x="54" y="12"/>
                </a:cubicBezTo>
                <a:cubicBezTo>
                  <a:pt x="44" y="27"/>
                  <a:pt x="39" y="44"/>
                  <a:pt x="32" y="60"/>
                </a:cubicBezTo>
                <a:cubicBezTo>
                  <a:pt x="31" y="63"/>
                  <a:pt x="27" y="62"/>
                  <a:pt x="26" y="60"/>
                </a:cubicBezTo>
                <a:cubicBezTo>
                  <a:pt x="21" y="43"/>
                  <a:pt x="12" y="21"/>
                  <a:pt x="11" y="0"/>
                </a:cubicBezTo>
                <a:cubicBezTo>
                  <a:pt x="9" y="6"/>
                  <a:pt x="7" y="11"/>
                  <a:pt x="6" y="18"/>
                </a:cubicBezTo>
                <a:cubicBezTo>
                  <a:pt x="0" y="53"/>
                  <a:pt x="9" y="86"/>
                  <a:pt x="32" y="110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40" y="118"/>
                  <a:pt x="43" y="121"/>
                  <a:pt x="47" y="123"/>
                </a:cubicBezTo>
                <a:cubicBezTo>
                  <a:pt x="46" y="107"/>
                  <a:pt x="48" y="92"/>
                  <a:pt x="53" y="77"/>
                </a:cubicBezTo>
                <a:cubicBezTo>
                  <a:pt x="51" y="64"/>
                  <a:pt x="50" y="51"/>
                  <a:pt x="51" y="39"/>
                </a:cubicBezTo>
                <a:cubicBezTo>
                  <a:pt x="51" y="37"/>
                  <a:pt x="54" y="36"/>
                  <a:pt x="54" y="39"/>
                </a:cubicBezTo>
                <a:cubicBezTo>
                  <a:pt x="55" y="48"/>
                  <a:pt x="56" y="56"/>
                  <a:pt x="57" y="64"/>
                </a:cubicBezTo>
                <a:cubicBezTo>
                  <a:pt x="59" y="75"/>
                  <a:pt x="59" y="75"/>
                  <a:pt x="59" y="75"/>
                </a:cubicBezTo>
                <a:cubicBezTo>
                  <a:pt x="62" y="87"/>
                  <a:pt x="65" y="98"/>
                  <a:pt x="70" y="109"/>
                </a:cubicBezTo>
                <a:cubicBezTo>
                  <a:pt x="72" y="102"/>
                  <a:pt x="74" y="95"/>
                  <a:pt x="76" y="88"/>
                </a:cubicBezTo>
                <a:cubicBezTo>
                  <a:pt x="79" y="80"/>
                  <a:pt x="83" y="72"/>
                  <a:pt x="87" y="63"/>
                </a:cubicBezTo>
                <a:cubicBezTo>
                  <a:pt x="94" y="52"/>
                  <a:pt x="94" y="52"/>
                  <a:pt x="94" y="52"/>
                </a:cubicBezTo>
                <a:cubicBezTo>
                  <a:pt x="93" y="67"/>
                  <a:pt x="93" y="67"/>
                  <a:pt x="93" y="67"/>
                </a:cubicBezTo>
                <a:cubicBezTo>
                  <a:pt x="92" y="74"/>
                  <a:pt x="92" y="80"/>
                  <a:pt x="92" y="87"/>
                </a:cubicBezTo>
                <a:cubicBezTo>
                  <a:pt x="92" y="93"/>
                  <a:pt x="92" y="99"/>
                  <a:pt x="93" y="104"/>
                </a:cubicBezTo>
                <a:cubicBezTo>
                  <a:pt x="101" y="91"/>
                  <a:pt x="113" y="79"/>
                  <a:pt x="126" y="70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27" y="85"/>
                  <a:pt x="125" y="95"/>
                  <a:pt x="123" y="105"/>
                </a:cubicBezTo>
                <a:cubicBezTo>
                  <a:pt x="141" y="98"/>
                  <a:pt x="162" y="96"/>
                  <a:pt x="181" y="95"/>
                </a:cubicBezTo>
                <a:cubicBezTo>
                  <a:pt x="212" y="93"/>
                  <a:pt x="243" y="92"/>
                  <a:pt x="274" y="94"/>
                </a:cubicBezTo>
                <a:cubicBezTo>
                  <a:pt x="298" y="95"/>
                  <a:pt x="323" y="97"/>
                  <a:pt x="348" y="101"/>
                </a:cubicBezTo>
                <a:cubicBezTo>
                  <a:pt x="352" y="101"/>
                  <a:pt x="352" y="101"/>
                  <a:pt x="352" y="101"/>
                </a:cubicBezTo>
                <a:cubicBezTo>
                  <a:pt x="349" y="109"/>
                  <a:pt x="349" y="109"/>
                  <a:pt x="349" y="109"/>
                </a:cubicBezTo>
                <a:cubicBezTo>
                  <a:pt x="331" y="156"/>
                  <a:pt x="346" y="216"/>
                  <a:pt x="369" y="262"/>
                </a:cubicBezTo>
                <a:cubicBezTo>
                  <a:pt x="376" y="244"/>
                  <a:pt x="388" y="227"/>
                  <a:pt x="402" y="219"/>
                </a:cubicBezTo>
                <a:cubicBezTo>
                  <a:pt x="408" y="216"/>
                  <a:pt x="413" y="215"/>
                  <a:pt x="418" y="215"/>
                </a:cubicBezTo>
                <a:cubicBezTo>
                  <a:pt x="420" y="200"/>
                  <a:pt x="422" y="183"/>
                  <a:pt x="423" y="166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31" y="156"/>
                  <a:pt x="431" y="156"/>
                  <a:pt x="431" y="156"/>
                </a:cubicBezTo>
                <a:cubicBezTo>
                  <a:pt x="440" y="153"/>
                  <a:pt x="449" y="149"/>
                  <a:pt x="458" y="148"/>
                </a:cubicBezTo>
                <a:cubicBezTo>
                  <a:pt x="455" y="135"/>
                  <a:pt x="451" y="123"/>
                  <a:pt x="446" y="11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2" name="CustomShape 17"/>
          <p:cNvSpPr/>
          <p:nvPr/>
        </p:nvSpPr>
        <p:spPr>
          <a:xfrm>
            <a:off x="8479415" y="2705134"/>
            <a:ext cx="709468" cy="382630"/>
          </a:xfrm>
          <a:custGeom>
            <a:avLst/>
            <a:gdLst/>
            <a:ahLst/>
            <a:cxnLst/>
            <a:rect l="l" t="t" r="r" b="b"/>
            <a:pathLst>
              <a:path w="167" h="90">
                <a:moveTo>
                  <a:pt x="167" y="15"/>
                </a:moveTo>
                <a:cubicBezTo>
                  <a:pt x="167" y="15"/>
                  <a:pt x="167" y="15"/>
                  <a:pt x="167" y="15"/>
                </a:cubicBezTo>
                <a:cubicBezTo>
                  <a:pt x="167" y="9"/>
                  <a:pt x="165" y="4"/>
                  <a:pt x="162" y="0"/>
                </a:cubicBezTo>
                <a:cubicBezTo>
                  <a:pt x="118" y="36"/>
                  <a:pt x="58" y="73"/>
                  <a:pt x="0" y="70"/>
                </a:cubicBezTo>
                <a:cubicBezTo>
                  <a:pt x="2" y="75"/>
                  <a:pt x="3" y="80"/>
                  <a:pt x="5" y="85"/>
                </a:cubicBezTo>
                <a:cubicBezTo>
                  <a:pt x="65" y="90"/>
                  <a:pt x="125" y="54"/>
                  <a:pt x="167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3" name="CustomShape 18"/>
          <p:cNvSpPr/>
          <p:nvPr/>
        </p:nvSpPr>
        <p:spPr>
          <a:xfrm>
            <a:off x="9680939" y="3205109"/>
            <a:ext cx="695069" cy="917521"/>
          </a:xfrm>
          <a:custGeom>
            <a:avLst/>
            <a:gdLst/>
            <a:ahLst/>
            <a:cxnLst/>
            <a:rect l="l" t="t" r="r" b="b"/>
            <a:pathLst>
              <a:path w="164" h="216">
                <a:moveTo>
                  <a:pt x="90" y="43"/>
                </a:moveTo>
                <a:cubicBezTo>
                  <a:pt x="76" y="30"/>
                  <a:pt x="61" y="18"/>
                  <a:pt x="44" y="9"/>
                </a:cubicBezTo>
                <a:cubicBezTo>
                  <a:pt x="37" y="5"/>
                  <a:pt x="29" y="2"/>
                  <a:pt x="22" y="0"/>
                </a:cubicBezTo>
                <a:cubicBezTo>
                  <a:pt x="22" y="0"/>
                  <a:pt x="22" y="0"/>
                  <a:pt x="21" y="0"/>
                </a:cubicBezTo>
                <a:cubicBezTo>
                  <a:pt x="21" y="0"/>
                  <a:pt x="21" y="1"/>
                  <a:pt x="20" y="1"/>
                </a:cubicBezTo>
                <a:cubicBezTo>
                  <a:pt x="14" y="15"/>
                  <a:pt x="8" y="29"/>
                  <a:pt x="6" y="45"/>
                </a:cubicBezTo>
                <a:cubicBezTo>
                  <a:pt x="2" y="63"/>
                  <a:pt x="2" y="82"/>
                  <a:pt x="0" y="101"/>
                </a:cubicBezTo>
                <a:cubicBezTo>
                  <a:pt x="4" y="102"/>
                  <a:pt x="9" y="102"/>
                  <a:pt x="13" y="103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6" y="105"/>
                  <a:pt x="45" y="102"/>
                  <a:pt x="53" y="98"/>
                </a:cubicBezTo>
                <a:cubicBezTo>
                  <a:pt x="43" y="92"/>
                  <a:pt x="33" y="88"/>
                  <a:pt x="21" y="84"/>
                </a:cubicBezTo>
                <a:cubicBezTo>
                  <a:pt x="20" y="84"/>
                  <a:pt x="20" y="81"/>
                  <a:pt x="22" y="81"/>
                </a:cubicBezTo>
                <a:cubicBezTo>
                  <a:pt x="47" y="83"/>
                  <a:pt x="72" y="99"/>
                  <a:pt x="88" y="118"/>
                </a:cubicBezTo>
                <a:cubicBezTo>
                  <a:pt x="97" y="129"/>
                  <a:pt x="110" y="148"/>
                  <a:pt x="106" y="164"/>
                </a:cubicBezTo>
                <a:cubicBezTo>
                  <a:pt x="104" y="170"/>
                  <a:pt x="104" y="170"/>
                  <a:pt x="104" y="170"/>
                </a:cubicBezTo>
                <a:cubicBezTo>
                  <a:pt x="98" y="170"/>
                  <a:pt x="98" y="170"/>
                  <a:pt x="98" y="170"/>
                </a:cubicBezTo>
                <a:cubicBezTo>
                  <a:pt x="90" y="171"/>
                  <a:pt x="82" y="170"/>
                  <a:pt x="74" y="169"/>
                </a:cubicBezTo>
                <a:cubicBezTo>
                  <a:pt x="78" y="181"/>
                  <a:pt x="70" y="205"/>
                  <a:pt x="57" y="211"/>
                </a:cubicBezTo>
                <a:cubicBezTo>
                  <a:pt x="62" y="212"/>
                  <a:pt x="67" y="213"/>
                  <a:pt x="72" y="214"/>
                </a:cubicBezTo>
                <a:cubicBezTo>
                  <a:pt x="78" y="215"/>
                  <a:pt x="78" y="215"/>
                  <a:pt x="78" y="215"/>
                </a:cubicBezTo>
                <a:cubicBezTo>
                  <a:pt x="98" y="216"/>
                  <a:pt x="118" y="212"/>
                  <a:pt x="134" y="202"/>
                </a:cubicBezTo>
                <a:cubicBezTo>
                  <a:pt x="159" y="185"/>
                  <a:pt x="164" y="154"/>
                  <a:pt x="153" y="126"/>
                </a:cubicBezTo>
                <a:cubicBezTo>
                  <a:pt x="141" y="94"/>
                  <a:pt x="116" y="65"/>
                  <a:pt x="90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4" name="CustomShape 19"/>
          <p:cNvSpPr/>
          <p:nvPr/>
        </p:nvSpPr>
        <p:spPr>
          <a:xfrm>
            <a:off x="9612548" y="3057528"/>
            <a:ext cx="573045" cy="407827"/>
          </a:xfrm>
          <a:custGeom>
            <a:avLst/>
            <a:gdLst/>
            <a:ahLst/>
            <a:cxnLst/>
            <a:rect l="l" t="t" r="r" b="b"/>
            <a:pathLst>
              <a:path w="135" h="96">
                <a:moveTo>
                  <a:pt x="122" y="83"/>
                </a:moveTo>
                <a:cubicBezTo>
                  <a:pt x="126" y="87"/>
                  <a:pt x="131" y="92"/>
                  <a:pt x="135" y="96"/>
                </a:cubicBezTo>
                <a:cubicBezTo>
                  <a:pt x="132" y="87"/>
                  <a:pt x="128" y="78"/>
                  <a:pt x="123" y="70"/>
                </a:cubicBezTo>
                <a:cubicBezTo>
                  <a:pt x="114" y="57"/>
                  <a:pt x="103" y="45"/>
                  <a:pt x="91" y="34"/>
                </a:cubicBezTo>
                <a:cubicBezTo>
                  <a:pt x="66" y="12"/>
                  <a:pt x="41" y="1"/>
                  <a:pt x="8" y="0"/>
                </a:cubicBezTo>
                <a:cubicBezTo>
                  <a:pt x="6" y="4"/>
                  <a:pt x="3" y="7"/>
                  <a:pt x="0" y="11"/>
                </a:cubicBezTo>
                <a:cubicBezTo>
                  <a:pt x="3" y="11"/>
                  <a:pt x="5" y="12"/>
                  <a:pt x="8" y="13"/>
                </a:cubicBezTo>
                <a:cubicBezTo>
                  <a:pt x="9" y="12"/>
                  <a:pt x="11" y="10"/>
                  <a:pt x="13" y="9"/>
                </a:cubicBezTo>
                <a:cubicBezTo>
                  <a:pt x="13" y="9"/>
                  <a:pt x="13" y="9"/>
                  <a:pt x="14" y="8"/>
                </a:cubicBezTo>
                <a:cubicBezTo>
                  <a:pt x="14" y="8"/>
                  <a:pt x="15" y="8"/>
                  <a:pt x="15" y="8"/>
                </a:cubicBezTo>
                <a:cubicBezTo>
                  <a:pt x="19" y="6"/>
                  <a:pt x="23" y="5"/>
                  <a:pt x="28" y="6"/>
                </a:cubicBezTo>
                <a:cubicBezTo>
                  <a:pt x="37" y="7"/>
                  <a:pt x="43" y="18"/>
                  <a:pt x="41" y="27"/>
                </a:cubicBezTo>
                <a:cubicBezTo>
                  <a:pt x="72" y="36"/>
                  <a:pt x="102" y="63"/>
                  <a:pt x="122" y="83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5" name="CustomShape 20"/>
          <p:cNvSpPr/>
          <p:nvPr/>
        </p:nvSpPr>
        <p:spPr>
          <a:xfrm>
            <a:off x="9810882" y="4237095"/>
            <a:ext cx="352394" cy="233250"/>
          </a:xfrm>
          <a:custGeom>
            <a:avLst/>
            <a:gdLst/>
            <a:ahLst/>
            <a:cxnLst/>
            <a:rect l="l" t="t" r="r" b="b"/>
            <a:pathLst>
              <a:path w="83" h="55">
                <a:moveTo>
                  <a:pt x="83" y="42"/>
                </a:moveTo>
                <a:cubicBezTo>
                  <a:pt x="74" y="38"/>
                  <a:pt x="66" y="34"/>
                  <a:pt x="58" y="30"/>
                </a:cubicBezTo>
                <a:cubicBezTo>
                  <a:pt x="48" y="24"/>
                  <a:pt x="48" y="24"/>
                  <a:pt x="48" y="24"/>
                </a:cubicBezTo>
                <a:cubicBezTo>
                  <a:pt x="37" y="17"/>
                  <a:pt x="26" y="9"/>
                  <a:pt x="17" y="0"/>
                </a:cubicBezTo>
                <a:cubicBezTo>
                  <a:pt x="14" y="1"/>
                  <a:pt x="11" y="3"/>
                  <a:pt x="8" y="4"/>
                </a:cubicBezTo>
                <a:cubicBezTo>
                  <a:pt x="7" y="5"/>
                  <a:pt x="5" y="6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4" y="21"/>
                  <a:pt x="29" y="32"/>
                  <a:pt x="45" y="42"/>
                </a:cubicBezTo>
                <a:cubicBezTo>
                  <a:pt x="53" y="47"/>
                  <a:pt x="61" y="51"/>
                  <a:pt x="70" y="55"/>
                </a:cubicBezTo>
                <a:cubicBezTo>
                  <a:pt x="75" y="52"/>
                  <a:pt x="79" y="47"/>
                  <a:pt x="83" y="4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6" name="CustomShape 21"/>
          <p:cNvSpPr/>
          <p:nvPr/>
        </p:nvSpPr>
        <p:spPr>
          <a:xfrm>
            <a:off x="8666591" y="3125920"/>
            <a:ext cx="963595" cy="695069"/>
          </a:xfrm>
          <a:custGeom>
            <a:avLst/>
            <a:gdLst/>
            <a:ahLst/>
            <a:cxnLst/>
            <a:rect l="l" t="t" r="r" b="b"/>
            <a:pathLst>
              <a:path w="227" h="164">
                <a:moveTo>
                  <a:pt x="10" y="75"/>
                </a:moveTo>
                <a:cubicBezTo>
                  <a:pt x="5" y="94"/>
                  <a:pt x="3" y="113"/>
                  <a:pt x="2" y="133"/>
                </a:cubicBezTo>
                <a:cubicBezTo>
                  <a:pt x="1" y="141"/>
                  <a:pt x="1" y="149"/>
                  <a:pt x="0" y="157"/>
                </a:cubicBezTo>
                <a:cubicBezTo>
                  <a:pt x="16" y="161"/>
                  <a:pt x="31" y="164"/>
                  <a:pt x="48" y="164"/>
                </a:cubicBezTo>
                <a:cubicBezTo>
                  <a:pt x="66" y="164"/>
                  <a:pt x="84" y="163"/>
                  <a:pt x="102" y="161"/>
                </a:cubicBezTo>
                <a:cubicBezTo>
                  <a:pt x="121" y="159"/>
                  <a:pt x="139" y="155"/>
                  <a:pt x="157" y="151"/>
                </a:cubicBezTo>
                <a:cubicBezTo>
                  <a:pt x="165" y="148"/>
                  <a:pt x="173" y="146"/>
                  <a:pt x="181" y="144"/>
                </a:cubicBezTo>
                <a:cubicBezTo>
                  <a:pt x="188" y="141"/>
                  <a:pt x="195" y="137"/>
                  <a:pt x="202" y="136"/>
                </a:cubicBezTo>
                <a:cubicBezTo>
                  <a:pt x="203" y="133"/>
                  <a:pt x="205" y="130"/>
                  <a:pt x="207" y="127"/>
                </a:cubicBezTo>
                <a:cubicBezTo>
                  <a:pt x="201" y="91"/>
                  <a:pt x="201" y="34"/>
                  <a:pt x="227" y="2"/>
                </a:cubicBezTo>
                <a:cubicBezTo>
                  <a:pt x="227" y="2"/>
                  <a:pt x="227" y="2"/>
                  <a:pt x="227" y="2"/>
                </a:cubicBezTo>
                <a:cubicBezTo>
                  <a:pt x="226" y="1"/>
                  <a:pt x="225" y="1"/>
                  <a:pt x="224" y="1"/>
                </a:cubicBezTo>
                <a:cubicBezTo>
                  <a:pt x="222" y="0"/>
                  <a:pt x="220" y="0"/>
                  <a:pt x="218" y="0"/>
                </a:cubicBezTo>
                <a:cubicBezTo>
                  <a:pt x="206" y="13"/>
                  <a:pt x="192" y="26"/>
                  <a:pt x="177" y="36"/>
                </a:cubicBezTo>
                <a:cubicBezTo>
                  <a:pt x="167" y="61"/>
                  <a:pt x="140" y="96"/>
                  <a:pt x="112" y="102"/>
                </a:cubicBezTo>
                <a:cubicBezTo>
                  <a:pt x="95" y="105"/>
                  <a:pt x="64" y="98"/>
                  <a:pt x="67" y="76"/>
                </a:cubicBezTo>
                <a:cubicBezTo>
                  <a:pt x="48" y="78"/>
                  <a:pt x="29" y="78"/>
                  <a:pt x="10" y="75"/>
                </a:cubicBezTo>
                <a:close/>
                <a:moveTo>
                  <a:pt x="171" y="74"/>
                </a:moveTo>
                <a:cubicBezTo>
                  <a:pt x="172" y="71"/>
                  <a:pt x="174" y="69"/>
                  <a:pt x="175" y="65"/>
                </a:cubicBezTo>
                <a:cubicBezTo>
                  <a:pt x="176" y="63"/>
                  <a:pt x="179" y="65"/>
                  <a:pt x="178" y="67"/>
                </a:cubicBezTo>
                <a:cubicBezTo>
                  <a:pt x="177" y="70"/>
                  <a:pt x="175" y="73"/>
                  <a:pt x="173" y="76"/>
                </a:cubicBezTo>
                <a:cubicBezTo>
                  <a:pt x="172" y="77"/>
                  <a:pt x="170" y="76"/>
                  <a:pt x="171" y="74"/>
                </a:cubicBezTo>
                <a:close/>
                <a:moveTo>
                  <a:pt x="166" y="81"/>
                </a:moveTo>
                <a:cubicBezTo>
                  <a:pt x="167" y="80"/>
                  <a:pt x="170" y="82"/>
                  <a:pt x="169" y="83"/>
                </a:cubicBezTo>
                <a:cubicBezTo>
                  <a:pt x="156" y="105"/>
                  <a:pt x="127" y="122"/>
                  <a:pt x="102" y="125"/>
                </a:cubicBezTo>
                <a:cubicBezTo>
                  <a:pt x="77" y="128"/>
                  <a:pt x="62" y="117"/>
                  <a:pt x="56" y="94"/>
                </a:cubicBezTo>
                <a:cubicBezTo>
                  <a:pt x="55" y="92"/>
                  <a:pt x="58" y="91"/>
                  <a:pt x="59" y="93"/>
                </a:cubicBezTo>
                <a:cubicBezTo>
                  <a:pt x="76" y="147"/>
                  <a:pt x="143" y="107"/>
                  <a:pt x="166" y="8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7" name="CustomShape 22"/>
          <p:cNvSpPr/>
          <p:nvPr/>
        </p:nvSpPr>
        <p:spPr>
          <a:xfrm>
            <a:off x="8179215" y="4759027"/>
            <a:ext cx="66951" cy="114465"/>
          </a:xfrm>
          <a:custGeom>
            <a:avLst/>
            <a:gdLst/>
            <a:ahLst/>
            <a:cxnLst/>
            <a:rect l="l" t="t" r="r" b="b"/>
            <a:pathLst>
              <a:path w="16" h="27">
                <a:moveTo>
                  <a:pt x="0" y="27"/>
                </a:moveTo>
                <a:cubicBezTo>
                  <a:pt x="3" y="27"/>
                  <a:pt x="6" y="26"/>
                  <a:pt x="10" y="26"/>
                </a:cubicBezTo>
                <a:cubicBezTo>
                  <a:pt x="10" y="18"/>
                  <a:pt x="14" y="8"/>
                  <a:pt x="16" y="0"/>
                </a:cubicBezTo>
                <a:cubicBezTo>
                  <a:pt x="11" y="1"/>
                  <a:pt x="7" y="3"/>
                  <a:pt x="2" y="4"/>
                </a:cubicBezTo>
                <a:cubicBezTo>
                  <a:pt x="1" y="12"/>
                  <a:pt x="0" y="20"/>
                  <a:pt x="0" y="2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8" name="CustomShape 23"/>
          <p:cNvSpPr/>
          <p:nvPr/>
        </p:nvSpPr>
        <p:spPr>
          <a:xfrm>
            <a:off x="10015696" y="4008525"/>
            <a:ext cx="411066" cy="860288"/>
          </a:xfrm>
          <a:custGeom>
            <a:avLst/>
            <a:gdLst/>
            <a:ahLst/>
            <a:cxnLst/>
            <a:rect l="l" t="t" r="r" b="b"/>
            <a:pathLst>
              <a:path w="97" h="203">
                <a:moveTo>
                  <a:pt x="77" y="0"/>
                </a:moveTo>
                <a:cubicBezTo>
                  <a:pt x="71" y="11"/>
                  <a:pt x="61" y="20"/>
                  <a:pt x="48" y="25"/>
                </a:cubicBezTo>
                <a:cubicBezTo>
                  <a:pt x="34" y="31"/>
                  <a:pt x="17" y="34"/>
                  <a:pt x="0" y="33"/>
                </a:cubicBezTo>
                <a:cubicBezTo>
                  <a:pt x="1" y="42"/>
                  <a:pt x="2" y="50"/>
                  <a:pt x="3" y="59"/>
                </a:cubicBezTo>
                <a:cubicBezTo>
                  <a:pt x="4" y="64"/>
                  <a:pt x="6" y="69"/>
                  <a:pt x="7" y="74"/>
                </a:cubicBezTo>
                <a:cubicBezTo>
                  <a:pt x="17" y="80"/>
                  <a:pt x="28" y="85"/>
                  <a:pt x="38" y="90"/>
                </a:cubicBezTo>
                <a:cubicBezTo>
                  <a:pt x="45" y="93"/>
                  <a:pt x="45" y="93"/>
                  <a:pt x="45" y="93"/>
                </a:cubicBezTo>
                <a:cubicBezTo>
                  <a:pt x="42" y="99"/>
                  <a:pt x="42" y="99"/>
                  <a:pt x="42" y="99"/>
                </a:cubicBezTo>
                <a:cubicBezTo>
                  <a:pt x="39" y="104"/>
                  <a:pt x="34" y="109"/>
                  <a:pt x="28" y="113"/>
                </a:cubicBezTo>
                <a:cubicBezTo>
                  <a:pt x="21" y="117"/>
                  <a:pt x="21" y="117"/>
                  <a:pt x="21" y="117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3" y="113"/>
                  <a:pt x="12" y="113"/>
                  <a:pt x="11" y="112"/>
                </a:cubicBezTo>
                <a:cubicBezTo>
                  <a:pt x="13" y="127"/>
                  <a:pt x="16" y="142"/>
                  <a:pt x="23" y="156"/>
                </a:cubicBezTo>
                <a:cubicBezTo>
                  <a:pt x="26" y="163"/>
                  <a:pt x="29" y="169"/>
                  <a:pt x="28" y="176"/>
                </a:cubicBezTo>
                <a:cubicBezTo>
                  <a:pt x="29" y="177"/>
                  <a:pt x="28" y="177"/>
                  <a:pt x="28" y="178"/>
                </a:cubicBezTo>
                <a:cubicBezTo>
                  <a:pt x="28" y="179"/>
                  <a:pt x="28" y="179"/>
                  <a:pt x="27" y="179"/>
                </a:cubicBezTo>
                <a:cubicBezTo>
                  <a:pt x="27" y="180"/>
                  <a:pt x="27" y="180"/>
                  <a:pt x="27" y="180"/>
                </a:cubicBezTo>
                <a:cubicBezTo>
                  <a:pt x="27" y="180"/>
                  <a:pt x="27" y="181"/>
                  <a:pt x="26" y="181"/>
                </a:cubicBezTo>
                <a:cubicBezTo>
                  <a:pt x="22" y="187"/>
                  <a:pt x="17" y="191"/>
                  <a:pt x="10" y="194"/>
                </a:cubicBezTo>
                <a:cubicBezTo>
                  <a:pt x="11" y="197"/>
                  <a:pt x="13" y="200"/>
                  <a:pt x="14" y="203"/>
                </a:cubicBezTo>
                <a:cubicBezTo>
                  <a:pt x="33" y="192"/>
                  <a:pt x="55" y="192"/>
                  <a:pt x="71" y="176"/>
                </a:cubicBezTo>
                <a:cubicBezTo>
                  <a:pt x="85" y="162"/>
                  <a:pt x="93" y="144"/>
                  <a:pt x="95" y="124"/>
                </a:cubicBezTo>
                <a:cubicBezTo>
                  <a:pt x="97" y="101"/>
                  <a:pt x="94" y="78"/>
                  <a:pt x="89" y="55"/>
                </a:cubicBezTo>
                <a:cubicBezTo>
                  <a:pt x="85" y="37"/>
                  <a:pt x="79" y="19"/>
                  <a:pt x="77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9" name="CustomShape 24"/>
          <p:cNvSpPr/>
          <p:nvPr/>
        </p:nvSpPr>
        <p:spPr>
          <a:xfrm>
            <a:off x="8187133" y="4245014"/>
            <a:ext cx="449222" cy="636397"/>
          </a:xfrm>
          <a:custGeom>
            <a:avLst/>
            <a:gdLst/>
            <a:ahLst/>
            <a:cxnLst/>
            <a:rect l="l" t="t" r="r" b="b"/>
            <a:pathLst>
              <a:path w="106" h="150">
                <a:moveTo>
                  <a:pt x="100" y="147"/>
                </a:moveTo>
                <a:cubicBezTo>
                  <a:pt x="98" y="145"/>
                  <a:pt x="95" y="143"/>
                  <a:pt x="93" y="141"/>
                </a:cubicBezTo>
                <a:cubicBezTo>
                  <a:pt x="79" y="127"/>
                  <a:pt x="91" y="113"/>
                  <a:pt x="106" y="104"/>
                </a:cubicBezTo>
                <a:cubicBezTo>
                  <a:pt x="104" y="96"/>
                  <a:pt x="103" y="88"/>
                  <a:pt x="103" y="79"/>
                </a:cubicBezTo>
                <a:cubicBezTo>
                  <a:pt x="102" y="80"/>
                  <a:pt x="101" y="81"/>
                  <a:pt x="100" y="81"/>
                </a:cubicBezTo>
                <a:cubicBezTo>
                  <a:pt x="84" y="77"/>
                  <a:pt x="68" y="73"/>
                  <a:pt x="51" y="72"/>
                </a:cubicBezTo>
                <a:cubicBezTo>
                  <a:pt x="49" y="72"/>
                  <a:pt x="48" y="70"/>
                  <a:pt x="50" y="68"/>
                </a:cubicBezTo>
                <a:cubicBezTo>
                  <a:pt x="64" y="50"/>
                  <a:pt x="74" y="30"/>
                  <a:pt x="89" y="13"/>
                </a:cubicBezTo>
                <a:cubicBezTo>
                  <a:pt x="90" y="12"/>
                  <a:pt x="92" y="13"/>
                  <a:pt x="91" y="14"/>
                </a:cubicBezTo>
                <a:cubicBezTo>
                  <a:pt x="80" y="32"/>
                  <a:pt x="69" y="51"/>
                  <a:pt x="55" y="68"/>
                </a:cubicBezTo>
                <a:cubicBezTo>
                  <a:pt x="71" y="69"/>
                  <a:pt x="86" y="72"/>
                  <a:pt x="101" y="77"/>
                </a:cubicBezTo>
                <a:cubicBezTo>
                  <a:pt x="102" y="77"/>
                  <a:pt x="102" y="77"/>
                  <a:pt x="103" y="78"/>
                </a:cubicBezTo>
                <a:cubicBezTo>
                  <a:pt x="102" y="65"/>
                  <a:pt x="102" y="53"/>
                  <a:pt x="101" y="42"/>
                </a:cubicBezTo>
                <a:cubicBezTo>
                  <a:pt x="100" y="33"/>
                  <a:pt x="100" y="25"/>
                  <a:pt x="100" y="17"/>
                </a:cubicBezTo>
                <a:cubicBezTo>
                  <a:pt x="99" y="17"/>
                  <a:pt x="99" y="16"/>
                  <a:pt x="98" y="16"/>
                </a:cubicBezTo>
                <a:cubicBezTo>
                  <a:pt x="96" y="11"/>
                  <a:pt x="94" y="5"/>
                  <a:pt x="92" y="0"/>
                </a:cubicBezTo>
                <a:cubicBezTo>
                  <a:pt x="83" y="2"/>
                  <a:pt x="73" y="2"/>
                  <a:pt x="63" y="1"/>
                </a:cubicBezTo>
                <a:cubicBezTo>
                  <a:pt x="63" y="4"/>
                  <a:pt x="63" y="7"/>
                  <a:pt x="64" y="9"/>
                </a:cubicBezTo>
                <a:cubicBezTo>
                  <a:pt x="66" y="9"/>
                  <a:pt x="68" y="10"/>
                  <a:pt x="69" y="12"/>
                </a:cubicBezTo>
                <a:cubicBezTo>
                  <a:pt x="70" y="13"/>
                  <a:pt x="71" y="15"/>
                  <a:pt x="71" y="16"/>
                </a:cubicBezTo>
                <a:cubicBezTo>
                  <a:pt x="72" y="16"/>
                  <a:pt x="73" y="16"/>
                  <a:pt x="74" y="16"/>
                </a:cubicBezTo>
                <a:cubicBezTo>
                  <a:pt x="76" y="16"/>
                  <a:pt x="77" y="19"/>
                  <a:pt x="76" y="20"/>
                </a:cubicBezTo>
                <a:cubicBezTo>
                  <a:pt x="71" y="22"/>
                  <a:pt x="66" y="21"/>
                  <a:pt x="62" y="21"/>
                </a:cubicBezTo>
                <a:cubicBezTo>
                  <a:pt x="61" y="22"/>
                  <a:pt x="59" y="20"/>
                  <a:pt x="59" y="19"/>
                </a:cubicBezTo>
                <a:cubicBezTo>
                  <a:pt x="60" y="13"/>
                  <a:pt x="59" y="7"/>
                  <a:pt x="60" y="1"/>
                </a:cubicBezTo>
                <a:cubicBezTo>
                  <a:pt x="57" y="1"/>
                  <a:pt x="54" y="1"/>
                  <a:pt x="51" y="1"/>
                </a:cubicBezTo>
                <a:cubicBezTo>
                  <a:pt x="44" y="2"/>
                  <a:pt x="38" y="2"/>
                  <a:pt x="31" y="2"/>
                </a:cubicBezTo>
                <a:cubicBezTo>
                  <a:pt x="32" y="13"/>
                  <a:pt x="24" y="27"/>
                  <a:pt x="13" y="30"/>
                </a:cubicBezTo>
                <a:cubicBezTo>
                  <a:pt x="12" y="31"/>
                  <a:pt x="11" y="29"/>
                  <a:pt x="12" y="28"/>
                </a:cubicBezTo>
                <a:cubicBezTo>
                  <a:pt x="16" y="24"/>
                  <a:pt x="20" y="21"/>
                  <a:pt x="23" y="16"/>
                </a:cubicBezTo>
                <a:cubicBezTo>
                  <a:pt x="26" y="11"/>
                  <a:pt x="27" y="7"/>
                  <a:pt x="28" y="2"/>
                </a:cubicBezTo>
                <a:cubicBezTo>
                  <a:pt x="19" y="2"/>
                  <a:pt x="11" y="2"/>
                  <a:pt x="3" y="1"/>
                </a:cubicBezTo>
                <a:cubicBezTo>
                  <a:pt x="6" y="36"/>
                  <a:pt x="4" y="72"/>
                  <a:pt x="1" y="107"/>
                </a:cubicBezTo>
                <a:cubicBezTo>
                  <a:pt x="16" y="105"/>
                  <a:pt x="31" y="104"/>
                  <a:pt x="46" y="101"/>
                </a:cubicBezTo>
                <a:cubicBezTo>
                  <a:pt x="48" y="100"/>
                  <a:pt x="50" y="102"/>
                  <a:pt x="49" y="104"/>
                </a:cubicBezTo>
                <a:cubicBezTo>
                  <a:pt x="42" y="118"/>
                  <a:pt x="36" y="134"/>
                  <a:pt x="25" y="145"/>
                </a:cubicBezTo>
                <a:cubicBezTo>
                  <a:pt x="24" y="147"/>
                  <a:pt x="22" y="145"/>
                  <a:pt x="23" y="143"/>
                </a:cubicBezTo>
                <a:cubicBezTo>
                  <a:pt x="29" y="131"/>
                  <a:pt x="35" y="119"/>
                  <a:pt x="42" y="107"/>
                </a:cubicBezTo>
                <a:cubicBezTo>
                  <a:pt x="29" y="110"/>
                  <a:pt x="14" y="112"/>
                  <a:pt x="1" y="111"/>
                </a:cubicBezTo>
                <a:cubicBezTo>
                  <a:pt x="1" y="114"/>
                  <a:pt x="0" y="118"/>
                  <a:pt x="0" y="122"/>
                </a:cubicBezTo>
                <a:cubicBezTo>
                  <a:pt x="5" y="119"/>
                  <a:pt x="11" y="117"/>
                  <a:pt x="17" y="116"/>
                </a:cubicBezTo>
                <a:cubicBezTo>
                  <a:pt x="19" y="116"/>
                  <a:pt x="20" y="117"/>
                  <a:pt x="20" y="119"/>
                </a:cubicBezTo>
                <a:cubicBezTo>
                  <a:pt x="18" y="124"/>
                  <a:pt x="16" y="130"/>
                  <a:pt x="15" y="135"/>
                </a:cubicBezTo>
                <a:cubicBezTo>
                  <a:pt x="14" y="139"/>
                  <a:pt x="13" y="143"/>
                  <a:pt x="11" y="147"/>
                </a:cubicBezTo>
                <a:cubicBezTo>
                  <a:pt x="41" y="146"/>
                  <a:pt x="71" y="150"/>
                  <a:pt x="100" y="147"/>
                </a:cubicBezTo>
                <a:close/>
                <a:moveTo>
                  <a:pt x="89" y="59"/>
                </a:moveTo>
                <a:cubicBezTo>
                  <a:pt x="91" y="59"/>
                  <a:pt x="92" y="62"/>
                  <a:pt x="90" y="62"/>
                </a:cubicBezTo>
                <a:cubicBezTo>
                  <a:pt x="84" y="63"/>
                  <a:pt x="77" y="62"/>
                  <a:pt x="71" y="61"/>
                </a:cubicBezTo>
                <a:cubicBezTo>
                  <a:pt x="70" y="61"/>
                  <a:pt x="69" y="60"/>
                  <a:pt x="70" y="59"/>
                </a:cubicBezTo>
                <a:cubicBezTo>
                  <a:pt x="75" y="49"/>
                  <a:pt x="82" y="41"/>
                  <a:pt x="89" y="33"/>
                </a:cubicBezTo>
                <a:cubicBezTo>
                  <a:pt x="90" y="32"/>
                  <a:pt x="92" y="34"/>
                  <a:pt x="91" y="35"/>
                </a:cubicBezTo>
                <a:cubicBezTo>
                  <a:pt x="85" y="42"/>
                  <a:pt x="79" y="50"/>
                  <a:pt x="75" y="58"/>
                </a:cubicBezTo>
                <a:cubicBezTo>
                  <a:pt x="80" y="58"/>
                  <a:pt x="84" y="59"/>
                  <a:pt x="89" y="59"/>
                </a:cubicBezTo>
                <a:close/>
                <a:moveTo>
                  <a:pt x="87" y="91"/>
                </a:moveTo>
                <a:cubicBezTo>
                  <a:pt x="88" y="93"/>
                  <a:pt x="89" y="94"/>
                  <a:pt x="90" y="96"/>
                </a:cubicBezTo>
                <a:cubicBezTo>
                  <a:pt x="90" y="97"/>
                  <a:pt x="89" y="98"/>
                  <a:pt x="88" y="97"/>
                </a:cubicBezTo>
                <a:cubicBezTo>
                  <a:pt x="86" y="96"/>
                  <a:pt x="85" y="94"/>
                  <a:pt x="84" y="92"/>
                </a:cubicBezTo>
                <a:cubicBezTo>
                  <a:pt x="84" y="90"/>
                  <a:pt x="86" y="89"/>
                  <a:pt x="87" y="91"/>
                </a:cubicBezTo>
                <a:close/>
                <a:moveTo>
                  <a:pt x="79" y="97"/>
                </a:moveTo>
                <a:cubicBezTo>
                  <a:pt x="81" y="98"/>
                  <a:pt x="83" y="103"/>
                  <a:pt x="80" y="103"/>
                </a:cubicBezTo>
                <a:cubicBezTo>
                  <a:pt x="79" y="103"/>
                  <a:pt x="78" y="103"/>
                  <a:pt x="78" y="102"/>
                </a:cubicBezTo>
                <a:cubicBezTo>
                  <a:pt x="77" y="101"/>
                  <a:pt x="77" y="99"/>
                  <a:pt x="77" y="98"/>
                </a:cubicBezTo>
                <a:cubicBezTo>
                  <a:pt x="76" y="96"/>
                  <a:pt x="78" y="96"/>
                  <a:pt x="79" y="97"/>
                </a:cubicBezTo>
                <a:close/>
                <a:moveTo>
                  <a:pt x="96" y="99"/>
                </a:moveTo>
                <a:cubicBezTo>
                  <a:pt x="97" y="98"/>
                  <a:pt x="98" y="100"/>
                  <a:pt x="97" y="101"/>
                </a:cubicBezTo>
                <a:cubicBezTo>
                  <a:pt x="92" y="107"/>
                  <a:pt x="84" y="111"/>
                  <a:pt x="77" y="116"/>
                </a:cubicBezTo>
                <a:cubicBezTo>
                  <a:pt x="69" y="122"/>
                  <a:pt x="61" y="128"/>
                  <a:pt x="53" y="135"/>
                </a:cubicBezTo>
                <a:cubicBezTo>
                  <a:pt x="52" y="136"/>
                  <a:pt x="50" y="134"/>
                  <a:pt x="51" y="133"/>
                </a:cubicBezTo>
                <a:cubicBezTo>
                  <a:pt x="58" y="126"/>
                  <a:pt x="65" y="120"/>
                  <a:pt x="73" y="114"/>
                </a:cubicBezTo>
                <a:cubicBezTo>
                  <a:pt x="80" y="109"/>
                  <a:pt x="87" y="102"/>
                  <a:pt x="96" y="99"/>
                </a:cubicBezTo>
                <a:close/>
                <a:moveTo>
                  <a:pt x="59" y="113"/>
                </a:moveTo>
                <a:cubicBezTo>
                  <a:pt x="59" y="111"/>
                  <a:pt x="62" y="111"/>
                  <a:pt x="62" y="113"/>
                </a:cubicBezTo>
                <a:cubicBezTo>
                  <a:pt x="62" y="114"/>
                  <a:pt x="63" y="115"/>
                  <a:pt x="63" y="116"/>
                </a:cubicBezTo>
                <a:cubicBezTo>
                  <a:pt x="63" y="117"/>
                  <a:pt x="61" y="118"/>
                  <a:pt x="60" y="117"/>
                </a:cubicBezTo>
                <a:cubicBezTo>
                  <a:pt x="59" y="116"/>
                  <a:pt x="59" y="114"/>
                  <a:pt x="59" y="113"/>
                </a:cubicBezTo>
                <a:close/>
                <a:moveTo>
                  <a:pt x="71" y="103"/>
                </a:moveTo>
                <a:cubicBezTo>
                  <a:pt x="72" y="105"/>
                  <a:pt x="73" y="107"/>
                  <a:pt x="72" y="109"/>
                </a:cubicBezTo>
                <a:cubicBezTo>
                  <a:pt x="72" y="110"/>
                  <a:pt x="70" y="110"/>
                  <a:pt x="70" y="110"/>
                </a:cubicBezTo>
                <a:cubicBezTo>
                  <a:pt x="68" y="108"/>
                  <a:pt x="68" y="106"/>
                  <a:pt x="68" y="104"/>
                </a:cubicBezTo>
                <a:cubicBezTo>
                  <a:pt x="68" y="102"/>
                  <a:pt x="70" y="102"/>
                  <a:pt x="71" y="103"/>
                </a:cubicBezTo>
                <a:close/>
                <a:moveTo>
                  <a:pt x="10" y="43"/>
                </a:moveTo>
                <a:cubicBezTo>
                  <a:pt x="9" y="43"/>
                  <a:pt x="9" y="41"/>
                  <a:pt x="10" y="41"/>
                </a:cubicBezTo>
                <a:cubicBezTo>
                  <a:pt x="19" y="38"/>
                  <a:pt x="27" y="37"/>
                  <a:pt x="33" y="30"/>
                </a:cubicBezTo>
                <a:cubicBezTo>
                  <a:pt x="40" y="23"/>
                  <a:pt x="44" y="15"/>
                  <a:pt x="45" y="6"/>
                </a:cubicBezTo>
                <a:cubicBezTo>
                  <a:pt x="46" y="4"/>
                  <a:pt x="48" y="4"/>
                  <a:pt x="48" y="6"/>
                </a:cubicBezTo>
                <a:cubicBezTo>
                  <a:pt x="47" y="23"/>
                  <a:pt x="30" y="46"/>
                  <a:pt x="10" y="43"/>
                </a:cubicBezTo>
                <a:close/>
                <a:moveTo>
                  <a:pt x="17" y="69"/>
                </a:moveTo>
                <a:cubicBezTo>
                  <a:pt x="18" y="68"/>
                  <a:pt x="20" y="68"/>
                  <a:pt x="21" y="69"/>
                </a:cubicBezTo>
                <a:cubicBezTo>
                  <a:pt x="23" y="69"/>
                  <a:pt x="23" y="71"/>
                  <a:pt x="21" y="72"/>
                </a:cubicBezTo>
                <a:cubicBezTo>
                  <a:pt x="20" y="72"/>
                  <a:pt x="18" y="72"/>
                  <a:pt x="17" y="72"/>
                </a:cubicBezTo>
                <a:cubicBezTo>
                  <a:pt x="15" y="72"/>
                  <a:pt x="15" y="69"/>
                  <a:pt x="17" y="69"/>
                </a:cubicBezTo>
                <a:close/>
                <a:moveTo>
                  <a:pt x="23" y="81"/>
                </a:moveTo>
                <a:cubicBezTo>
                  <a:pt x="21" y="82"/>
                  <a:pt x="20" y="82"/>
                  <a:pt x="19" y="82"/>
                </a:cubicBezTo>
                <a:cubicBezTo>
                  <a:pt x="17" y="83"/>
                  <a:pt x="16" y="80"/>
                  <a:pt x="18" y="80"/>
                </a:cubicBezTo>
                <a:cubicBezTo>
                  <a:pt x="19" y="79"/>
                  <a:pt x="21" y="78"/>
                  <a:pt x="22" y="78"/>
                </a:cubicBezTo>
                <a:cubicBezTo>
                  <a:pt x="23" y="79"/>
                  <a:pt x="24" y="81"/>
                  <a:pt x="23" y="81"/>
                </a:cubicBezTo>
                <a:close/>
                <a:moveTo>
                  <a:pt x="24" y="64"/>
                </a:moveTo>
                <a:cubicBezTo>
                  <a:pt x="22" y="66"/>
                  <a:pt x="19" y="65"/>
                  <a:pt x="17" y="64"/>
                </a:cubicBezTo>
                <a:cubicBezTo>
                  <a:pt x="15" y="64"/>
                  <a:pt x="16" y="61"/>
                  <a:pt x="18" y="61"/>
                </a:cubicBezTo>
                <a:cubicBezTo>
                  <a:pt x="20" y="62"/>
                  <a:pt x="22" y="61"/>
                  <a:pt x="23" y="61"/>
                </a:cubicBezTo>
                <a:cubicBezTo>
                  <a:pt x="24" y="62"/>
                  <a:pt x="25" y="63"/>
                  <a:pt x="24" y="64"/>
                </a:cubicBezTo>
                <a:close/>
                <a:moveTo>
                  <a:pt x="29" y="72"/>
                </a:moveTo>
                <a:cubicBezTo>
                  <a:pt x="26" y="55"/>
                  <a:pt x="36" y="39"/>
                  <a:pt x="54" y="39"/>
                </a:cubicBezTo>
                <a:cubicBezTo>
                  <a:pt x="57" y="39"/>
                  <a:pt x="57" y="43"/>
                  <a:pt x="54" y="43"/>
                </a:cubicBezTo>
                <a:cubicBezTo>
                  <a:pt x="41" y="44"/>
                  <a:pt x="32" y="56"/>
                  <a:pt x="33" y="69"/>
                </a:cubicBezTo>
                <a:cubicBezTo>
                  <a:pt x="35" y="89"/>
                  <a:pt x="53" y="89"/>
                  <a:pt x="66" y="78"/>
                </a:cubicBezTo>
                <a:cubicBezTo>
                  <a:pt x="67" y="76"/>
                  <a:pt x="70" y="78"/>
                  <a:pt x="69" y="80"/>
                </a:cubicBezTo>
                <a:cubicBezTo>
                  <a:pt x="57" y="95"/>
                  <a:pt x="32" y="93"/>
                  <a:pt x="29" y="7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0" name="CustomShape 25"/>
          <p:cNvSpPr/>
          <p:nvPr/>
        </p:nvSpPr>
        <p:spPr>
          <a:xfrm>
            <a:off x="8458538" y="4300446"/>
            <a:ext cx="7919" cy="17278"/>
          </a:xfrm>
          <a:custGeom>
            <a:avLst/>
            <a:gdLst/>
            <a:ahLst/>
            <a:cxnLst/>
            <a:rect l="l" t="t" r="r" b="b"/>
            <a:pathLst>
              <a:path w="2" h="4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2"/>
                  <a:pt x="0" y="4"/>
                </a:cubicBezTo>
                <a:cubicBezTo>
                  <a:pt x="1" y="4"/>
                  <a:pt x="1" y="4"/>
                  <a:pt x="2" y="4"/>
                </a:cubicBezTo>
                <a:cubicBezTo>
                  <a:pt x="2" y="3"/>
                  <a:pt x="2" y="2"/>
                  <a:pt x="2" y="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1" name="CustomShape 26"/>
          <p:cNvSpPr/>
          <p:nvPr/>
        </p:nvSpPr>
        <p:spPr>
          <a:xfrm>
            <a:off x="9620467" y="3995566"/>
            <a:ext cx="246208" cy="254127"/>
          </a:xfrm>
          <a:custGeom>
            <a:avLst/>
            <a:gdLst/>
            <a:ahLst/>
            <a:cxnLst/>
            <a:rect l="l" t="t" r="r" b="b"/>
            <a:pathLst>
              <a:path w="58" h="60">
                <a:moveTo>
                  <a:pt x="0" y="0"/>
                </a:moveTo>
                <a:cubicBezTo>
                  <a:pt x="8" y="15"/>
                  <a:pt x="16" y="30"/>
                  <a:pt x="27" y="43"/>
                </a:cubicBezTo>
                <a:cubicBezTo>
                  <a:pt x="32" y="49"/>
                  <a:pt x="38" y="55"/>
                  <a:pt x="44" y="60"/>
                </a:cubicBezTo>
                <a:cubicBezTo>
                  <a:pt x="47" y="58"/>
                  <a:pt x="50" y="57"/>
                  <a:pt x="53" y="55"/>
                </a:cubicBezTo>
                <a:cubicBezTo>
                  <a:pt x="55" y="54"/>
                  <a:pt x="56" y="53"/>
                  <a:pt x="58" y="52"/>
                </a:cubicBezTo>
                <a:cubicBezTo>
                  <a:pt x="58" y="51"/>
                  <a:pt x="58" y="51"/>
                  <a:pt x="58" y="50"/>
                </a:cubicBezTo>
                <a:cubicBezTo>
                  <a:pt x="56" y="48"/>
                  <a:pt x="54" y="46"/>
                  <a:pt x="52" y="44"/>
                </a:cubicBezTo>
                <a:cubicBezTo>
                  <a:pt x="44" y="35"/>
                  <a:pt x="36" y="25"/>
                  <a:pt x="30" y="14"/>
                </a:cubicBezTo>
                <a:cubicBezTo>
                  <a:pt x="26" y="14"/>
                  <a:pt x="22" y="13"/>
                  <a:pt x="18" y="12"/>
                </a:cubicBezTo>
                <a:cubicBezTo>
                  <a:pt x="12" y="10"/>
                  <a:pt x="8" y="5"/>
                  <a:pt x="9" y="0"/>
                </a:cubicBezTo>
                <a:cubicBezTo>
                  <a:pt x="6" y="0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2" name="CustomShape 27"/>
          <p:cNvSpPr/>
          <p:nvPr/>
        </p:nvSpPr>
        <p:spPr>
          <a:xfrm>
            <a:off x="9810882" y="3630574"/>
            <a:ext cx="128863" cy="258806"/>
          </a:xfrm>
          <a:custGeom>
            <a:avLst/>
            <a:gdLst/>
            <a:ahLst/>
            <a:cxnLst/>
            <a:rect l="l" t="t" r="r" b="b"/>
            <a:pathLst>
              <a:path w="30" h="61">
                <a:moveTo>
                  <a:pt x="8" y="18"/>
                </a:moveTo>
                <a:cubicBezTo>
                  <a:pt x="14" y="29"/>
                  <a:pt x="17" y="43"/>
                  <a:pt x="16" y="56"/>
                </a:cubicBezTo>
                <a:cubicBezTo>
                  <a:pt x="20" y="58"/>
                  <a:pt x="25" y="59"/>
                  <a:pt x="30" y="61"/>
                </a:cubicBezTo>
                <a:cubicBezTo>
                  <a:pt x="25" y="42"/>
                  <a:pt x="24" y="20"/>
                  <a:pt x="27" y="0"/>
                </a:cubicBezTo>
                <a:cubicBezTo>
                  <a:pt x="26" y="0"/>
                  <a:pt x="25" y="0"/>
                  <a:pt x="25" y="0"/>
                </a:cubicBezTo>
                <a:cubicBezTo>
                  <a:pt x="25" y="0"/>
                  <a:pt x="25" y="0"/>
                  <a:pt x="24" y="1"/>
                </a:cubicBezTo>
                <a:cubicBezTo>
                  <a:pt x="17" y="4"/>
                  <a:pt x="8" y="8"/>
                  <a:pt x="0" y="9"/>
                </a:cubicBezTo>
                <a:lnTo>
                  <a:pt x="8" y="18"/>
                </a:ln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3" name="CustomShape 28"/>
          <p:cNvSpPr/>
          <p:nvPr/>
        </p:nvSpPr>
        <p:spPr>
          <a:xfrm>
            <a:off x="8641395" y="4193901"/>
            <a:ext cx="1382220" cy="535250"/>
          </a:xfrm>
          <a:custGeom>
            <a:avLst/>
            <a:gdLst/>
            <a:ahLst/>
            <a:cxnLst/>
            <a:rect l="l" t="t" r="r" b="b"/>
            <a:pathLst>
              <a:path w="326" h="126">
                <a:moveTo>
                  <a:pt x="168" y="121"/>
                </a:moveTo>
                <a:cubicBezTo>
                  <a:pt x="197" y="118"/>
                  <a:pt x="227" y="113"/>
                  <a:pt x="255" y="104"/>
                </a:cubicBezTo>
                <a:cubicBezTo>
                  <a:pt x="282" y="95"/>
                  <a:pt x="305" y="82"/>
                  <a:pt x="326" y="63"/>
                </a:cubicBezTo>
                <a:cubicBezTo>
                  <a:pt x="320" y="59"/>
                  <a:pt x="315" y="56"/>
                  <a:pt x="309" y="52"/>
                </a:cubicBezTo>
                <a:cubicBezTo>
                  <a:pt x="294" y="42"/>
                  <a:pt x="279" y="31"/>
                  <a:pt x="267" y="17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2" y="11"/>
                  <a:pt x="257" y="5"/>
                  <a:pt x="253" y="0"/>
                </a:cubicBezTo>
                <a:cubicBezTo>
                  <a:pt x="235" y="9"/>
                  <a:pt x="214" y="14"/>
                  <a:pt x="194" y="17"/>
                </a:cubicBezTo>
                <a:cubicBezTo>
                  <a:pt x="173" y="21"/>
                  <a:pt x="150" y="23"/>
                  <a:pt x="128" y="24"/>
                </a:cubicBezTo>
                <a:cubicBezTo>
                  <a:pt x="105" y="24"/>
                  <a:pt x="82" y="22"/>
                  <a:pt x="59" y="20"/>
                </a:cubicBezTo>
                <a:cubicBezTo>
                  <a:pt x="39" y="18"/>
                  <a:pt x="19" y="16"/>
                  <a:pt x="0" y="12"/>
                </a:cubicBezTo>
                <a:cubicBezTo>
                  <a:pt x="0" y="28"/>
                  <a:pt x="1" y="44"/>
                  <a:pt x="2" y="60"/>
                </a:cubicBezTo>
                <a:cubicBezTo>
                  <a:pt x="3" y="74"/>
                  <a:pt x="4" y="89"/>
                  <a:pt x="6" y="103"/>
                </a:cubicBezTo>
                <a:cubicBezTo>
                  <a:pt x="56" y="123"/>
                  <a:pt x="114" y="126"/>
                  <a:pt x="168" y="12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CustomShape 29"/>
          <p:cNvSpPr/>
          <p:nvPr/>
        </p:nvSpPr>
        <p:spPr>
          <a:xfrm>
            <a:off x="9777767" y="4059278"/>
            <a:ext cx="73070" cy="58672"/>
          </a:xfrm>
          <a:custGeom>
            <a:avLst/>
            <a:gdLst/>
            <a:ahLst/>
            <a:cxnLst/>
            <a:rect l="l" t="t" r="r" b="b"/>
            <a:pathLst>
              <a:path w="17" h="14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3" y="5"/>
                  <a:pt x="7" y="9"/>
                  <a:pt x="11" y="14"/>
                </a:cubicBezTo>
                <a:cubicBezTo>
                  <a:pt x="13" y="13"/>
                  <a:pt x="15" y="12"/>
                  <a:pt x="17" y="11"/>
                </a:cubicBezTo>
                <a:cubicBezTo>
                  <a:pt x="11" y="8"/>
                  <a:pt x="5" y="4"/>
                  <a:pt x="1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5" name="CustomShape 30"/>
          <p:cNvSpPr/>
          <p:nvPr/>
        </p:nvSpPr>
        <p:spPr>
          <a:xfrm>
            <a:off x="9947664" y="3646412"/>
            <a:ext cx="164859" cy="255567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6" name="CustomShape 31"/>
          <p:cNvSpPr/>
          <p:nvPr/>
        </p:nvSpPr>
        <p:spPr>
          <a:xfrm>
            <a:off x="10015696" y="4062158"/>
            <a:ext cx="385870" cy="806655"/>
          </a:xfrm>
          <a:custGeom>
            <a:avLst/>
            <a:gdLst/>
            <a:ahLst/>
            <a:cxnLst/>
            <a:rect l="l" t="t" r="r" b="b"/>
            <a:pathLst>
              <a:path w="91" h="190">
                <a:moveTo>
                  <a:pt x="69" y="91"/>
                </a:moveTo>
                <a:cubicBezTo>
                  <a:pt x="66" y="78"/>
                  <a:pt x="63" y="64"/>
                  <a:pt x="61" y="51"/>
                </a:cubicBezTo>
                <a:cubicBezTo>
                  <a:pt x="59" y="33"/>
                  <a:pt x="64" y="17"/>
                  <a:pt x="67" y="0"/>
                </a:cubicBezTo>
                <a:cubicBezTo>
                  <a:pt x="62" y="5"/>
                  <a:pt x="55" y="9"/>
                  <a:pt x="48" y="12"/>
                </a:cubicBezTo>
                <a:cubicBezTo>
                  <a:pt x="34" y="18"/>
                  <a:pt x="17" y="21"/>
                  <a:pt x="0" y="20"/>
                </a:cubicBezTo>
                <a:cubicBezTo>
                  <a:pt x="1" y="29"/>
                  <a:pt x="2" y="37"/>
                  <a:pt x="3" y="46"/>
                </a:cubicBezTo>
                <a:cubicBezTo>
                  <a:pt x="4" y="51"/>
                  <a:pt x="6" y="56"/>
                  <a:pt x="7" y="61"/>
                </a:cubicBezTo>
                <a:cubicBezTo>
                  <a:pt x="17" y="67"/>
                  <a:pt x="28" y="72"/>
                  <a:pt x="38" y="77"/>
                </a:cubicBezTo>
                <a:cubicBezTo>
                  <a:pt x="45" y="80"/>
                  <a:pt x="45" y="80"/>
                  <a:pt x="45" y="80"/>
                </a:cubicBezTo>
                <a:cubicBezTo>
                  <a:pt x="42" y="86"/>
                  <a:pt x="42" y="86"/>
                  <a:pt x="42" y="86"/>
                </a:cubicBezTo>
                <a:cubicBezTo>
                  <a:pt x="39" y="91"/>
                  <a:pt x="34" y="96"/>
                  <a:pt x="28" y="100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13" y="100"/>
                  <a:pt x="12" y="100"/>
                  <a:pt x="11" y="99"/>
                </a:cubicBezTo>
                <a:cubicBezTo>
                  <a:pt x="13" y="114"/>
                  <a:pt x="16" y="129"/>
                  <a:pt x="23" y="143"/>
                </a:cubicBezTo>
                <a:cubicBezTo>
                  <a:pt x="26" y="150"/>
                  <a:pt x="29" y="156"/>
                  <a:pt x="28" y="163"/>
                </a:cubicBezTo>
                <a:cubicBezTo>
                  <a:pt x="29" y="164"/>
                  <a:pt x="28" y="164"/>
                  <a:pt x="28" y="165"/>
                </a:cubicBezTo>
                <a:cubicBezTo>
                  <a:pt x="28" y="166"/>
                  <a:pt x="28" y="166"/>
                  <a:pt x="27" y="166"/>
                </a:cubicBezTo>
                <a:cubicBezTo>
                  <a:pt x="27" y="167"/>
                  <a:pt x="27" y="167"/>
                  <a:pt x="27" y="167"/>
                </a:cubicBezTo>
                <a:cubicBezTo>
                  <a:pt x="27" y="167"/>
                  <a:pt x="27" y="168"/>
                  <a:pt x="26" y="168"/>
                </a:cubicBezTo>
                <a:cubicBezTo>
                  <a:pt x="22" y="174"/>
                  <a:pt x="17" y="178"/>
                  <a:pt x="10" y="181"/>
                </a:cubicBezTo>
                <a:cubicBezTo>
                  <a:pt x="11" y="184"/>
                  <a:pt x="13" y="187"/>
                  <a:pt x="14" y="190"/>
                </a:cubicBezTo>
                <a:cubicBezTo>
                  <a:pt x="33" y="179"/>
                  <a:pt x="55" y="179"/>
                  <a:pt x="71" y="163"/>
                </a:cubicBezTo>
                <a:cubicBezTo>
                  <a:pt x="80" y="154"/>
                  <a:pt x="87" y="143"/>
                  <a:pt x="91" y="131"/>
                </a:cubicBezTo>
                <a:cubicBezTo>
                  <a:pt x="79" y="126"/>
                  <a:pt x="72" y="103"/>
                  <a:pt x="69" y="91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7" name="CustomShape 32"/>
          <p:cNvSpPr/>
          <p:nvPr/>
        </p:nvSpPr>
        <p:spPr>
          <a:xfrm>
            <a:off x="9947664" y="3646412"/>
            <a:ext cx="164859" cy="255567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8" name="CustomShape 33"/>
          <p:cNvSpPr/>
          <p:nvPr/>
        </p:nvSpPr>
        <p:spPr>
          <a:xfrm>
            <a:off x="9828520" y="3889380"/>
            <a:ext cx="144341" cy="169898"/>
          </a:xfrm>
          <a:custGeom>
            <a:avLst/>
            <a:gdLst/>
            <a:ahLst/>
            <a:cxnLst/>
            <a:rect l="l" t="t" r="r" b="b"/>
            <a:pathLst>
              <a:path w="34" h="40">
                <a:moveTo>
                  <a:pt x="0" y="30"/>
                </a:moveTo>
                <a:cubicBezTo>
                  <a:pt x="4" y="31"/>
                  <a:pt x="8" y="32"/>
                  <a:pt x="12" y="34"/>
                </a:cubicBezTo>
                <a:cubicBezTo>
                  <a:pt x="16" y="35"/>
                  <a:pt x="20" y="37"/>
                  <a:pt x="24" y="40"/>
                </a:cubicBezTo>
                <a:cubicBezTo>
                  <a:pt x="26" y="37"/>
                  <a:pt x="27" y="35"/>
                  <a:pt x="29" y="32"/>
                </a:cubicBezTo>
                <a:cubicBezTo>
                  <a:pt x="24" y="32"/>
                  <a:pt x="20" y="31"/>
                  <a:pt x="16" y="30"/>
                </a:cubicBezTo>
                <a:cubicBezTo>
                  <a:pt x="13" y="29"/>
                  <a:pt x="8" y="28"/>
                  <a:pt x="5" y="26"/>
                </a:cubicBezTo>
                <a:cubicBezTo>
                  <a:pt x="3" y="25"/>
                  <a:pt x="4" y="23"/>
                  <a:pt x="6" y="23"/>
                </a:cubicBezTo>
                <a:cubicBezTo>
                  <a:pt x="10" y="23"/>
                  <a:pt x="14" y="24"/>
                  <a:pt x="18" y="25"/>
                </a:cubicBezTo>
                <a:cubicBezTo>
                  <a:pt x="22" y="26"/>
                  <a:pt x="26" y="27"/>
                  <a:pt x="30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8"/>
                  <a:pt x="31" y="28"/>
                  <a:pt x="31" y="27"/>
                </a:cubicBezTo>
                <a:cubicBezTo>
                  <a:pt x="33" y="21"/>
                  <a:pt x="33" y="14"/>
                  <a:pt x="34" y="7"/>
                </a:cubicBezTo>
                <a:cubicBezTo>
                  <a:pt x="26" y="6"/>
                  <a:pt x="18" y="3"/>
                  <a:pt x="11" y="0"/>
                </a:cubicBezTo>
                <a:cubicBezTo>
                  <a:pt x="9" y="11"/>
                  <a:pt x="6" y="21"/>
                  <a:pt x="0" y="30"/>
                </a:cubicBezTo>
                <a:close/>
                <a:moveTo>
                  <a:pt x="14" y="14"/>
                </a:moveTo>
                <a:cubicBezTo>
                  <a:pt x="19" y="15"/>
                  <a:pt x="26" y="15"/>
                  <a:pt x="31" y="18"/>
                </a:cubicBezTo>
                <a:cubicBezTo>
                  <a:pt x="32" y="19"/>
                  <a:pt x="31" y="21"/>
                  <a:pt x="30" y="21"/>
                </a:cubicBezTo>
                <a:cubicBezTo>
                  <a:pt x="24" y="21"/>
                  <a:pt x="18" y="20"/>
                  <a:pt x="13" y="18"/>
                </a:cubicBezTo>
                <a:cubicBezTo>
                  <a:pt x="11" y="17"/>
                  <a:pt x="12" y="14"/>
                  <a:pt x="14" y="1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9" name="CustomShape 34"/>
          <p:cNvSpPr/>
          <p:nvPr/>
        </p:nvSpPr>
        <p:spPr>
          <a:xfrm>
            <a:off x="8296920" y="3567222"/>
            <a:ext cx="242608" cy="494936"/>
          </a:xfrm>
          <a:custGeom>
            <a:avLst/>
            <a:gdLst/>
            <a:ahLst/>
            <a:cxnLst/>
            <a:rect l="l" t="t" r="r" b="b"/>
            <a:pathLst>
              <a:path w="57" h="117">
                <a:moveTo>
                  <a:pt x="57" y="117"/>
                </a:moveTo>
                <a:cubicBezTo>
                  <a:pt x="54" y="98"/>
                  <a:pt x="52" y="80"/>
                  <a:pt x="52" y="61"/>
                </a:cubicBezTo>
                <a:cubicBezTo>
                  <a:pt x="52" y="42"/>
                  <a:pt x="52" y="21"/>
                  <a:pt x="55" y="0"/>
                </a:cubicBezTo>
                <a:cubicBezTo>
                  <a:pt x="48" y="15"/>
                  <a:pt x="39" y="30"/>
                  <a:pt x="31" y="44"/>
                </a:cubicBezTo>
                <a:cubicBezTo>
                  <a:pt x="19" y="67"/>
                  <a:pt x="8" y="91"/>
                  <a:pt x="0" y="116"/>
                </a:cubicBezTo>
                <a:cubicBezTo>
                  <a:pt x="19" y="115"/>
                  <a:pt x="38" y="115"/>
                  <a:pt x="57" y="117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0" name="CustomShape 35"/>
          <p:cNvSpPr/>
          <p:nvPr/>
        </p:nvSpPr>
        <p:spPr>
          <a:xfrm>
            <a:off x="9680939" y="3240025"/>
            <a:ext cx="492056" cy="636757"/>
          </a:xfrm>
          <a:custGeom>
            <a:avLst/>
            <a:gdLst/>
            <a:ahLst/>
            <a:cxnLst/>
            <a:rect l="l" t="t" r="r" b="b"/>
            <a:pathLst>
              <a:path w="116" h="150">
                <a:moveTo>
                  <a:pt x="22" y="73"/>
                </a:moveTo>
                <a:cubicBezTo>
                  <a:pt x="47" y="75"/>
                  <a:pt x="72" y="91"/>
                  <a:pt x="88" y="110"/>
                </a:cubicBezTo>
                <a:cubicBezTo>
                  <a:pt x="96" y="120"/>
                  <a:pt x="107" y="136"/>
                  <a:pt x="107" y="150"/>
                </a:cubicBezTo>
                <a:cubicBezTo>
                  <a:pt x="116" y="127"/>
                  <a:pt x="74" y="90"/>
                  <a:pt x="61" y="77"/>
                </a:cubicBezTo>
                <a:cubicBezTo>
                  <a:pt x="36" y="55"/>
                  <a:pt x="15" y="33"/>
                  <a:pt x="17" y="0"/>
                </a:cubicBezTo>
                <a:cubicBezTo>
                  <a:pt x="12" y="12"/>
                  <a:pt x="8" y="24"/>
                  <a:pt x="6" y="37"/>
                </a:cubicBezTo>
                <a:cubicBezTo>
                  <a:pt x="2" y="55"/>
                  <a:pt x="2" y="74"/>
                  <a:pt x="0" y="93"/>
                </a:cubicBezTo>
                <a:cubicBezTo>
                  <a:pt x="4" y="94"/>
                  <a:pt x="9" y="94"/>
                  <a:pt x="13" y="95"/>
                </a:cubicBezTo>
                <a:cubicBezTo>
                  <a:pt x="27" y="99"/>
                  <a:pt x="27" y="99"/>
                  <a:pt x="27" y="99"/>
                </a:cubicBezTo>
                <a:cubicBezTo>
                  <a:pt x="36" y="97"/>
                  <a:pt x="45" y="94"/>
                  <a:pt x="53" y="90"/>
                </a:cubicBezTo>
                <a:cubicBezTo>
                  <a:pt x="43" y="84"/>
                  <a:pt x="33" y="80"/>
                  <a:pt x="21" y="76"/>
                </a:cubicBezTo>
                <a:cubicBezTo>
                  <a:pt x="20" y="76"/>
                  <a:pt x="20" y="73"/>
                  <a:pt x="22" y="7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1" name="CustomShape 36"/>
          <p:cNvSpPr/>
          <p:nvPr/>
        </p:nvSpPr>
        <p:spPr>
          <a:xfrm>
            <a:off x="9922108" y="3871743"/>
            <a:ext cx="433384" cy="250887"/>
          </a:xfrm>
          <a:custGeom>
            <a:avLst/>
            <a:gdLst/>
            <a:ahLst/>
            <a:cxnLst/>
            <a:rect l="l" t="t" r="r" b="b"/>
            <a:pathLst>
              <a:path w="102" h="59">
                <a:moveTo>
                  <a:pt x="65" y="34"/>
                </a:moveTo>
                <a:cubicBezTo>
                  <a:pt x="46" y="40"/>
                  <a:pt x="26" y="38"/>
                  <a:pt x="18" y="22"/>
                </a:cubicBezTo>
                <a:cubicBezTo>
                  <a:pt x="17" y="34"/>
                  <a:pt x="10" y="50"/>
                  <a:pt x="0" y="54"/>
                </a:cubicBezTo>
                <a:cubicBezTo>
                  <a:pt x="5" y="55"/>
                  <a:pt x="10" y="56"/>
                  <a:pt x="15" y="57"/>
                </a:cubicBezTo>
                <a:cubicBezTo>
                  <a:pt x="21" y="58"/>
                  <a:pt x="21" y="58"/>
                  <a:pt x="21" y="58"/>
                </a:cubicBezTo>
                <a:cubicBezTo>
                  <a:pt x="41" y="59"/>
                  <a:pt x="61" y="55"/>
                  <a:pt x="77" y="45"/>
                </a:cubicBezTo>
                <a:cubicBezTo>
                  <a:pt x="93" y="34"/>
                  <a:pt x="101" y="17"/>
                  <a:pt x="102" y="0"/>
                </a:cubicBezTo>
                <a:cubicBezTo>
                  <a:pt x="95" y="16"/>
                  <a:pt x="82" y="29"/>
                  <a:pt x="65" y="3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2" name="CustomShape 37"/>
          <p:cNvSpPr/>
          <p:nvPr/>
        </p:nvSpPr>
        <p:spPr>
          <a:xfrm>
            <a:off x="8696828" y="3125919"/>
            <a:ext cx="933358" cy="623799"/>
          </a:xfrm>
          <a:custGeom>
            <a:avLst/>
            <a:gdLst/>
            <a:ahLst/>
            <a:cxnLst/>
            <a:rect l="l" t="t" r="r" b="b"/>
            <a:pathLst>
              <a:path w="220" h="147">
                <a:moveTo>
                  <a:pt x="51" y="100"/>
                </a:moveTo>
                <a:cubicBezTo>
                  <a:pt x="50" y="98"/>
                  <a:pt x="50" y="96"/>
                  <a:pt x="49" y="94"/>
                </a:cubicBezTo>
                <a:cubicBezTo>
                  <a:pt x="48" y="92"/>
                  <a:pt x="51" y="91"/>
                  <a:pt x="52" y="93"/>
                </a:cubicBezTo>
                <a:cubicBezTo>
                  <a:pt x="69" y="147"/>
                  <a:pt x="136" y="107"/>
                  <a:pt x="159" y="81"/>
                </a:cubicBezTo>
                <a:cubicBezTo>
                  <a:pt x="160" y="80"/>
                  <a:pt x="163" y="82"/>
                  <a:pt x="162" y="83"/>
                </a:cubicBezTo>
                <a:cubicBezTo>
                  <a:pt x="153" y="99"/>
                  <a:pt x="135" y="112"/>
                  <a:pt x="116" y="120"/>
                </a:cubicBezTo>
                <a:cubicBezTo>
                  <a:pt x="122" y="118"/>
                  <a:pt x="129" y="116"/>
                  <a:pt x="135" y="112"/>
                </a:cubicBezTo>
                <a:cubicBezTo>
                  <a:pt x="156" y="99"/>
                  <a:pt x="168" y="78"/>
                  <a:pt x="187" y="62"/>
                </a:cubicBezTo>
                <a:cubicBezTo>
                  <a:pt x="191" y="58"/>
                  <a:pt x="195" y="55"/>
                  <a:pt x="200" y="52"/>
                </a:cubicBezTo>
                <a:cubicBezTo>
                  <a:pt x="203" y="33"/>
                  <a:pt x="209" y="16"/>
                  <a:pt x="220" y="2"/>
                </a:cubicBezTo>
                <a:cubicBezTo>
                  <a:pt x="220" y="2"/>
                  <a:pt x="220" y="2"/>
                  <a:pt x="220" y="2"/>
                </a:cubicBezTo>
                <a:cubicBezTo>
                  <a:pt x="219" y="1"/>
                  <a:pt x="218" y="1"/>
                  <a:pt x="217" y="1"/>
                </a:cubicBezTo>
                <a:cubicBezTo>
                  <a:pt x="215" y="0"/>
                  <a:pt x="213" y="0"/>
                  <a:pt x="211" y="0"/>
                </a:cubicBezTo>
                <a:cubicBezTo>
                  <a:pt x="199" y="13"/>
                  <a:pt x="185" y="26"/>
                  <a:pt x="170" y="36"/>
                </a:cubicBezTo>
                <a:cubicBezTo>
                  <a:pt x="160" y="61"/>
                  <a:pt x="133" y="96"/>
                  <a:pt x="105" y="102"/>
                </a:cubicBezTo>
                <a:cubicBezTo>
                  <a:pt x="88" y="105"/>
                  <a:pt x="57" y="98"/>
                  <a:pt x="60" y="76"/>
                </a:cubicBezTo>
                <a:cubicBezTo>
                  <a:pt x="41" y="78"/>
                  <a:pt x="22" y="78"/>
                  <a:pt x="3" y="75"/>
                </a:cubicBezTo>
                <a:cubicBezTo>
                  <a:pt x="2" y="80"/>
                  <a:pt x="1" y="85"/>
                  <a:pt x="0" y="91"/>
                </a:cubicBezTo>
                <a:cubicBezTo>
                  <a:pt x="17" y="94"/>
                  <a:pt x="38" y="88"/>
                  <a:pt x="51" y="100"/>
                </a:cubicBezTo>
                <a:close/>
                <a:moveTo>
                  <a:pt x="164" y="74"/>
                </a:moveTo>
                <a:cubicBezTo>
                  <a:pt x="165" y="71"/>
                  <a:pt x="167" y="69"/>
                  <a:pt x="168" y="65"/>
                </a:cubicBezTo>
                <a:cubicBezTo>
                  <a:pt x="169" y="63"/>
                  <a:pt x="172" y="65"/>
                  <a:pt x="171" y="67"/>
                </a:cubicBezTo>
                <a:cubicBezTo>
                  <a:pt x="170" y="70"/>
                  <a:pt x="168" y="73"/>
                  <a:pt x="166" y="76"/>
                </a:cubicBezTo>
                <a:cubicBezTo>
                  <a:pt x="165" y="77"/>
                  <a:pt x="163" y="76"/>
                  <a:pt x="164" y="74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3" name="CustomShape 38"/>
          <p:cNvSpPr/>
          <p:nvPr/>
        </p:nvSpPr>
        <p:spPr>
          <a:xfrm>
            <a:off x="9574393" y="4224136"/>
            <a:ext cx="449222" cy="449222"/>
          </a:xfrm>
          <a:custGeom>
            <a:avLst/>
            <a:gdLst/>
            <a:ahLst/>
            <a:cxnLst/>
            <a:rect l="l" t="t" r="r" b="b"/>
            <a:pathLst>
              <a:path w="106" h="106">
                <a:moveTo>
                  <a:pt x="89" y="45"/>
                </a:moveTo>
                <a:cubicBezTo>
                  <a:pt x="74" y="35"/>
                  <a:pt x="59" y="24"/>
                  <a:pt x="47" y="10"/>
                </a:cubicBezTo>
                <a:cubicBezTo>
                  <a:pt x="47" y="9"/>
                  <a:pt x="47" y="9"/>
                  <a:pt x="47" y="9"/>
                </a:cubicBezTo>
                <a:cubicBezTo>
                  <a:pt x="44" y="6"/>
                  <a:pt x="41" y="3"/>
                  <a:pt x="38" y="0"/>
                </a:cubicBezTo>
                <a:cubicBezTo>
                  <a:pt x="41" y="11"/>
                  <a:pt x="41" y="23"/>
                  <a:pt x="41" y="34"/>
                </a:cubicBezTo>
                <a:cubicBezTo>
                  <a:pt x="40" y="51"/>
                  <a:pt x="38" y="69"/>
                  <a:pt x="27" y="83"/>
                </a:cubicBezTo>
                <a:cubicBezTo>
                  <a:pt x="19" y="93"/>
                  <a:pt x="10" y="100"/>
                  <a:pt x="0" y="106"/>
                </a:cubicBezTo>
                <a:cubicBezTo>
                  <a:pt x="12" y="104"/>
                  <a:pt x="24" y="100"/>
                  <a:pt x="35" y="97"/>
                </a:cubicBezTo>
                <a:cubicBezTo>
                  <a:pt x="62" y="88"/>
                  <a:pt x="85" y="75"/>
                  <a:pt x="106" y="56"/>
                </a:cubicBezTo>
                <a:cubicBezTo>
                  <a:pt x="100" y="52"/>
                  <a:pt x="95" y="49"/>
                  <a:pt x="89" y="4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4" name="CustomShape 39"/>
          <p:cNvSpPr/>
          <p:nvPr/>
        </p:nvSpPr>
        <p:spPr>
          <a:xfrm>
            <a:off x="8438021" y="3567222"/>
            <a:ext cx="101507" cy="494936"/>
          </a:xfrm>
          <a:custGeom>
            <a:avLst/>
            <a:gdLst/>
            <a:ahLst/>
            <a:cxnLst/>
            <a:rect l="l" t="t" r="r" b="b"/>
            <a:pathLst>
              <a:path w="24" h="117">
                <a:moveTo>
                  <a:pt x="0" y="42"/>
                </a:moveTo>
                <a:cubicBezTo>
                  <a:pt x="10" y="65"/>
                  <a:pt x="11" y="90"/>
                  <a:pt x="7" y="116"/>
                </a:cubicBezTo>
                <a:cubicBezTo>
                  <a:pt x="13" y="116"/>
                  <a:pt x="19" y="116"/>
                  <a:pt x="24" y="117"/>
                </a:cubicBezTo>
                <a:cubicBezTo>
                  <a:pt x="21" y="98"/>
                  <a:pt x="19" y="80"/>
                  <a:pt x="19" y="61"/>
                </a:cubicBezTo>
                <a:cubicBezTo>
                  <a:pt x="19" y="42"/>
                  <a:pt x="19" y="21"/>
                  <a:pt x="22" y="0"/>
                </a:cubicBezTo>
                <a:cubicBezTo>
                  <a:pt x="15" y="15"/>
                  <a:pt x="7" y="28"/>
                  <a:pt x="0" y="4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5" name="CustomShape 40"/>
          <p:cNvSpPr/>
          <p:nvPr/>
        </p:nvSpPr>
        <p:spPr>
          <a:xfrm>
            <a:off x="8136381" y="4079795"/>
            <a:ext cx="411066" cy="38155"/>
          </a:xfrm>
          <a:custGeom>
            <a:avLst/>
            <a:gdLst/>
            <a:ahLst/>
            <a:cxnLst/>
            <a:rect l="l" t="t" r="r" b="b"/>
            <a:pathLst>
              <a:path w="97" h="9">
                <a:moveTo>
                  <a:pt x="97" y="9"/>
                </a:moveTo>
                <a:cubicBezTo>
                  <a:pt x="97" y="6"/>
                  <a:pt x="97" y="4"/>
                  <a:pt x="96" y="1"/>
                </a:cubicBezTo>
                <a:cubicBezTo>
                  <a:pt x="64" y="0"/>
                  <a:pt x="32" y="1"/>
                  <a:pt x="0" y="1"/>
                </a:cubicBezTo>
                <a:cubicBezTo>
                  <a:pt x="4" y="1"/>
                  <a:pt x="8" y="2"/>
                  <a:pt x="12" y="2"/>
                </a:cubicBezTo>
                <a:cubicBezTo>
                  <a:pt x="41" y="5"/>
                  <a:pt x="69" y="5"/>
                  <a:pt x="97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6" name="CustomShape 41"/>
          <p:cNvSpPr/>
          <p:nvPr/>
        </p:nvSpPr>
        <p:spPr>
          <a:xfrm>
            <a:off x="8514331" y="2798722"/>
            <a:ext cx="677792" cy="441303"/>
          </a:xfrm>
          <a:custGeom>
            <a:avLst/>
            <a:gdLst/>
            <a:ahLst/>
            <a:cxnLst/>
            <a:rect l="l" t="t" r="r" b="b"/>
            <a:pathLst>
              <a:path w="160" h="104">
                <a:moveTo>
                  <a:pt x="94" y="49"/>
                </a:moveTo>
                <a:cubicBezTo>
                  <a:pt x="111" y="38"/>
                  <a:pt x="135" y="27"/>
                  <a:pt x="154" y="37"/>
                </a:cubicBezTo>
                <a:cubicBezTo>
                  <a:pt x="155" y="34"/>
                  <a:pt x="156" y="30"/>
                  <a:pt x="157" y="26"/>
                </a:cubicBezTo>
                <a:cubicBezTo>
                  <a:pt x="159" y="18"/>
                  <a:pt x="160" y="9"/>
                  <a:pt x="160" y="0"/>
                </a:cubicBezTo>
                <a:cubicBezTo>
                  <a:pt x="139" y="23"/>
                  <a:pt x="110" y="42"/>
                  <a:pt x="82" y="53"/>
                </a:cubicBezTo>
                <a:cubicBezTo>
                  <a:pt x="59" y="62"/>
                  <a:pt x="26" y="76"/>
                  <a:pt x="0" y="68"/>
                </a:cubicBezTo>
                <a:cubicBezTo>
                  <a:pt x="2" y="71"/>
                  <a:pt x="4" y="74"/>
                  <a:pt x="6" y="76"/>
                </a:cubicBezTo>
                <a:cubicBezTo>
                  <a:pt x="17" y="88"/>
                  <a:pt x="30" y="98"/>
                  <a:pt x="46" y="102"/>
                </a:cubicBezTo>
                <a:cubicBezTo>
                  <a:pt x="49" y="103"/>
                  <a:pt x="53" y="104"/>
                  <a:pt x="56" y="104"/>
                </a:cubicBezTo>
                <a:cubicBezTo>
                  <a:pt x="59" y="81"/>
                  <a:pt x="75" y="62"/>
                  <a:pt x="94" y="49"/>
                </a:cubicBezTo>
                <a:close/>
              </a:path>
            </a:pathLst>
          </a:custGeom>
          <a:solidFill>
            <a:srgbClr val="CE577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7" name="CustomShape 42"/>
          <p:cNvSpPr/>
          <p:nvPr/>
        </p:nvSpPr>
        <p:spPr>
          <a:xfrm>
            <a:off x="7971522" y="4673358"/>
            <a:ext cx="37795" cy="30236"/>
          </a:xfrm>
          <a:custGeom>
            <a:avLst/>
            <a:gdLst/>
            <a:ahLst/>
            <a:cxnLst/>
            <a:rect l="l" t="t" r="r" b="b"/>
            <a:pathLst>
              <a:path w="9" h="7">
                <a:moveTo>
                  <a:pt x="8" y="4"/>
                </a:moveTo>
                <a:cubicBezTo>
                  <a:pt x="8" y="3"/>
                  <a:pt x="9" y="1"/>
                  <a:pt x="9" y="0"/>
                </a:cubicBezTo>
                <a:cubicBezTo>
                  <a:pt x="6" y="1"/>
                  <a:pt x="3" y="2"/>
                  <a:pt x="0" y="4"/>
                </a:cubicBezTo>
                <a:cubicBezTo>
                  <a:pt x="3" y="5"/>
                  <a:pt x="5" y="6"/>
                  <a:pt x="8" y="7"/>
                </a:cubicBezTo>
                <a:cubicBezTo>
                  <a:pt x="8" y="6"/>
                  <a:pt x="8" y="5"/>
                  <a:pt x="8" y="4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CustomShape 43"/>
          <p:cNvSpPr/>
          <p:nvPr/>
        </p:nvSpPr>
        <p:spPr>
          <a:xfrm>
            <a:off x="8229968" y="4911647"/>
            <a:ext cx="79550" cy="215612"/>
          </a:xfrm>
          <a:custGeom>
            <a:avLst/>
            <a:gdLst/>
            <a:ahLst/>
            <a:cxnLst/>
            <a:rect l="l" t="t" r="r" b="b"/>
            <a:pathLst>
              <a:path w="19" h="51">
                <a:moveTo>
                  <a:pt x="5" y="7"/>
                </a:moveTo>
                <a:cubicBezTo>
                  <a:pt x="7" y="13"/>
                  <a:pt x="7" y="20"/>
                  <a:pt x="6" y="26"/>
                </a:cubicBezTo>
                <a:cubicBezTo>
                  <a:pt x="5" y="32"/>
                  <a:pt x="4" y="38"/>
                  <a:pt x="0" y="44"/>
                </a:cubicBezTo>
                <a:cubicBezTo>
                  <a:pt x="13" y="51"/>
                  <a:pt x="19" y="32"/>
                  <a:pt x="17" y="22"/>
                </a:cubicBezTo>
                <a:cubicBezTo>
                  <a:pt x="16" y="17"/>
                  <a:pt x="12" y="0"/>
                  <a:pt x="5" y="7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CustomShape 44"/>
          <p:cNvSpPr/>
          <p:nvPr/>
        </p:nvSpPr>
        <p:spPr>
          <a:xfrm>
            <a:off x="8128461" y="4898689"/>
            <a:ext cx="101507" cy="215972"/>
          </a:xfrm>
          <a:custGeom>
            <a:avLst/>
            <a:gdLst/>
            <a:ahLst/>
            <a:cxnLst/>
            <a:rect l="l" t="t" r="r" b="b"/>
            <a:pathLst>
              <a:path w="24" h="51">
                <a:moveTo>
                  <a:pt x="14" y="8"/>
                </a:moveTo>
                <a:cubicBezTo>
                  <a:pt x="13" y="9"/>
                  <a:pt x="13" y="9"/>
                  <a:pt x="13" y="9"/>
                </a:cubicBezTo>
                <a:cubicBezTo>
                  <a:pt x="14" y="12"/>
                  <a:pt x="14" y="16"/>
                  <a:pt x="13" y="20"/>
                </a:cubicBezTo>
                <a:cubicBezTo>
                  <a:pt x="12" y="28"/>
                  <a:pt x="7" y="40"/>
                  <a:pt x="0" y="48"/>
                </a:cubicBezTo>
                <a:cubicBezTo>
                  <a:pt x="3" y="50"/>
                  <a:pt x="6" y="51"/>
                  <a:pt x="10" y="49"/>
                </a:cubicBezTo>
                <a:cubicBezTo>
                  <a:pt x="13" y="48"/>
                  <a:pt x="16" y="46"/>
                  <a:pt x="18" y="43"/>
                </a:cubicBezTo>
                <a:cubicBezTo>
                  <a:pt x="21" y="38"/>
                  <a:pt x="23" y="33"/>
                  <a:pt x="23" y="27"/>
                </a:cubicBezTo>
                <a:cubicBezTo>
                  <a:pt x="24" y="22"/>
                  <a:pt x="23" y="0"/>
                  <a:pt x="14" y="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0" name="CustomShape 45"/>
          <p:cNvSpPr/>
          <p:nvPr/>
        </p:nvSpPr>
        <p:spPr>
          <a:xfrm>
            <a:off x="7665202" y="4067197"/>
            <a:ext cx="182496" cy="933358"/>
          </a:xfrm>
          <a:custGeom>
            <a:avLst/>
            <a:gdLst/>
            <a:ahLst/>
            <a:cxnLst/>
            <a:rect l="l" t="t" r="r" b="b"/>
            <a:pathLst>
              <a:path w="43" h="220">
                <a:moveTo>
                  <a:pt x="43" y="2"/>
                </a:moveTo>
                <a:cubicBezTo>
                  <a:pt x="34" y="2"/>
                  <a:pt x="24" y="1"/>
                  <a:pt x="15" y="0"/>
                </a:cubicBezTo>
                <a:cubicBezTo>
                  <a:pt x="6" y="70"/>
                  <a:pt x="0" y="141"/>
                  <a:pt x="0" y="211"/>
                </a:cubicBezTo>
                <a:cubicBezTo>
                  <a:pt x="7" y="215"/>
                  <a:pt x="13" y="218"/>
                  <a:pt x="20" y="220"/>
                </a:cubicBezTo>
                <a:cubicBezTo>
                  <a:pt x="19" y="187"/>
                  <a:pt x="21" y="153"/>
                  <a:pt x="24" y="120"/>
                </a:cubicBezTo>
                <a:cubicBezTo>
                  <a:pt x="27" y="81"/>
                  <a:pt x="31" y="41"/>
                  <a:pt x="43" y="4"/>
                </a:cubicBezTo>
                <a:lnTo>
                  <a:pt x="43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1" name="CustomShape 46"/>
          <p:cNvSpPr/>
          <p:nvPr/>
        </p:nvSpPr>
        <p:spPr>
          <a:xfrm>
            <a:off x="7665202" y="4424270"/>
            <a:ext cx="93588" cy="576285"/>
          </a:xfrm>
          <a:custGeom>
            <a:avLst/>
            <a:gdLst/>
            <a:ahLst/>
            <a:cxnLst/>
            <a:rect l="l" t="t" r="r" b="b"/>
            <a:pathLst>
              <a:path w="22" h="136">
                <a:moveTo>
                  <a:pt x="22" y="65"/>
                </a:moveTo>
                <a:cubicBezTo>
                  <a:pt x="20" y="68"/>
                  <a:pt x="18" y="72"/>
                  <a:pt x="16" y="75"/>
                </a:cubicBezTo>
                <a:cubicBezTo>
                  <a:pt x="16" y="70"/>
                  <a:pt x="16" y="66"/>
                  <a:pt x="16" y="62"/>
                </a:cubicBezTo>
                <a:cubicBezTo>
                  <a:pt x="16" y="42"/>
                  <a:pt x="16" y="22"/>
                  <a:pt x="16" y="2"/>
                </a:cubicBezTo>
                <a:cubicBezTo>
                  <a:pt x="16" y="0"/>
                  <a:pt x="13" y="0"/>
                  <a:pt x="13" y="2"/>
                </a:cubicBezTo>
                <a:cubicBezTo>
                  <a:pt x="12" y="22"/>
                  <a:pt x="11" y="42"/>
                  <a:pt x="10" y="62"/>
                </a:cubicBezTo>
                <a:cubicBezTo>
                  <a:pt x="10" y="70"/>
                  <a:pt x="9" y="77"/>
                  <a:pt x="9" y="85"/>
                </a:cubicBezTo>
                <a:cubicBezTo>
                  <a:pt x="8" y="87"/>
                  <a:pt x="7" y="90"/>
                  <a:pt x="6" y="93"/>
                </a:cubicBezTo>
                <a:cubicBezTo>
                  <a:pt x="5" y="95"/>
                  <a:pt x="2" y="94"/>
                  <a:pt x="1" y="92"/>
                </a:cubicBezTo>
                <a:cubicBezTo>
                  <a:pt x="0" y="104"/>
                  <a:pt x="0" y="116"/>
                  <a:pt x="0" y="127"/>
                </a:cubicBezTo>
                <a:cubicBezTo>
                  <a:pt x="7" y="131"/>
                  <a:pt x="13" y="134"/>
                  <a:pt x="20" y="136"/>
                </a:cubicBezTo>
                <a:cubicBezTo>
                  <a:pt x="19" y="113"/>
                  <a:pt x="20" y="89"/>
                  <a:pt x="22" y="6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2" name="CustomShape 47"/>
          <p:cNvSpPr/>
          <p:nvPr/>
        </p:nvSpPr>
        <p:spPr>
          <a:xfrm>
            <a:off x="8030194" y="4890770"/>
            <a:ext cx="131743" cy="236489"/>
          </a:xfrm>
          <a:custGeom>
            <a:avLst/>
            <a:gdLst/>
            <a:ahLst/>
            <a:cxnLst/>
            <a:rect l="l" t="t" r="r" b="b"/>
            <a:pathLst>
              <a:path w="31" h="56">
                <a:moveTo>
                  <a:pt x="9" y="19"/>
                </a:moveTo>
                <a:cubicBezTo>
                  <a:pt x="7" y="23"/>
                  <a:pt x="5" y="26"/>
                  <a:pt x="3" y="30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7"/>
                  <a:pt x="2" y="37"/>
                  <a:pt x="2" y="37"/>
                </a:cubicBezTo>
                <a:cubicBezTo>
                  <a:pt x="0" y="43"/>
                  <a:pt x="2" y="56"/>
                  <a:pt x="11" y="51"/>
                </a:cubicBezTo>
                <a:cubicBezTo>
                  <a:pt x="15" y="48"/>
                  <a:pt x="18" y="45"/>
                  <a:pt x="21" y="41"/>
                </a:cubicBezTo>
                <a:cubicBezTo>
                  <a:pt x="26" y="34"/>
                  <a:pt x="31" y="25"/>
                  <a:pt x="30" y="16"/>
                </a:cubicBezTo>
                <a:cubicBezTo>
                  <a:pt x="30" y="0"/>
                  <a:pt x="14" y="13"/>
                  <a:pt x="9" y="19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3" name="CustomShape 48"/>
          <p:cNvSpPr/>
          <p:nvPr/>
        </p:nvSpPr>
        <p:spPr>
          <a:xfrm>
            <a:off x="8323916" y="4946562"/>
            <a:ext cx="58672" cy="129943"/>
          </a:xfrm>
          <a:custGeom>
            <a:avLst/>
            <a:gdLst/>
            <a:ahLst/>
            <a:cxnLst/>
            <a:rect l="l" t="t" r="r" b="b"/>
            <a:pathLst>
              <a:path w="14" h="31">
                <a:moveTo>
                  <a:pt x="14" y="10"/>
                </a:moveTo>
                <a:cubicBezTo>
                  <a:pt x="13" y="8"/>
                  <a:pt x="11" y="2"/>
                  <a:pt x="8" y="1"/>
                </a:cubicBezTo>
                <a:cubicBezTo>
                  <a:pt x="5" y="0"/>
                  <a:pt x="2" y="2"/>
                  <a:pt x="0" y="4"/>
                </a:cubicBezTo>
                <a:cubicBezTo>
                  <a:pt x="1" y="7"/>
                  <a:pt x="2" y="10"/>
                  <a:pt x="3" y="13"/>
                </a:cubicBezTo>
                <a:cubicBezTo>
                  <a:pt x="3" y="19"/>
                  <a:pt x="3" y="26"/>
                  <a:pt x="1" y="31"/>
                </a:cubicBezTo>
                <a:cubicBezTo>
                  <a:pt x="7" y="31"/>
                  <a:pt x="11" y="30"/>
                  <a:pt x="13" y="24"/>
                </a:cubicBezTo>
                <a:cubicBezTo>
                  <a:pt x="14" y="22"/>
                  <a:pt x="14" y="20"/>
                  <a:pt x="14" y="18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4" y="11"/>
                  <a:pt x="14" y="10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4" name="CustomShape 49"/>
          <p:cNvSpPr/>
          <p:nvPr/>
        </p:nvSpPr>
        <p:spPr>
          <a:xfrm>
            <a:off x="7885853" y="6011664"/>
            <a:ext cx="136422" cy="253767"/>
          </a:xfrm>
          <a:custGeom>
            <a:avLst/>
            <a:gdLst/>
            <a:ahLst/>
            <a:cxnLst/>
            <a:rect l="l" t="t" r="r" b="b"/>
            <a:pathLst>
              <a:path w="32" h="60">
                <a:moveTo>
                  <a:pt x="8" y="0"/>
                </a:moveTo>
                <a:cubicBezTo>
                  <a:pt x="9" y="3"/>
                  <a:pt x="9" y="6"/>
                  <a:pt x="9" y="9"/>
                </a:cubicBezTo>
                <a:cubicBezTo>
                  <a:pt x="8" y="14"/>
                  <a:pt x="6" y="23"/>
                  <a:pt x="0" y="24"/>
                </a:cubicBezTo>
                <a:cubicBezTo>
                  <a:pt x="7" y="36"/>
                  <a:pt x="13" y="49"/>
                  <a:pt x="11" y="60"/>
                </a:cubicBezTo>
                <a:cubicBezTo>
                  <a:pt x="14" y="59"/>
                  <a:pt x="17" y="57"/>
                  <a:pt x="19" y="55"/>
                </a:cubicBezTo>
                <a:cubicBezTo>
                  <a:pt x="24" y="50"/>
                  <a:pt x="28" y="45"/>
                  <a:pt x="32" y="39"/>
                </a:cubicBezTo>
                <a:cubicBezTo>
                  <a:pt x="27" y="31"/>
                  <a:pt x="23" y="22"/>
                  <a:pt x="18" y="14"/>
                </a:cubicBezTo>
                <a:cubicBezTo>
                  <a:pt x="15" y="9"/>
                  <a:pt x="12" y="5"/>
                  <a:pt x="8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5" name="CustomShape 50"/>
          <p:cNvSpPr/>
          <p:nvPr/>
        </p:nvSpPr>
        <p:spPr>
          <a:xfrm>
            <a:off x="7923648" y="4840016"/>
            <a:ext cx="2807994" cy="130627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6" name="CustomShape 51"/>
          <p:cNvSpPr/>
          <p:nvPr/>
        </p:nvSpPr>
        <p:spPr>
          <a:xfrm>
            <a:off x="7923648" y="4840016"/>
            <a:ext cx="2807994" cy="130627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7" name="CustomShape 52"/>
          <p:cNvSpPr/>
          <p:nvPr/>
        </p:nvSpPr>
        <p:spPr>
          <a:xfrm>
            <a:off x="9227038" y="4840016"/>
            <a:ext cx="839411" cy="215972"/>
          </a:xfrm>
          <a:custGeom>
            <a:avLst/>
            <a:gdLst/>
            <a:ahLst/>
            <a:cxnLst/>
            <a:rect l="l" t="t" r="r" b="b"/>
            <a:pathLst>
              <a:path w="198" h="51">
                <a:moveTo>
                  <a:pt x="61" y="48"/>
                </a:moveTo>
                <a:cubicBezTo>
                  <a:pt x="94" y="43"/>
                  <a:pt x="133" y="38"/>
                  <a:pt x="164" y="22"/>
                </a:cubicBezTo>
                <a:cubicBezTo>
                  <a:pt x="172" y="18"/>
                  <a:pt x="184" y="9"/>
                  <a:pt x="194" y="13"/>
                </a:cubicBezTo>
                <a:cubicBezTo>
                  <a:pt x="195" y="13"/>
                  <a:pt x="196" y="14"/>
                  <a:pt x="198" y="15"/>
                </a:cubicBezTo>
                <a:cubicBezTo>
                  <a:pt x="196" y="10"/>
                  <a:pt x="194" y="5"/>
                  <a:pt x="192" y="0"/>
                </a:cubicBezTo>
                <a:cubicBezTo>
                  <a:pt x="183" y="3"/>
                  <a:pt x="173" y="4"/>
                  <a:pt x="164" y="6"/>
                </a:cubicBezTo>
                <a:cubicBezTo>
                  <a:pt x="134" y="10"/>
                  <a:pt x="104" y="17"/>
                  <a:pt x="74" y="22"/>
                </a:cubicBezTo>
                <a:cubicBezTo>
                  <a:pt x="58" y="24"/>
                  <a:pt x="43" y="26"/>
                  <a:pt x="28" y="27"/>
                </a:cubicBezTo>
                <a:cubicBezTo>
                  <a:pt x="28" y="30"/>
                  <a:pt x="28" y="33"/>
                  <a:pt x="28" y="36"/>
                </a:cubicBezTo>
                <a:cubicBezTo>
                  <a:pt x="29" y="39"/>
                  <a:pt x="30" y="44"/>
                  <a:pt x="29" y="47"/>
                </a:cubicBezTo>
                <a:cubicBezTo>
                  <a:pt x="28" y="49"/>
                  <a:pt x="26" y="49"/>
                  <a:pt x="25" y="48"/>
                </a:cubicBezTo>
                <a:cubicBezTo>
                  <a:pt x="22" y="44"/>
                  <a:pt x="22" y="38"/>
                  <a:pt x="22" y="34"/>
                </a:cubicBezTo>
                <a:cubicBezTo>
                  <a:pt x="22" y="32"/>
                  <a:pt x="22" y="30"/>
                  <a:pt x="23" y="27"/>
                </a:cubicBezTo>
                <a:cubicBezTo>
                  <a:pt x="15" y="28"/>
                  <a:pt x="8" y="28"/>
                  <a:pt x="0" y="29"/>
                </a:cubicBezTo>
                <a:cubicBezTo>
                  <a:pt x="1" y="36"/>
                  <a:pt x="0" y="44"/>
                  <a:pt x="3" y="51"/>
                </a:cubicBezTo>
                <a:cubicBezTo>
                  <a:pt x="22" y="51"/>
                  <a:pt x="42" y="50"/>
                  <a:pt x="61" y="48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8" name="CustomShape 53"/>
          <p:cNvSpPr/>
          <p:nvPr/>
        </p:nvSpPr>
        <p:spPr>
          <a:xfrm>
            <a:off x="9265193" y="5076505"/>
            <a:ext cx="53633" cy="9719"/>
          </a:xfrm>
          <a:custGeom>
            <a:avLst/>
            <a:gdLst/>
            <a:ahLst/>
            <a:cxnLst/>
            <a:rect l="l" t="t" r="r" b="b"/>
            <a:pathLst>
              <a:path w="13" h="2">
                <a:moveTo>
                  <a:pt x="13" y="0"/>
                </a:moveTo>
                <a:cubicBezTo>
                  <a:pt x="9" y="1"/>
                  <a:pt x="4" y="1"/>
                  <a:pt x="0" y="1"/>
                </a:cubicBezTo>
                <a:cubicBezTo>
                  <a:pt x="4" y="2"/>
                  <a:pt x="9" y="1"/>
                  <a:pt x="13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9" name="CustomShape 54"/>
          <p:cNvSpPr/>
          <p:nvPr/>
        </p:nvSpPr>
        <p:spPr>
          <a:xfrm>
            <a:off x="8763419" y="4919566"/>
            <a:ext cx="450661" cy="131743"/>
          </a:xfrm>
          <a:custGeom>
            <a:avLst/>
            <a:gdLst/>
            <a:ahLst/>
            <a:cxnLst/>
            <a:rect l="l" t="t" r="r" b="b"/>
            <a:pathLst>
              <a:path w="106" h="31">
                <a:moveTo>
                  <a:pt x="106" y="31"/>
                </a:moveTo>
                <a:cubicBezTo>
                  <a:pt x="104" y="25"/>
                  <a:pt x="104" y="16"/>
                  <a:pt x="105" y="10"/>
                </a:cubicBezTo>
                <a:cubicBezTo>
                  <a:pt x="82" y="10"/>
                  <a:pt x="59" y="9"/>
                  <a:pt x="37" y="6"/>
                </a:cubicBezTo>
                <a:cubicBezTo>
                  <a:pt x="26" y="4"/>
                  <a:pt x="13" y="3"/>
                  <a:pt x="0" y="0"/>
                </a:cubicBezTo>
                <a:cubicBezTo>
                  <a:pt x="31" y="21"/>
                  <a:pt x="68" y="30"/>
                  <a:pt x="106" y="3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0" name="CustomShape 55"/>
          <p:cNvSpPr/>
          <p:nvPr/>
        </p:nvSpPr>
        <p:spPr>
          <a:xfrm>
            <a:off x="10015696" y="5111421"/>
            <a:ext cx="715947" cy="497095"/>
          </a:xfrm>
          <a:custGeom>
            <a:avLst/>
            <a:gdLst/>
            <a:ahLst/>
            <a:cxnLst/>
            <a:rect l="l" t="t" r="r" b="b"/>
            <a:pathLst>
              <a:path w="169" h="117">
                <a:moveTo>
                  <a:pt x="164" y="27"/>
                </a:moveTo>
                <a:cubicBezTo>
                  <a:pt x="162" y="23"/>
                  <a:pt x="160" y="19"/>
                  <a:pt x="159" y="16"/>
                </a:cubicBezTo>
                <a:cubicBezTo>
                  <a:pt x="156" y="10"/>
                  <a:pt x="153" y="5"/>
                  <a:pt x="151" y="0"/>
                </a:cubicBezTo>
                <a:cubicBezTo>
                  <a:pt x="151" y="0"/>
                  <a:pt x="150" y="1"/>
                  <a:pt x="150" y="1"/>
                </a:cubicBezTo>
                <a:cubicBezTo>
                  <a:pt x="150" y="1"/>
                  <a:pt x="150" y="1"/>
                  <a:pt x="150" y="1"/>
                </a:cubicBezTo>
                <a:cubicBezTo>
                  <a:pt x="156" y="12"/>
                  <a:pt x="158" y="25"/>
                  <a:pt x="150" y="38"/>
                </a:cubicBezTo>
                <a:cubicBezTo>
                  <a:pt x="139" y="56"/>
                  <a:pt x="118" y="68"/>
                  <a:pt x="98" y="76"/>
                </a:cubicBezTo>
                <a:cubicBezTo>
                  <a:pt x="73" y="86"/>
                  <a:pt x="48" y="86"/>
                  <a:pt x="22" y="78"/>
                </a:cubicBezTo>
                <a:cubicBezTo>
                  <a:pt x="14" y="76"/>
                  <a:pt x="7" y="74"/>
                  <a:pt x="0" y="71"/>
                </a:cubicBezTo>
                <a:cubicBezTo>
                  <a:pt x="16" y="84"/>
                  <a:pt x="34" y="98"/>
                  <a:pt x="54" y="103"/>
                </a:cubicBezTo>
                <a:cubicBezTo>
                  <a:pt x="104" y="117"/>
                  <a:pt x="137" y="71"/>
                  <a:pt x="169" y="38"/>
                </a:cubicBezTo>
                <a:cubicBezTo>
                  <a:pt x="167" y="35"/>
                  <a:pt x="165" y="31"/>
                  <a:pt x="164" y="27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1" name="CustomShape 56"/>
          <p:cNvSpPr/>
          <p:nvPr/>
        </p:nvSpPr>
        <p:spPr>
          <a:xfrm>
            <a:off x="7979441" y="5106741"/>
            <a:ext cx="1701498" cy="1039545"/>
          </a:xfrm>
          <a:custGeom>
            <a:avLst/>
            <a:gdLst/>
            <a:ahLst/>
            <a:cxnLst/>
            <a:rect l="l" t="t" r="r" b="b"/>
            <a:pathLst>
              <a:path w="401" h="245">
                <a:moveTo>
                  <a:pt x="308" y="3"/>
                </a:moveTo>
                <a:cubicBezTo>
                  <a:pt x="266" y="1"/>
                  <a:pt x="222" y="0"/>
                  <a:pt x="183" y="18"/>
                </a:cubicBezTo>
                <a:cubicBezTo>
                  <a:pt x="184" y="19"/>
                  <a:pt x="185" y="21"/>
                  <a:pt x="187" y="22"/>
                </a:cubicBezTo>
                <a:cubicBezTo>
                  <a:pt x="188" y="23"/>
                  <a:pt x="188" y="25"/>
                  <a:pt x="186" y="26"/>
                </a:cubicBezTo>
                <a:cubicBezTo>
                  <a:pt x="151" y="50"/>
                  <a:pt x="120" y="77"/>
                  <a:pt x="93" y="108"/>
                </a:cubicBezTo>
                <a:cubicBezTo>
                  <a:pt x="75" y="128"/>
                  <a:pt x="62" y="148"/>
                  <a:pt x="49" y="171"/>
                </a:cubicBezTo>
                <a:cubicBezTo>
                  <a:pt x="38" y="191"/>
                  <a:pt x="21" y="217"/>
                  <a:pt x="0" y="221"/>
                </a:cubicBezTo>
                <a:cubicBezTo>
                  <a:pt x="1" y="223"/>
                  <a:pt x="2" y="225"/>
                  <a:pt x="4" y="227"/>
                </a:cubicBezTo>
                <a:cubicBezTo>
                  <a:pt x="7" y="232"/>
                  <a:pt x="11" y="239"/>
                  <a:pt x="14" y="245"/>
                </a:cubicBezTo>
                <a:cubicBezTo>
                  <a:pt x="18" y="238"/>
                  <a:pt x="21" y="231"/>
                  <a:pt x="25" y="224"/>
                </a:cubicBezTo>
                <a:cubicBezTo>
                  <a:pt x="42" y="193"/>
                  <a:pt x="60" y="162"/>
                  <a:pt x="84" y="135"/>
                </a:cubicBezTo>
                <a:cubicBezTo>
                  <a:pt x="109" y="106"/>
                  <a:pt x="139" y="81"/>
                  <a:pt x="170" y="59"/>
                </a:cubicBezTo>
                <a:cubicBezTo>
                  <a:pt x="183" y="50"/>
                  <a:pt x="197" y="40"/>
                  <a:pt x="211" y="32"/>
                </a:cubicBezTo>
                <a:cubicBezTo>
                  <a:pt x="232" y="20"/>
                  <a:pt x="232" y="20"/>
                  <a:pt x="232" y="20"/>
                </a:cubicBezTo>
                <a:cubicBezTo>
                  <a:pt x="251" y="18"/>
                  <a:pt x="251" y="18"/>
                  <a:pt x="251" y="18"/>
                </a:cubicBezTo>
                <a:cubicBezTo>
                  <a:pt x="270" y="16"/>
                  <a:pt x="288" y="15"/>
                  <a:pt x="306" y="14"/>
                </a:cubicBezTo>
                <a:cubicBezTo>
                  <a:pt x="338" y="13"/>
                  <a:pt x="370" y="14"/>
                  <a:pt x="401" y="18"/>
                </a:cubicBezTo>
                <a:cubicBezTo>
                  <a:pt x="372" y="6"/>
                  <a:pt x="338" y="5"/>
                  <a:pt x="308" y="3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2" name="CustomShape 57"/>
          <p:cNvSpPr/>
          <p:nvPr/>
        </p:nvSpPr>
        <p:spPr>
          <a:xfrm>
            <a:off x="7665202" y="5900438"/>
            <a:ext cx="242608" cy="364992"/>
          </a:xfrm>
          <a:custGeom>
            <a:avLst/>
            <a:gdLst/>
            <a:ahLst/>
            <a:cxnLst/>
            <a:rect l="l" t="t" r="r" b="b"/>
            <a:pathLst>
              <a:path w="57" h="86">
                <a:moveTo>
                  <a:pt x="0" y="12"/>
                </a:moveTo>
                <a:cubicBezTo>
                  <a:pt x="1" y="14"/>
                  <a:pt x="1" y="16"/>
                  <a:pt x="3" y="19"/>
                </a:cubicBezTo>
                <a:cubicBezTo>
                  <a:pt x="6" y="25"/>
                  <a:pt x="10" y="30"/>
                  <a:pt x="14" y="36"/>
                </a:cubicBezTo>
                <a:cubicBezTo>
                  <a:pt x="28" y="53"/>
                  <a:pt x="43" y="69"/>
                  <a:pt x="57" y="86"/>
                </a:cubicBezTo>
                <a:cubicBezTo>
                  <a:pt x="57" y="69"/>
                  <a:pt x="45" y="53"/>
                  <a:pt x="36" y="40"/>
                </a:cubicBezTo>
                <a:cubicBezTo>
                  <a:pt x="32" y="34"/>
                  <a:pt x="9" y="0"/>
                  <a:pt x="0" y="1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3" name="CustomShape 58"/>
          <p:cNvSpPr/>
          <p:nvPr/>
        </p:nvSpPr>
        <p:spPr>
          <a:xfrm>
            <a:off x="7779307" y="4084475"/>
            <a:ext cx="879365" cy="938038"/>
          </a:xfrm>
          <a:custGeom>
            <a:avLst/>
            <a:gdLst/>
            <a:ahLst/>
            <a:cxnLst/>
            <a:rect l="l" t="t" r="r" b="b"/>
            <a:pathLst>
              <a:path w="207" h="221">
                <a:moveTo>
                  <a:pt x="207" y="190"/>
                </a:moveTo>
                <a:cubicBezTo>
                  <a:pt x="206" y="190"/>
                  <a:pt x="206" y="190"/>
                  <a:pt x="205" y="189"/>
                </a:cubicBezTo>
                <a:cubicBezTo>
                  <a:pt x="205" y="190"/>
                  <a:pt x="205" y="190"/>
                  <a:pt x="204" y="190"/>
                </a:cubicBezTo>
                <a:cubicBezTo>
                  <a:pt x="187" y="193"/>
                  <a:pt x="169" y="192"/>
                  <a:pt x="151" y="192"/>
                </a:cubicBezTo>
                <a:cubicBezTo>
                  <a:pt x="131" y="191"/>
                  <a:pt x="111" y="191"/>
                  <a:pt x="92" y="190"/>
                </a:cubicBezTo>
                <a:cubicBezTo>
                  <a:pt x="90" y="190"/>
                  <a:pt x="88" y="190"/>
                  <a:pt x="88" y="187"/>
                </a:cubicBezTo>
                <a:cubicBezTo>
                  <a:pt x="90" y="161"/>
                  <a:pt x="93" y="136"/>
                  <a:pt x="93" y="110"/>
                </a:cubicBezTo>
                <a:cubicBezTo>
                  <a:pt x="94" y="85"/>
                  <a:pt x="93" y="61"/>
                  <a:pt x="96" y="36"/>
                </a:cubicBezTo>
                <a:cubicBezTo>
                  <a:pt x="96" y="35"/>
                  <a:pt x="97" y="35"/>
                  <a:pt x="98" y="35"/>
                </a:cubicBezTo>
                <a:cubicBezTo>
                  <a:pt x="98" y="35"/>
                  <a:pt x="98" y="35"/>
                  <a:pt x="98" y="35"/>
                </a:cubicBezTo>
                <a:cubicBezTo>
                  <a:pt x="114" y="33"/>
                  <a:pt x="131" y="34"/>
                  <a:pt x="147" y="33"/>
                </a:cubicBezTo>
                <a:cubicBezTo>
                  <a:pt x="160" y="33"/>
                  <a:pt x="173" y="32"/>
                  <a:pt x="187" y="32"/>
                </a:cubicBezTo>
                <a:cubicBezTo>
                  <a:pt x="185" y="26"/>
                  <a:pt x="184" y="20"/>
                  <a:pt x="183" y="14"/>
                </a:cubicBezTo>
                <a:cubicBezTo>
                  <a:pt x="152" y="10"/>
                  <a:pt x="121" y="10"/>
                  <a:pt x="90" y="7"/>
                </a:cubicBezTo>
                <a:cubicBezTo>
                  <a:pt x="67" y="4"/>
                  <a:pt x="43" y="3"/>
                  <a:pt x="20" y="0"/>
                </a:cubicBezTo>
                <a:cubicBezTo>
                  <a:pt x="13" y="41"/>
                  <a:pt x="6" y="81"/>
                  <a:pt x="3" y="122"/>
                </a:cubicBezTo>
                <a:cubicBezTo>
                  <a:pt x="0" y="154"/>
                  <a:pt x="1" y="187"/>
                  <a:pt x="0" y="219"/>
                </a:cubicBezTo>
                <a:cubicBezTo>
                  <a:pt x="0" y="221"/>
                  <a:pt x="0" y="221"/>
                  <a:pt x="0" y="221"/>
                </a:cubicBezTo>
                <a:cubicBezTo>
                  <a:pt x="18" y="219"/>
                  <a:pt x="38" y="221"/>
                  <a:pt x="57" y="220"/>
                </a:cubicBezTo>
                <a:cubicBezTo>
                  <a:pt x="61" y="209"/>
                  <a:pt x="67" y="198"/>
                  <a:pt x="77" y="193"/>
                </a:cubicBezTo>
                <a:cubicBezTo>
                  <a:pt x="85" y="190"/>
                  <a:pt x="90" y="193"/>
                  <a:pt x="93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7" y="193"/>
                  <a:pt x="103" y="190"/>
                  <a:pt x="108" y="196"/>
                </a:cubicBezTo>
                <a:cubicBezTo>
                  <a:pt x="108" y="197"/>
                  <a:pt x="108" y="197"/>
                  <a:pt x="109" y="198"/>
                </a:cubicBezTo>
                <a:cubicBezTo>
                  <a:pt x="111" y="194"/>
                  <a:pt x="115" y="192"/>
                  <a:pt x="120" y="195"/>
                </a:cubicBezTo>
                <a:cubicBezTo>
                  <a:pt x="123" y="197"/>
                  <a:pt x="125" y="200"/>
                  <a:pt x="126" y="203"/>
                </a:cubicBezTo>
                <a:cubicBezTo>
                  <a:pt x="129" y="199"/>
                  <a:pt x="133" y="197"/>
                  <a:pt x="137" y="198"/>
                </a:cubicBezTo>
                <a:cubicBezTo>
                  <a:pt x="143" y="200"/>
                  <a:pt x="147" y="206"/>
                  <a:pt x="148" y="212"/>
                </a:cubicBezTo>
                <a:cubicBezTo>
                  <a:pt x="149" y="212"/>
                  <a:pt x="149" y="213"/>
                  <a:pt x="149" y="214"/>
                </a:cubicBezTo>
                <a:cubicBezTo>
                  <a:pt x="159" y="214"/>
                  <a:pt x="169" y="213"/>
                  <a:pt x="179" y="213"/>
                </a:cubicBezTo>
                <a:cubicBezTo>
                  <a:pt x="187" y="204"/>
                  <a:pt x="196" y="196"/>
                  <a:pt x="207" y="190"/>
                </a:cubicBezTo>
                <a:close/>
                <a:moveTo>
                  <a:pt x="37" y="141"/>
                </a:moveTo>
                <a:cubicBezTo>
                  <a:pt x="41" y="138"/>
                  <a:pt x="46" y="136"/>
                  <a:pt x="51" y="134"/>
                </a:cubicBezTo>
                <a:cubicBezTo>
                  <a:pt x="52" y="133"/>
                  <a:pt x="54" y="132"/>
                  <a:pt x="56" y="132"/>
                </a:cubicBezTo>
                <a:cubicBezTo>
                  <a:pt x="56" y="132"/>
                  <a:pt x="57" y="132"/>
                  <a:pt x="57" y="132"/>
                </a:cubicBezTo>
                <a:cubicBezTo>
                  <a:pt x="59" y="131"/>
                  <a:pt x="62" y="130"/>
                  <a:pt x="65" y="130"/>
                </a:cubicBezTo>
                <a:cubicBezTo>
                  <a:pt x="67" y="131"/>
                  <a:pt x="68" y="133"/>
                  <a:pt x="66" y="135"/>
                </a:cubicBezTo>
                <a:cubicBezTo>
                  <a:pt x="64" y="136"/>
                  <a:pt x="62" y="137"/>
                  <a:pt x="60" y="137"/>
                </a:cubicBezTo>
                <a:cubicBezTo>
                  <a:pt x="60" y="140"/>
                  <a:pt x="60" y="142"/>
                  <a:pt x="60" y="144"/>
                </a:cubicBezTo>
                <a:cubicBezTo>
                  <a:pt x="60" y="146"/>
                  <a:pt x="60" y="147"/>
                  <a:pt x="59" y="148"/>
                </a:cubicBezTo>
                <a:cubicBezTo>
                  <a:pt x="61" y="149"/>
                  <a:pt x="63" y="149"/>
                  <a:pt x="65" y="150"/>
                </a:cubicBezTo>
                <a:cubicBezTo>
                  <a:pt x="67" y="150"/>
                  <a:pt x="66" y="153"/>
                  <a:pt x="64" y="153"/>
                </a:cubicBezTo>
                <a:cubicBezTo>
                  <a:pt x="55" y="152"/>
                  <a:pt x="46" y="150"/>
                  <a:pt x="37" y="146"/>
                </a:cubicBezTo>
                <a:cubicBezTo>
                  <a:pt x="35" y="145"/>
                  <a:pt x="35" y="142"/>
                  <a:pt x="37" y="141"/>
                </a:cubicBezTo>
                <a:close/>
                <a:moveTo>
                  <a:pt x="65" y="163"/>
                </a:moveTo>
                <a:cubicBezTo>
                  <a:pt x="58" y="166"/>
                  <a:pt x="49" y="167"/>
                  <a:pt x="41" y="168"/>
                </a:cubicBezTo>
                <a:cubicBezTo>
                  <a:pt x="45" y="171"/>
                  <a:pt x="49" y="172"/>
                  <a:pt x="54" y="172"/>
                </a:cubicBezTo>
                <a:cubicBezTo>
                  <a:pt x="57" y="172"/>
                  <a:pt x="58" y="176"/>
                  <a:pt x="56" y="177"/>
                </a:cubicBezTo>
                <a:cubicBezTo>
                  <a:pt x="51" y="180"/>
                  <a:pt x="47" y="183"/>
                  <a:pt x="43" y="187"/>
                </a:cubicBezTo>
                <a:cubicBezTo>
                  <a:pt x="48" y="187"/>
                  <a:pt x="53" y="187"/>
                  <a:pt x="58" y="187"/>
                </a:cubicBezTo>
                <a:cubicBezTo>
                  <a:pt x="60" y="187"/>
                  <a:pt x="61" y="190"/>
                  <a:pt x="58" y="191"/>
                </a:cubicBezTo>
                <a:cubicBezTo>
                  <a:pt x="51" y="193"/>
                  <a:pt x="44" y="193"/>
                  <a:pt x="36" y="192"/>
                </a:cubicBezTo>
                <a:cubicBezTo>
                  <a:pt x="34" y="191"/>
                  <a:pt x="34" y="188"/>
                  <a:pt x="35" y="187"/>
                </a:cubicBezTo>
                <a:cubicBezTo>
                  <a:pt x="38" y="183"/>
                  <a:pt x="42" y="180"/>
                  <a:pt x="46" y="177"/>
                </a:cubicBezTo>
                <a:cubicBezTo>
                  <a:pt x="41" y="176"/>
                  <a:pt x="36" y="173"/>
                  <a:pt x="32" y="168"/>
                </a:cubicBezTo>
                <a:cubicBezTo>
                  <a:pt x="31" y="166"/>
                  <a:pt x="32" y="164"/>
                  <a:pt x="34" y="163"/>
                </a:cubicBezTo>
                <a:cubicBezTo>
                  <a:pt x="45" y="162"/>
                  <a:pt x="55" y="159"/>
                  <a:pt x="65" y="158"/>
                </a:cubicBezTo>
                <a:cubicBezTo>
                  <a:pt x="68" y="158"/>
                  <a:pt x="68" y="162"/>
                  <a:pt x="65" y="163"/>
                </a:cubicBezTo>
                <a:close/>
                <a:moveTo>
                  <a:pt x="67" y="114"/>
                </a:moveTo>
                <a:cubicBezTo>
                  <a:pt x="64" y="116"/>
                  <a:pt x="58" y="116"/>
                  <a:pt x="54" y="116"/>
                </a:cubicBezTo>
                <a:cubicBezTo>
                  <a:pt x="51" y="116"/>
                  <a:pt x="47" y="116"/>
                  <a:pt x="43" y="115"/>
                </a:cubicBezTo>
                <a:cubicBezTo>
                  <a:pt x="43" y="118"/>
                  <a:pt x="43" y="121"/>
                  <a:pt x="42" y="124"/>
                </a:cubicBezTo>
                <a:cubicBezTo>
                  <a:pt x="41" y="126"/>
                  <a:pt x="39" y="125"/>
                  <a:pt x="39" y="124"/>
                </a:cubicBezTo>
                <a:cubicBezTo>
                  <a:pt x="36" y="121"/>
                  <a:pt x="37" y="116"/>
                  <a:pt x="37" y="112"/>
                </a:cubicBezTo>
                <a:cubicBezTo>
                  <a:pt x="37" y="108"/>
                  <a:pt x="37" y="104"/>
                  <a:pt x="38" y="100"/>
                </a:cubicBezTo>
                <a:cubicBezTo>
                  <a:pt x="38" y="98"/>
                  <a:pt x="41" y="98"/>
                  <a:pt x="41" y="100"/>
                </a:cubicBezTo>
                <a:cubicBezTo>
                  <a:pt x="42" y="103"/>
                  <a:pt x="42" y="107"/>
                  <a:pt x="42" y="110"/>
                </a:cubicBezTo>
                <a:cubicBezTo>
                  <a:pt x="46" y="109"/>
                  <a:pt x="50" y="109"/>
                  <a:pt x="54" y="109"/>
                </a:cubicBezTo>
                <a:cubicBezTo>
                  <a:pt x="58" y="109"/>
                  <a:pt x="63" y="108"/>
                  <a:pt x="67" y="110"/>
                </a:cubicBezTo>
                <a:cubicBezTo>
                  <a:pt x="69" y="111"/>
                  <a:pt x="69" y="113"/>
                  <a:pt x="67" y="114"/>
                </a:cubicBezTo>
                <a:close/>
                <a:moveTo>
                  <a:pt x="67" y="93"/>
                </a:moveTo>
                <a:cubicBezTo>
                  <a:pt x="66" y="97"/>
                  <a:pt x="63" y="100"/>
                  <a:pt x="58" y="100"/>
                </a:cubicBezTo>
                <a:cubicBezTo>
                  <a:pt x="48" y="100"/>
                  <a:pt x="40" y="86"/>
                  <a:pt x="43" y="78"/>
                </a:cubicBezTo>
                <a:cubicBezTo>
                  <a:pt x="44" y="76"/>
                  <a:pt x="45" y="76"/>
                  <a:pt x="46" y="77"/>
                </a:cubicBezTo>
                <a:cubicBezTo>
                  <a:pt x="48" y="82"/>
                  <a:pt x="50" y="95"/>
                  <a:pt x="58" y="94"/>
                </a:cubicBezTo>
                <a:cubicBezTo>
                  <a:pt x="66" y="94"/>
                  <a:pt x="60" y="80"/>
                  <a:pt x="62" y="76"/>
                </a:cubicBezTo>
                <a:cubicBezTo>
                  <a:pt x="62" y="75"/>
                  <a:pt x="64" y="75"/>
                  <a:pt x="65" y="75"/>
                </a:cubicBezTo>
                <a:cubicBezTo>
                  <a:pt x="69" y="78"/>
                  <a:pt x="69" y="88"/>
                  <a:pt x="67" y="93"/>
                </a:cubicBezTo>
                <a:close/>
                <a:moveTo>
                  <a:pt x="58" y="59"/>
                </a:moveTo>
                <a:cubicBezTo>
                  <a:pt x="58" y="61"/>
                  <a:pt x="58" y="63"/>
                  <a:pt x="58" y="65"/>
                </a:cubicBezTo>
                <a:cubicBezTo>
                  <a:pt x="62" y="65"/>
                  <a:pt x="65" y="65"/>
                  <a:pt x="68" y="65"/>
                </a:cubicBezTo>
                <a:cubicBezTo>
                  <a:pt x="72" y="65"/>
                  <a:pt x="72" y="70"/>
                  <a:pt x="68" y="71"/>
                </a:cubicBezTo>
                <a:cubicBezTo>
                  <a:pt x="64" y="71"/>
                  <a:pt x="60" y="71"/>
                  <a:pt x="56" y="71"/>
                </a:cubicBezTo>
                <a:cubicBezTo>
                  <a:pt x="56" y="71"/>
                  <a:pt x="54" y="71"/>
                  <a:pt x="54" y="71"/>
                </a:cubicBezTo>
                <a:cubicBezTo>
                  <a:pt x="49" y="70"/>
                  <a:pt x="45" y="70"/>
                  <a:pt x="41" y="70"/>
                </a:cubicBezTo>
                <a:cubicBezTo>
                  <a:pt x="39" y="69"/>
                  <a:pt x="39" y="66"/>
                  <a:pt x="41" y="66"/>
                </a:cubicBezTo>
                <a:cubicBezTo>
                  <a:pt x="44" y="66"/>
                  <a:pt x="48" y="66"/>
                  <a:pt x="52" y="65"/>
                </a:cubicBezTo>
                <a:cubicBezTo>
                  <a:pt x="52" y="63"/>
                  <a:pt x="52" y="61"/>
                  <a:pt x="52" y="59"/>
                </a:cubicBezTo>
                <a:cubicBezTo>
                  <a:pt x="52" y="56"/>
                  <a:pt x="52" y="53"/>
                  <a:pt x="52" y="50"/>
                </a:cubicBezTo>
                <a:cubicBezTo>
                  <a:pt x="48" y="50"/>
                  <a:pt x="45" y="49"/>
                  <a:pt x="41" y="48"/>
                </a:cubicBezTo>
                <a:cubicBezTo>
                  <a:pt x="39" y="47"/>
                  <a:pt x="40" y="45"/>
                  <a:pt x="41" y="45"/>
                </a:cubicBezTo>
                <a:cubicBezTo>
                  <a:pt x="45" y="45"/>
                  <a:pt x="49" y="45"/>
                  <a:pt x="53" y="45"/>
                </a:cubicBezTo>
                <a:cubicBezTo>
                  <a:pt x="54" y="44"/>
                  <a:pt x="56" y="44"/>
                  <a:pt x="56" y="46"/>
                </a:cubicBezTo>
                <a:cubicBezTo>
                  <a:pt x="57" y="46"/>
                  <a:pt x="58" y="46"/>
                  <a:pt x="59" y="46"/>
                </a:cubicBezTo>
                <a:cubicBezTo>
                  <a:pt x="63" y="46"/>
                  <a:pt x="68" y="46"/>
                  <a:pt x="71" y="49"/>
                </a:cubicBezTo>
                <a:cubicBezTo>
                  <a:pt x="72" y="50"/>
                  <a:pt x="71" y="52"/>
                  <a:pt x="70" y="53"/>
                </a:cubicBezTo>
                <a:cubicBezTo>
                  <a:pt x="66" y="54"/>
                  <a:pt x="61" y="52"/>
                  <a:pt x="57" y="51"/>
                </a:cubicBezTo>
                <a:cubicBezTo>
                  <a:pt x="58" y="54"/>
                  <a:pt x="58" y="56"/>
                  <a:pt x="58" y="59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4" name="CustomShape 59"/>
          <p:cNvSpPr/>
          <p:nvPr/>
        </p:nvSpPr>
        <p:spPr>
          <a:xfrm>
            <a:off x="8301599" y="4886090"/>
            <a:ext cx="357074" cy="106546"/>
          </a:xfrm>
          <a:custGeom>
            <a:avLst/>
            <a:gdLst/>
            <a:ahLst/>
            <a:cxnLst/>
            <a:rect l="l" t="t" r="r" b="b"/>
            <a:pathLst>
              <a:path w="84" h="25">
                <a:moveTo>
                  <a:pt x="81" y="1"/>
                </a:moveTo>
                <a:cubicBezTo>
                  <a:pt x="75" y="2"/>
                  <a:pt x="68" y="2"/>
                  <a:pt x="61" y="3"/>
                </a:cubicBezTo>
                <a:cubicBezTo>
                  <a:pt x="41" y="6"/>
                  <a:pt x="21" y="8"/>
                  <a:pt x="0" y="10"/>
                </a:cubicBezTo>
                <a:cubicBezTo>
                  <a:pt x="1" y="11"/>
                  <a:pt x="3" y="13"/>
                  <a:pt x="3" y="14"/>
                </a:cubicBezTo>
                <a:cubicBezTo>
                  <a:pt x="6" y="10"/>
                  <a:pt x="10" y="8"/>
                  <a:pt x="14" y="9"/>
                </a:cubicBezTo>
                <a:cubicBezTo>
                  <a:pt x="20" y="11"/>
                  <a:pt x="24" y="17"/>
                  <a:pt x="25" y="23"/>
                </a:cubicBezTo>
                <a:cubicBezTo>
                  <a:pt x="26" y="23"/>
                  <a:pt x="26" y="24"/>
                  <a:pt x="26" y="25"/>
                </a:cubicBezTo>
                <a:cubicBezTo>
                  <a:pt x="36" y="25"/>
                  <a:pt x="46" y="24"/>
                  <a:pt x="56" y="24"/>
                </a:cubicBezTo>
                <a:cubicBezTo>
                  <a:pt x="64" y="15"/>
                  <a:pt x="73" y="7"/>
                  <a:pt x="84" y="1"/>
                </a:cubicBezTo>
                <a:cubicBezTo>
                  <a:pt x="83" y="1"/>
                  <a:pt x="83" y="1"/>
                  <a:pt x="82" y="0"/>
                </a:cubicBezTo>
                <a:cubicBezTo>
                  <a:pt x="82" y="1"/>
                  <a:pt x="82" y="1"/>
                  <a:pt x="81" y="1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5" name="CustomShape 60"/>
          <p:cNvSpPr/>
          <p:nvPr/>
        </p:nvSpPr>
        <p:spPr>
          <a:xfrm>
            <a:off x="7779307" y="4594168"/>
            <a:ext cx="293722" cy="428344"/>
          </a:xfrm>
          <a:custGeom>
            <a:avLst/>
            <a:gdLst/>
            <a:ahLst/>
            <a:cxnLst/>
            <a:rect l="l" t="t" r="r" b="b"/>
            <a:pathLst>
              <a:path w="69" h="101">
                <a:moveTo>
                  <a:pt x="35" y="77"/>
                </a:moveTo>
                <a:cubicBezTo>
                  <a:pt x="24" y="76"/>
                  <a:pt x="20" y="70"/>
                  <a:pt x="17" y="62"/>
                </a:cubicBezTo>
                <a:cubicBezTo>
                  <a:pt x="16" y="66"/>
                  <a:pt x="16" y="71"/>
                  <a:pt x="15" y="75"/>
                </a:cubicBezTo>
                <a:cubicBezTo>
                  <a:pt x="15" y="78"/>
                  <a:pt x="10" y="77"/>
                  <a:pt x="9" y="75"/>
                </a:cubicBezTo>
                <a:cubicBezTo>
                  <a:pt x="5" y="56"/>
                  <a:pt x="5" y="38"/>
                  <a:pt x="4" y="19"/>
                </a:cubicBezTo>
                <a:cubicBezTo>
                  <a:pt x="3" y="13"/>
                  <a:pt x="3" y="6"/>
                  <a:pt x="3" y="0"/>
                </a:cubicBezTo>
                <a:cubicBezTo>
                  <a:pt x="3" y="0"/>
                  <a:pt x="3" y="1"/>
                  <a:pt x="3" y="2"/>
                </a:cubicBezTo>
                <a:cubicBezTo>
                  <a:pt x="0" y="34"/>
                  <a:pt x="1" y="67"/>
                  <a:pt x="0" y="99"/>
                </a:cubicBezTo>
                <a:cubicBezTo>
                  <a:pt x="0" y="101"/>
                  <a:pt x="0" y="101"/>
                  <a:pt x="0" y="101"/>
                </a:cubicBezTo>
                <a:cubicBezTo>
                  <a:pt x="18" y="99"/>
                  <a:pt x="38" y="101"/>
                  <a:pt x="57" y="100"/>
                </a:cubicBezTo>
                <a:cubicBezTo>
                  <a:pt x="60" y="92"/>
                  <a:pt x="63" y="85"/>
                  <a:pt x="69" y="80"/>
                </a:cubicBezTo>
                <a:cubicBezTo>
                  <a:pt x="57" y="79"/>
                  <a:pt x="46" y="78"/>
                  <a:pt x="35" y="7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6" name="CustomShape 61"/>
          <p:cNvSpPr/>
          <p:nvPr/>
        </p:nvSpPr>
        <p:spPr>
          <a:xfrm>
            <a:off x="10769798" y="5225886"/>
            <a:ext cx="174577" cy="156940"/>
          </a:xfrm>
          <a:custGeom>
            <a:avLst/>
            <a:gdLst/>
            <a:ahLst/>
            <a:cxnLst/>
            <a:rect l="l" t="t" r="r" b="b"/>
            <a:pathLst>
              <a:path w="41" h="37">
                <a:moveTo>
                  <a:pt x="18" y="0"/>
                </a:moveTo>
                <a:cubicBezTo>
                  <a:pt x="12" y="2"/>
                  <a:pt x="2" y="6"/>
                  <a:pt x="0" y="13"/>
                </a:cubicBezTo>
                <a:cubicBezTo>
                  <a:pt x="6" y="23"/>
                  <a:pt x="13" y="31"/>
                  <a:pt x="25" y="34"/>
                </a:cubicBezTo>
                <a:cubicBezTo>
                  <a:pt x="41" y="37"/>
                  <a:pt x="36" y="19"/>
                  <a:pt x="33" y="10"/>
                </a:cubicBezTo>
                <a:cubicBezTo>
                  <a:pt x="32" y="7"/>
                  <a:pt x="30" y="4"/>
                  <a:pt x="29" y="1"/>
                </a:cubicBezTo>
                <a:cubicBezTo>
                  <a:pt x="25" y="0"/>
                  <a:pt x="22" y="0"/>
                  <a:pt x="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7" name="CustomShape 62"/>
          <p:cNvSpPr/>
          <p:nvPr/>
        </p:nvSpPr>
        <p:spPr>
          <a:xfrm>
            <a:off x="10668291" y="5038350"/>
            <a:ext cx="204813" cy="217772"/>
          </a:xfrm>
          <a:custGeom>
            <a:avLst/>
            <a:gdLst/>
            <a:ahLst/>
            <a:cxnLst/>
            <a:rect l="l" t="t" r="r" b="b"/>
            <a:pathLst>
              <a:path w="48" h="51">
                <a:moveTo>
                  <a:pt x="48" y="36"/>
                </a:moveTo>
                <a:cubicBezTo>
                  <a:pt x="39" y="21"/>
                  <a:pt x="27" y="10"/>
                  <a:pt x="12" y="0"/>
                </a:cubicBezTo>
                <a:cubicBezTo>
                  <a:pt x="7" y="3"/>
                  <a:pt x="4" y="8"/>
                  <a:pt x="0" y="13"/>
                </a:cubicBezTo>
                <a:cubicBezTo>
                  <a:pt x="5" y="19"/>
                  <a:pt x="9" y="25"/>
                  <a:pt x="12" y="32"/>
                </a:cubicBezTo>
                <a:cubicBezTo>
                  <a:pt x="15" y="38"/>
                  <a:pt x="19" y="44"/>
                  <a:pt x="21" y="51"/>
                </a:cubicBezTo>
                <a:cubicBezTo>
                  <a:pt x="25" y="41"/>
                  <a:pt x="37" y="36"/>
                  <a:pt x="48" y="36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8" name="CustomShape 63"/>
          <p:cNvSpPr/>
          <p:nvPr/>
        </p:nvSpPr>
        <p:spPr>
          <a:xfrm>
            <a:off x="7682479" y="5900438"/>
            <a:ext cx="215972" cy="195095"/>
          </a:xfrm>
          <a:custGeom>
            <a:avLst/>
            <a:gdLst/>
            <a:ahLst/>
            <a:cxnLst/>
            <a:rect l="l" t="t" r="r" b="b"/>
            <a:pathLst>
              <a:path w="51" h="46">
                <a:moveTo>
                  <a:pt x="30" y="26"/>
                </a:moveTo>
                <a:cubicBezTo>
                  <a:pt x="34" y="31"/>
                  <a:pt x="40" y="38"/>
                  <a:pt x="45" y="46"/>
                </a:cubicBezTo>
                <a:cubicBezTo>
                  <a:pt x="46" y="45"/>
                  <a:pt x="47" y="44"/>
                  <a:pt x="48" y="42"/>
                </a:cubicBezTo>
                <a:cubicBezTo>
                  <a:pt x="50" y="39"/>
                  <a:pt x="51" y="36"/>
                  <a:pt x="51" y="33"/>
                </a:cubicBezTo>
                <a:cubicBezTo>
                  <a:pt x="51" y="27"/>
                  <a:pt x="51" y="22"/>
                  <a:pt x="49" y="17"/>
                </a:cubicBezTo>
                <a:cubicBezTo>
                  <a:pt x="49" y="17"/>
                  <a:pt x="49" y="17"/>
                  <a:pt x="49" y="16"/>
                </a:cubicBezTo>
                <a:cubicBezTo>
                  <a:pt x="39" y="8"/>
                  <a:pt x="26" y="0"/>
                  <a:pt x="14" y="0"/>
                </a:cubicBezTo>
                <a:cubicBezTo>
                  <a:pt x="9" y="0"/>
                  <a:pt x="3" y="2"/>
                  <a:pt x="0" y="5"/>
                </a:cubicBezTo>
                <a:cubicBezTo>
                  <a:pt x="10" y="1"/>
                  <a:pt x="25" y="20"/>
                  <a:pt x="30" y="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9" name="CustomShape 64"/>
          <p:cNvSpPr/>
          <p:nvPr/>
        </p:nvSpPr>
        <p:spPr>
          <a:xfrm>
            <a:off x="8781056" y="2956021"/>
            <a:ext cx="382270" cy="301641"/>
          </a:xfrm>
          <a:custGeom>
            <a:avLst/>
            <a:gdLst/>
            <a:ahLst/>
            <a:cxnLst/>
            <a:rect l="l" t="t" r="r" b="b"/>
            <a:pathLst>
              <a:path w="90" h="71">
                <a:moveTo>
                  <a:pt x="90" y="4"/>
                </a:moveTo>
                <a:cubicBezTo>
                  <a:pt x="50" y="0"/>
                  <a:pt x="8" y="28"/>
                  <a:pt x="0" y="68"/>
                </a:cubicBezTo>
                <a:cubicBezTo>
                  <a:pt x="24" y="71"/>
                  <a:pt x="48" y="65"/>
                  <a:pt x="66" y="47"/>
                </a:cubicBezTo>
                <a:cubicBezTo>
                  <a:pt x="77" y="36"/>
                  <a:pt x="85" y="20"/>
                  <a:pt x="90" y="4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CustomShape 65"/>
          <p:cNvSpPr/>
          <p:nvPr/>
        </p:nvSpPr>
        <p:spPr>
          <a:xfrm>
            <a:off x="8547447" y="3413162"/>
            <a:ext cx="136782" cy="823933"/>
          </a:xfrm>
          <a:custGeom>
            <a:avLst/>
            <a:gdLst/>
            <a:ahLst/>
            <a:cxnLst/>
            <a:rect l="l" t="t" r="r" b="b"/>
            <a:pathLst>
              <a:path w="32" h="194">
                <a:moveTo>
                  <a:pt x="7" y="159"/>
                </a:moveTo>
                <a:cubicBezTo>
                  <a:pt x="9" y="170"/>
                  <a:pt x="12" y="182"/>
                  <a:pt x="15" y="194"/>
                </a:cubicBezTo>
                <a:cubicBezTo>
                  <a:pt x="15" y="175"/>
                  <a:pt x="16" y="157"/>
                  <a:pt x="17" y="139"/>
                </a:cubicBezTo>
                <a:cubicBezTo>
                  <a:pt x="19" y="109"/>
                  <a:pt x="21" y="79"/>
                  <a:pt x="24" y="49"/>
                </a:cubicBezTo>
                <a:cubicBezTo>
                  <a:pt x="26" y="34"/>
                  <a:pt x="28" y="19"/>
                  <a:pt x="32" y="6"/>
                </a:cubicBezTo>
                <a:cubicBezTo>
                  <a:pt x="25" y="4"/>
                  <a:pt x="18" y="2"/>
                  <a:pt x="10" y="0"/>
                </a:cubicBezTo>
                <a:cubicBezTo>
                  <a:pt x="6" y="32"/>
                  <a:pt x="0" y="64"/>
                  <a:pt x="1" y="97"/>
                </a:cubicBezTo>
                <a:cubicBezTo>
                  <a:pt x="1" y="118"/>
                  <a:pt x="3" y="138"/>
                  <a:pt x="7" y="159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66"/>
          <p:cNvSpPr/>
          <p:nvPr/>
        </p:nvSpPr>
        <p:spPr>
          <a:xfrm>
            <a:off x="7953884" y="1566963"/>
            <a:ext cx="2107886" cy="2003139"/>
          </a:xfrm>
          <a:custGeom>
            <a:avLst/>
            <a:gdLst/>
            <a:ahLst/>
            <a:cxnLst/>
            <a:rect l="l" t="t" r="r" b="b"/>
            <a:pathLst>
              <a:path w="497" h="472">
                <a:moveTo>
                  <a:pt x="151" y="427"/>
                </a:moveTo>
                <a:cubicBezTo>
                  <a:pt x="159" y="429"/>
                  <a:pt x="167" y="432"/>
                  <a:pt x="175" y="433"/>
                </a:cubicBezTo>
                <a:cubicBezTo>
                  <a:pt x="180" y="434"/>
                  <a:pt x="180" y="434"/>
                  <a:pt x="180" y="434"/>
                </a:cubicBezTo>
                <a:cubicBezTo>
                  <a:pt x="190" y="436"/>
                  <a:pt x="200" y="437"/>
                  <a:pt x="210" y="437"/>
                </a:cubicBezTo>
                <a:cubicBezTo>
                  <a:pt x="235" y="438"/>
                  <a:pt x="258" y="434"/>
                  <a:pt x="282" y="429"/>
                </a:cubicBezTo>
                <a:cubicBezTo>
                  <a:pt x="274" y="434"/>
                  <a:pt x="264" y="438"/>
                  <a:pt x="255" y="441"/>
                </a:cubicBezTo>
                <a:cubicBezTo>
                  <a:pt x="250" y="442"/>
                  <a:pt x="245" y="442"/>
                  <a:pt x="240" y="443"/>
                </a:cubicBezTo>
                <a:cubicBezTo>
                  <a:pt x="244" y="472"/>
                  <a:pt x="283" y="464"/>
                  <a:pt x="300" y="450"/>
                </a:cubicBezTo>
                <a:cubicBezTo>
                  <a:pt x="313" y="439"/>
                  <a:pt x="326" y="424"/>
                  <a:pt x="335" y="409"/>
                </a:cubicBezTo>
                <a:cubicBezTo>
                  <a:pt x="328" y="412"/>
                  <a:pt x="321" y="415"/>
                  <a:pt x="314" y="416"/>
                </a:cubicBezTo>
                <a:cubicBezTo>
                  <a:pt x="312" y="417"/>
                  <a:pt x="311" y="414"/>
                  <a:pt x="313" y="413"/>
                </a:cubicBezTo>
                <a:cubicBezTo>
                  <a:pt x="373" y="379"/>
                  <a:pt x="424" y="323"/>
                  <a:pt x="439" y="255"/>
                </a:cubicBezTo>
                <a:cubicBezTo>
                  <a:pt x="440" y="247"/>
                  <a:pt x="440" y="247"/>
                  <a:pt x="440" y="247"/>
                </a:cubicBezTo>
                <a:cubicBezTo>
                  <a:pt x="445" y="246"/>
                  <a:pt x="445" y="246"/>
                  <a:pt x="445" y="246"/>
                </a:cubicBezTo>
                <a:cubicBezTo>
                  <a:pt x="462" y="246"/>
                  <a:pt x="478" y="242"/>
                  <a:pt x="486" y="226"/>
                </a:cubicBezTo>
                <a:cubicBezTo>
                  <a:pt x="495" y="210"/>
                  <a:pt x="497" y="190"/>
                  <a:pt x="494" y="173"/>
                </a:cubicBezTo>
                <a:cubicBezTo>
                  <a:pt x="493" y="159"/>
                  <a:pt x="485" y="146"/>
                  <a:pt x="475" y="142"/>
                </a:cubicBezTo>
                <a:cubicBezTo>
                  <a:pt x="469" y="141"/>
                  <a:pt x="469" y="141"/>
                  <a:pt x="469" y="141"/>
                </a:cubicBezTo>
                <a:cubicBezTo>
                  <a:pt x="463" y="141"/>
                  <a:pt x="457" y="143"/>
                  <a:pt x="451" y="150"/>
                </a:cubicBezTo>
                <a:cubicBezTo>
                  <a:pt x="440" y="160"/>
                  <a:pt x="431" y="173"/>
                  <a:pt x="425" y="186"/>
                </a:cubicBezTo>
                <a:cubicBezTo>
                  <a:pt x="422" y="194"/>
                  <a:pt x="422" y="194"/>
                  <a:pt x="422" y="194"/>
                </a:cubicBezTo>
                <a:cubicBezTo>
                  <a:pt x="418" y="189"/>
                  <a:pt x="418" y="189"/>
                  <a:pt x="418" y="189"/>
                </a:cubicBezTo>
                <a:cubicBezTo>
                  <a:pt x="404" y="165"/>
                  <a:pt x="396" y="136"/>
                  <a:pt x="392" y="110"/>
                </a:cubicBezTo>
                <a:cubicBezTo>
                  <a:pt x="387" y="83"/>
                  <a:pt x="385" y="52"/>
                  <a:pt x="396" y="26"/>
                </a:cubicBezTo>
                <a:cubicBezTo>
                  <a:pt x="373" y="22"/>
                  <a:pt x="349" y="19"/>
                  <a:pt x="326" y="18"/>
                </a:cubicBezTo>
                <a:cubicBezTo>
                  <a:pt x="275" y="16"/>
                  <a:pt x="223" y="16"/>
                  <a:pt x="173" y="29"/>
                </a:cubicBezTo>
                <a:cubicBezTo>
                  <a:pt x="167" y="30"/>
                  <a:pt x="167" y="30"/>
                  <a:pt x="167" y="30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69" y="17"/>
                  <a:pt x="171" y="9"/>
                  <a:pt x="173" y="1"/>
                </a:cubicBezTo>
                <a:cubicBezTo>
                  <a:pt x="162" y="10"/>
                  <a:pt x="152" y="19"/>
                  <a:pt x="146" y="31"/>
                </a:cubicBezTo>
                <a:cubicBezTo>
                  <a:pt x="142" y="42"/>
                  <a:pt x="142" y="42"/>
                  <a:pt x="142" y="42"/>
                </a:cubicBezTo>
                <a:cubicBezTo>
                  <a:pt x="140" y="34"/>
                  <a:pt x="140" y="34"/>
                  <a:pt x="140" y="34"/>
                </a:cubicBezTo>
                <a:cubicBezTo>
                  <a:pt x="137" y="23"/>
                  <a:pt x="137" y="11"/>
                  <a:pt x="137" y="0"/>
                </a:cubicBezTo>
                <a:cubicBezTo>
                  <a:pt x="135" y="6"/>
                  <a:pt x="132" y="13"/>
                  <a:pt x="130" y="20"/>
                </a:cubicBezTo>
                <a:cubicBezTo>
                  <a:pt x="128" y="26"/>
                  <a:pt x="127" y="32"/>
                  <a:pt x="126" y="37"/>
                </a:cubicBezTo>
                <a:cubicBezTo>
                  <a:pt x="123" y="50"/>
                  <a:pt x="123" y="50"/>
                  <a:pt x="123" y="50"/>
                </a:cubicBezTo>
                <a:cubicBezTo>
                  <a:pt x="118" y="40"/>
                  <a:pt x="118" y="40"/>
                  <a:pt x="118" y="40"/>
                </a:cubicBezTo>
                <a:cubicBezTo>
                  <a:pt x="114" y="30"/>
                  <a:pt x="110" y="20"/>
                  <a:pt x="108" y="10"/>
                </a:cubicBezTo>
                <a:cubicBezTo>
                  <a:pt x="106" y="22"/>
                  <a:pt x="105" y="33"/>
                  <a:pt x="105" y="45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99" y="48"/>
                  <a:pt x="99" y="48"/>
                  <a:pt x="99" y="48"/>
                </a:cubicBezTo>
                <a:cubicBezTo>
                  <a:pt x="94" y="46"/>
                  <a:pt x="89" y="43"/>
                  <a:pt x="85" y="39"/>
                </a:cubicBezTo>
                <a:cubicBezTo>
                  <a:pt x="55" y="82"/>
                  <a:pt x="25" y="123"/>
                  <a:pt x="13" y="175"/>
                </a:cubicBezTo>
                <a:cubicBezTo>
                  <a:pt x="0" y="227"/>
                  <a:pt x="8" y="280"/>
                  <a:pt x="33" y="327"/>
                </a:cubicBezTo>
                <a:cubicBezTo>
                  <a:pt x="54" y="367"/>
                  <a:pt x="86" y="399"/>
                  <a:pt x="128" y="418"/>
                </a:cubicBezTo>
                <a:cubicBezTo>
                  <a:pt x="133" y="420"/>
                  <a:pt x="139" y="422"/>
                  <a:pt x="145" y="425"/>
                </a:cubicBezTo>
                <a:lnTo>
                  <a:pt x="151" y="427"/>
                </a:lnTo>
                <a:close/>
                <a:moveTo>
                  <a:pt x="452" y="176"/>
                </a:moveTo>
                <a:cubicBezTo>
                  <a:pt x="467" y="163"/>
                  <a:pt x="485" y="181"/>
                  <a:pt x="478" y="198"/>
                </a:cubicBezTo>
                <a:cubicBezTo>
                  <a:pt x="477" y="200"/>
                  <a:pt x="475" y="200"/>
                  <a:pt x="474" y="198"/>
                </a:cubicBezTo>
                <a:cubicBezTo>
                  <a:pt x="472" y="192"/>
                  <a:pt x="471" y="180"/>
                  <a:pt x="462" y="181"/>
                </a:cubicBezTo>
                <a:cubicBezTo>
                  <a:pt x="457" y="181"/>
                  <a:pt x="452" y="186"/>
                  <a:pt x="449" y="191"/>
                </a:cubicBezTo>
                <a:cubicBezTo>
                  <a:pt x="444" y="200"/>
                  <a:pt x="441" y="210"/>
                  <a:pt x="439" y="220"/>
                </a:cubicBezTo>
                <a:cubicBezTo>
                  <a:pt x="439" y="221"/>
                  <a:pt x="437" y="221"/>
                  <a:pt x="437" y="220"/>
                </a:cubicBezTo>
                <a:cubicBezTo>
                  <a:pt x="433" y="207"/>
                  <a:pt x="442" y="185"/>
                  <a:pt x="452" y="176"/>
                </a:cubicBezTo>
                <a:close/>
                <a:moveTo>
                  <a:pt x="344" y="197"/>
                </a:moveTo>
                <a:cubicBezTo>
                  <a:pt x="341" y="199"/>
                  <a:pt x="337" y="200"/>
                  <a:pt x="334" y="202"/>
                </a:cubicBezTo>
                <a:cubicBezTo>
                  <a:pt x="333" y="203"/>
                  <a:pt x="331" y="201"/>
                  <a:pt x="333" y="200"/>
                </a:cubicBezTo>
                <a:cubicBezTo>
                  <a:pt x="336" y="198"/>
                  <a:pt x="339" y="195"/>
                  <a:pt x="343" y="195"/>
                </a:cubicBezTo>
                <a:cubicBezTo>
                  <a:pt x="345" y="194"/>
                  <a:pt x="346" y="196"/>
                  <a:pt x="344" y="197"/>
                </a:cubicBezTo>
                <a:close/>
                <a:moveTo>
                  <a:pt x="339" y="195"/>
                </a:moveTo>
                <a:cubicBezTo>
                  <a:pt x="332" y="198"/>
                  <a:pt x="326" y="202"/>
                  <a:pt x="320" y="208"/>
                </a:cubicBezTo>
                <a:cubicBezTo>
                  <a:pt x="318" y="209"/>
                  <a:pt x="316" y="207"/>
                  <a:pt x="317" y="205"/>
                </a:cubicBezTo>
                <a:cubicBezTo>
                  <a:pt x="323" y="199"/>
                  <a:pt x="330" y="194"/>
                  <a:pt x="338" y="192"/>
                </a:cubicBezTo>
                <a:cubicBezTo>
                  <a:pt x="340" y="191"/>
                  <a:pt x="341" y="194"/>
                  <a:pt x="339" y="195"/>
                </a:cubicBezTo>
                <a:close/>
                <a:moveTo>
                  <a:pt x="263" y="138"/>
                </a:moveTo>
                <a:cubicBezTo>
                  <a:pt x="268" y="124"/>
                  <a:pt x="283" y="109"/>
                  <a:pt x="298" y="106"/>
                </a:cubicBezTo>
                <a:cubicBezTo>
                  <a:pt x="310" y="103"/>
                  <a:pt x="328" y="113"/>
                  <a:pt x="327" y="127"/>
                </a:cubicBezTo>
                <a:cubicBezTo>
                  <a:pt x="327" y="129"/>
                  <a:pt x="324" y="131"/>
                  <a:pt x="322" y="129"/>
                </a:cubicBezTo>
                <a:cubicBezTo>
                  <a:pt x="318" y="125"/>
                  <a:pt x="316" y="119"/>
                  <a:pt x="311" y="117"/>
                </a:cubicBezTo>
                <a:cubicBezTo>
                  <a:pt x="304" y="114"/>
                  <a:pt x="297" y="114"/>
                  <a:pt x="290" y="118"/>
                </a:cubicBezTo>
                <a:cubicBezTo>
                  <a:pt x="280" y="124"/>
                  <a:pt x="274" y="133"/>
                  <a:pt x="266" y="140"/>
                </a:cubicBezTo>
                <a:cubicBezTo>
                  <a:pt x="264" y="140"/>
                  <a:pt x="262" y="140"/>
                  <a:pt x="263" y="138"/>
                </a:cubicBezTo>
                <a:close/>
                <a:moveTo>
                  <a:pt x="296" y="198"/>
                </a:moveTo>
                <a:cubicBezTo>
                  <a:pt x="292" y="206"/>
                  <a:pt x="281" y="212"/>
                  <a:pt x="274" y="202"/>
                </a:cubicBezTo>
                <a:cubicBezTo>
                  <a:pt x="267" y="194"/>
                  <a:pt x="274" y="181"/>
                  <a:pt x="281" y="173"/>
                </a:cubicBezTo>
                <a:cubicBezTo>
                  <a:pt x="285" y="167"/>
                  <a:pt x="291" y="164"/>
                  <a:pt x="297" y="170"/>
                </a:cubicBezTo>
                <a:cubicBezTo>
                  <a:pt x="303" y="177"/>
                  <a:pt x="300" y="190"/>
                  <a:pt x="296" y="198"/>
                </a:cubicBezTo>
                <a:close/>
                <a:moveTo>
                  <a:pt x="146" y="271"/>
                </a:moveTo>
                <a:cubicBezTo>
                  <a:pt x="148" y="261"/>
                  <a:pt x="160" y="258"/>
                  <a:pt x="168" y="262"/>
                </a:cubicBezTo>
                <a:cubicBezTo>
                  <a:pt x="170" y="256"/>
                  <a:pt x="171" y="251"/>
                  <a:pt x="173" y="245"/>
                </a:cubicBezTo>
                <a:cubicBezTo>
                  <a:pt x="173" y="243"/>
                  <a:pt x="176" y="244"/>
                  <a:pt x="176" y="245"/>
                </a:cubicBezTo>
                <a:cubicBezTo>
                  <a:pt x="175" y="251"/>
                  <a:pt x="174" y="258"/>
                  <a:pt x="172" y="264"/>
                </a:cubicBezTo>
                <a:cubicBezTo>
                  <a:pt x="174" y="265"/>
                  <a:pt x="175" y="266"/>
                  <a:pt x="176" y="267"/>
                </a:cubicBezTo>
                <a:cubicBezTo>
                  <a:pt x="177" y="268"/>
                  <a:pt x="176" y="270"/>
                  <a:pt x="175" y="269"/>
                </a:cubicBezTo>
                <a:cubicBezTo>
                  <a:pt x="170" y="268"/>
                  <a:pt x="164" y="265"/>
                  <a:pt x="159" y="266"/>
                </a:cubicBezTo>
                <a:cubicBezTo>
                  <a:pt x="155" y="267"/>
                  <a:pt x="152" y="269"/>
                  <a:pt x="151" y="272"/>
                </a:cubicBezTo>
                <a:cubicBezTo>
                  <a:pt x="151" y="273"/>
                  <a:pt x="151" y="275"/>
                  <a:pt x="152" y="276"/>
                </a:cubicBezTo>
                <a:cubicBezTo>
                  <a:pt x="152" y="278"/>
                  <a:pt x="154" y="279"/>
                  <a:pt x="155" y="280"/>
                </a:cubicBezTo>
                <a:cubicBezTo>
                  <a:pt x="162" y="283"/>
                  <a:pt x="169" y="281"/>
                  <a:pt x="176" y="282"/>
                </a:cubicBezTo>
                <a:cubicBezTo>
                  <a:pt x="177" y="283"/>
                  <a:pt x="177" y="285"/>
                  <a:pt x="176" y="286"/>
                </a:cubicBezTo>
                <a:cubicBezTo>
                  <a:pt x="166" y="291"/>
                  <a:pt x="141" y="287"/>
                  <a:pt x="146" y="271"/>
                </a:cubicBezTo>
                <a:close/>
                <a:moveTo>
                  <a:pt x="55" y="228"/>
                </a:moveTo>
                <a:cubicBezTo>
                  <a:pt x="53" y="228"/>
                  <a:pt x="51" y="227"/>
                  <a:pt x="49" y="227"/>
                </a:cubicBezTo>
                <a:cubicBezTo>
                  <a:pt x="47" y="226"/>
                  <a:pt x="48" y="223"/>
                  <a:pt x="50" y="224"/>
                </a:cubicBezTo>
                <a:cubicBezTo>
                  <a:pt x="52" y="224"/>
                  <a:pt x="54" y="225"/>
                  <a:pt x="56" y="225"/>
                </a:cubicBezTo>
                <a:cubicBezTo>
                  <a:pt x="58" y="226"/>
                  <a:pt x="57" y="229"/>
                  <a:pt x="55" y="228"/>
                </a:cubicBezTo>
                <a:close/>
                <a:moveTo>
                  <a:pt x="71" y="230"/>
                </a:moveTo>
                <a:cubicBezTo>
                  <a:pt x="68" y="229"/>
                  <a:pt x="66" y="228"/>
                  <a:pt x="64" y="227"/>
                </a:cubicBezTo>
                <a:cubicBezTo>
                  <a:pt x="62" y="225"/>
                  <a:pt x="59" y="224"/>
                  <a:pt x="57" y="223"/>
                </a:cubicBezTo>
                <a:cubicBezTo>
                  <a:pt x="55" y="222"/>
                  <a:pt x="56" y="219"/>
                  <a:pt x="58" y="220"/>
                </a:cubicBezTo>
                <a:cubicBezTo>
                  <a:pt x="63" y="221"/>
                  <a:pt x="70" y="224"/>
                  <a:pt x="72" y="228"/>
                </a:cubicBezTo>
                <a:cubicBezTo>
                  <a:pt x="73" y="229"/>
                  <a:pt x="72" y="231"/>
                  <a:pt x="71" y="230"/>
                </a:cubicBezTo>
                <a:close/>
                <a:moveTo>
                  <a:pt x="70" y="145"/>
                </a:moveTo>
                <a:cubicBezTo>
                  <a:pt x="68" y="147"/>
                  <a:pt x="65" y="146"/>
                  <a:pt x="65" y="143"/>
                </a:cubicBezTo>
                <a:cubicBezTo>
                  <a:pt x="65" y="129"/>
                  <a:pt x="81" y="118"/>
                  <a:pt x="94" y="120"/>
                </a:cubicBezTo>
                <a:cubicBezTo>
                  <a:pt x="107" y="122"/>
                  <a:pt x="117" y="134"/>
                  <a:pt x="118" y="147"/>
                </a:cubicBezTo>
                <a:cubicBezTo>
                  <a:pt x="118" y="149"/>
                  <a:pt x="115" y="149"/>
                  <a:pt x="114" y="148"/>
                </a:cubicBezTo>
                <a:cubicBezTo>
                  <a:pt x="110" y="137"/>
                  <a:pt x="101" y="125"/>
                  <a:pt x="89" y="129"/>
                </a:cubicBezTo>
                <a:cubicBezTo>
                  <a:pt x="79" y="132"/>
                  <a:pt x="77" y="139"/>
                  <a:pt x="70" y="145"/>
                </a:cubicBezTo>
                <a:close/>
                <a:moveTo>
                  <a:pt x="88" y="221"/>
                </a:moveTo>
                <a:cubicBezTo>
                  <a:pt x="81" y="212"/>
                  <a:pt x="88" y="199"/>
                  <a:pt x="95" y="192"/>
                </a:cubicBezTo>
                <a:cubicBezTo>
                  <a:pt x="99" y="186"/>
                  <a:pt x="105" y="182"/>
                  <a:pt x="111" y="188"/>
                </a:cubicBezTo>
                <a:cubicBezTo>
                  <a:pt x="117" y="195"/>
                  <a:pt x="114" y="209"/>
                  <a:pt x="110" y="216"/>
                </a:cubicBezTo>
                <a:cubicBezTo>
                  <a:pt x="106" y="224"/>
                  <a:pt x="95" y="230"/>
                  <a:pt x="88" y="221"/>
                </a:cubicBezTo>
                <a:close/>
                <a:moveTo>
                  <a:pt x="116" y="338"/>
                </a:moveTo>
                <a:cubicBezTo>
                  <a:pt x="108" y="337"/>
                  <a:pt x="101" y="335"/>
                  <a:pt x="93" y="332"/>
                </a:cubicBezTo>
                <a:cubicBezTo>
                  <a:pt x="91" y="332"/>
                  <a:pt x="92" y="329"/>
                  <a:pt x="94" y="329"/>
                </a:cubicBezTo>
                <a:cubicBezTo>
                  <a:pt x="101" y="331"/>
                  <a:pt x="108" y="332"/>
                  <a:pt x="115" y="332"/>
                </a:cubicBezTo>
                <a:cubicBezTo>
                  <a:pt x="123" y="333"/>
                  <a:pt x="123" y="333"/>
                  <a:pt x="123" y="333"/>
                </a:cubicBezTo>
                <a:cubicBezTo>
                  <a:pt x="183" y="333"/>
                  <a:pt x="232" y="296"/>
                  <a:pt x="282" y="263"/>
                </a:cubicBezTo>
                <a:cubicBezTo>
                  <a:pt x="286" y="261"/>
                  <a:pt x="286" y="261"/>
                  <a:pt x="286" y="261"/>
                </a:cubicBezTo>
                <a:cubicBezTo>
                  <a:pt x="290" y="265"/>
                  <a:pt x="290" y="265"/>
                  <a:pt x="290" y="265"/>
                </a:cubicBezTo>
                <a:cubicBezTo>
                  <a:pt x="315" y="293"/>
                  <a:pt x="286" y="363"/>
                  <a:pt x="262" y="382"/>
                </a:cubicBezTo>
                <a:cubicBezTo>
                  <a:pt x="214" y="423"/>
                  <a:pt x="130" y="399"/>
                  <a:pt x="116" y="338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2" name="CustomShape 67"/>
          <p:cNvSpPr/>
          <p:nvPr/>
        </p:nvSpPr>
        <p:spPr>
          <a:xfrm>
            <a:off x="8233208" y="1566963"/>
            <a:ext cx="1828562" cy="2003139"/>
          </a:xfrm>
          <a:custGeom>
            <a:avLst/>
            <a:gdLst/>
            <a:ahLst/>
            <a:cxnLst/>
            <a:rect l="l" t="t" r="r" b="b"/>
            <a:pathLst>
              <a:path w="431" h="472">
                <a:moveTo>
                  <a:pt x="428" y="173"/>
                </a:moveTo>
                <a:cubicBezTo>
                  <a:pt x="427" y="159"/>
                  <a:pt x="419" y="146"/>
                  <a:pt x="409" y="142"/>
                </a:cubicBezTo>
                <a:cubicBezTo>
                  <a:pt x="403" y="141"/>
                  <a:pt x="403" y="141"/>
                  <a:pt x="403" y="141"/>
                </a:cubicBezTo>
                <a:cubicBezTo>
                  <a:pt x="397" y="141"/>
                  <a:pt x="391" y="143"/>
                  <a:pt x="385" y="150"/>
                </a:cubicBezTo>
                <a:cubicBezTo>
                  <a:pt x="374" y="160"/>
                  <a:pt x="365" y="173"/>
                  <a:pt x="359" y="186"/>
                </a:cubicBezTo>
                <a:cubicBezTo>
                  <a:pt x="356" y="194"/>
                  <a:pt x="356" y="194"/>
                  <a:pt x="356" y="194"/>
                </a:cubicBezTo>
                <a:cubicBezTo>
                  <a:pt x="352" y="189"/>
                  <a:pt x="352" y="189"/>
                  <a:pt x="352" y="189"/>
                </a:cubicBezTo>
                <a:cubicBezTo>
                  <a:pt x="338" y="165"/>
                  <a:pt x="330" y="136"/>
                  <a:pt x="326" y="110"/>
                </a:cubicBezTo>
                <a:cubicBezTo>
                  <a:pt x="321" y="83"/>
                  <a:pt x="319" y="52"/>
                  <a:pt x="330" y="26"/>
                </a:cubicBezTo>
                <a:cubicBezTo>
                  <a:pt x="307" y="22"/>
                  <a:pt x="283" y="19"/>
                  <a:pt x="260" y="18"/>
                </a:cubicBezTo>
                <a:cubicBezTo>
                  <a:pt x="209" y="16"/>
                  <a:pt x="157" y="16"/>
                  <a:pt x="107" y="29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3" y="17"/>
                  <a:pt x="105" y="9"/>
                  <a:pt x="107" y="1"/>
                </a:cubicBezTo>
                <a:cubicBezTo>
                  <a:pt x="96" y="10"/>
                  <a:pt x="86" y="19"/>
                  <a:pt x="80" y="31"/>
                </a:cubicBezTo>
                <a:cubicBezTo>
                  <a:pt x="76" y="42"/>
                  <a:pt x="76" y="42"/>
                  <a:pt x="76" y="42"/>
                </a:cubicBezTo>
                <a:cubicBezTo>
                  <a:pt x="74" y="34"/>
                  <a:pt x="74" y="34"/>
                  <a:pt x="74" y="34"/>
                </a:cubicBezTo>
                <a:cubicBezTo>
                  <a:pt x="71" y="23"/>
                  <a:pt x="71" y="11"/>
                  <a:pt x="71" y="0"/>
                </a:cubicBezTo>
                <a:cubicBezTo>
                  <a:pt x="69" y="6"/>
                  <a:pt x="66" y="13"/>
                  <a:pt x="64" y="20"/>
                </a:cubicBezTo>
                <a:cubicBezTo>
                  <a:pt x="62" y="26"/>
                  <a:pt x="61" y="32"/>
                  <a:pt x="60" y="37"/>
                </a:cubicBezTo>
                <a:cubicBezTo>
                  <a:pt x="57" y="50"/>
                  <a:pt x="57" y="50"/>
                  <a:pt x="57" y="50"/>
                </a:cubicBezTo>
                <a:cubicBezTo>
                  <a:pt x="52" y="40"/>
                  <a:pt x="52" y="40"/>
                  <a:pt x="52" y="40"/>
                </a:cubicBezTo>
                <a:cubicBezTo>
                  <a:pt x="48" y="30"/>
                  <a:pt x="44" y="20"/>
                  <a:pt x="42" y="10"/>
                </a:cubicBezTo>
                <a:cubicBezTo>
                  <a:pt x="40" y="22"/>
                  <a:pt x="39" y="33"/>
                  <a:pt x="39" y="45"/>
                </a:cubicBezTo>
                <a:cubicBezTo>
                  <a:pt x="39" y="50"/>
                  <a:pt x="39" y="50"/>
                  <a:pt x="39" y="50"/>
                </a:cubicBezTo>
                <a:cubicBezTo>
                  <a:pt x="33" y="48"/>
                  <a:pt x="33" y="48"/>
                  <a:pt x="33" y="48"/>
                </a:cubicBezTo>
                <a:cubicBezTo>
                  <a:pt x="28" y="46"/>
                  <a:pt x="23" y="43"/>
                  <a:pt x="19" y="39"/>
                </a:cubicBezTo>
                <a:cubicBezTo>
                  <a:pt x="12" y="48"/>
                  <a:pt x="6" y="56"/>
                  <a:pt x="0" y="65"/>
                </a:cubicBezTo>
                <a:cubicBezTo>
                  <a:pt x="0" y="66"/>
                  <a:pt x="0" y="67"/>
                  <a:pt x="0" y="69"/>
                </a:cubicBezTo>
                <a:cubicBezTo>
                  <a:pt x="9" y="66"/>
                  <a:pt x="18" y="60"/>
                  <a:pt x="28" y="60"/>
                </a:cubicBezTo>
                <a:cubicBezTo>
                  <a:pt x="36" y="61"/>
                  <a:pt x="40" y="69"/>
                  <a:pt x="49" y="62"/>
                </a:cubicBezTo>
                <a:cubicBezTo>
                  <a:pt x="55" y="58"/>
                  <a:pt x="59" y="58"/>
                  <a:pt x="66" y="60"/>
                </a:cubicBezTo>
                <a:cubicBezTo>
                  <a:pt x="78" y="63"/>
                  <a:pt x="91" y="65"/>
                  <a:pt x="104" y="64"/>
                </a:cubicBezTo>
                <a:cubicBezTo>
                  <a:pt x="135" y="63"/>
                  <a:pt x="164" y="56"/>
                  <a:pt x="194" y="52"/>
                </a:cubicBezTo>
                <a:cubicBezTo>
                  <a:pt x="225" y="49"/>
                  <a:pt x="256" y="46"/>
                  <a:pt x="287" y="47"/>
                </a:cubicBezTo>
                <a:cubicBezTo>
                  <a:pt x="289" y="47"/>
                  <a:pt x="290" y="49"/>
                  <a:pt x="290" y="51"/>
                </a:cubicBezTo>
                <a:cubicBezTo>
                  <a:pt x="279" y="82"/>
                  <a:pt x="280" y="110"/>
                  <a:pt x="293" y="141"/>
                </a:cubicBezTo>
                <a:cubicBezTo>
                  <a:pt x="303" y="167"/>
                  <a:pt x="315" y="193"/>
                  <a:pt x="319" y="221"/>
                </a:cubicBezTo>
                <a:cubicBezTo>
                  <a:pt x="326" y="267"/>
                  <a:pt x="319" y="316"/>
                  <a:pt x="291" y="354"/>
                </a:cubicBezTo>
                <a:cubicBezTo>
                  <a:pt x="265" y="389"/>
                  <a:pt x="221" y="407"/>
                  <a:pt x="181" y="420"/>
                </a:cubicBezTo>
                <a:cubicBezTo>
                  <a:pt x="160" y="427"/>
                  <a:pt x="139" y="432"/>
                  <a:pt x="117" y="435"/>
                </a:cubicBezTo>
                <a:cubicBezTo>
                  <a:pt x="126" y="436"/>
                  <a:pt x="135" y="437"/>
                  <a:pt x="144" y="437"/>
                </a:cubicBezTo>
                <a:cubicBezTo>
                  <a:pt x="169" y="438"/>
                  <a:pt x="192" y="434"/>
                  <a:pt x="216" y="429"/>
                </a:cubicBezTo>
                <a:cubicBezTo>
                  <a:pt x="208" y="434"/>
                  <a:pt x="198" y="438"/>
                  <a:pt x="189" y="441"/>
                </a:cubicBezTo>
                <a:cubicBezTo>
                  <a:pt x="184" y="442"/>
                  <a:pt x="179" y="442"/>
                  <a:pt x="174" y="443"/>
                </a:cubicBezTo>
                <a:cubicBezTo>
                  <a:pt x="178" y="472"/>
                  <a:pt x="217" y="464"/>
                  <a:pt x="234" y="450"/>
                </a:cubicBezTo>
                <a:cubicBezTo>
                  <a:pt x="247" y="439"/>
                  <a:pt x="260" y="424"/>
                  <a:pt x="269" y="409"/>
                </a:cubicBezTo>
                <a:cubicBezTo>
                  <a:pt x="262" y="412"/>
                  <a:pt x="255" y="415"/>
                  <a:pt x="248" y="416"/>
                </a:cubicBezTo>
                <a:cubicBezTo>
                  <a:pt x="246" y="417"/>
                  <a:pt x="245" y="414"/>
                  <a:pt x="247" y="413"/>
                </a:cubicBezTo>
                <a:cubicBezTo>
                  <a:pt x="307" y="379"/>
                  <a:pt x="358" y="323"/>
                  <a:pt x="373" y="255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79" y="246"/>
                  <a:pt x="379" y="246"/>
                  <a:pt x="379" y="246"/>
                </a:cubicBezTo>
                <a:cubicBezTo>
                  <a:pt x="396" y="246"/>
                  <a:pt x="412" y="242"/>
                  <a:pt x="420" y="226"/>
                </a:cubicBezTo>
                <a:cubicBezTo>
                  <a:pt x="429" y="210"/>
                  <a:pt x="431" y="190"/>
                  <a:pt x="428" y="173"/>
                </a:cubicBezTo>
                <a:close/>
                <a:moveTo>
                  <a:pt x="412" y="198"/>
                </a:moveTo>
                <a:cubicBezTo>
                  <a:pt x="411" y="200"/>
                  <a:pt x="409" y="200"/>
                  <a:pt x="408" y="198"/>
                </a:cubicBezTo>
                <a:cubicBezTo>
                  <a:pt x="406" y="192"/>
                  <a:pt x="405" y="180"/>
                  <a:pt x="396" y="181"/>
                </a:cubicBezTo>
                <a:cubicBezTo>
                  <a:pt x="391" y="181"/>
                  <a:pt x="386" y="186"/>
                  <a:pt x="383" y="191"/>
                </a:cubicBezTo>
                <a:cubicBezTo>
                  <a:pt x="378" y="200"/>
                  <a:pt x="375" y="210"/>
                  <a:pt x="373" y="220"/>
                </a:cubicBezTo>
                <a:cubicBezTo>
                  <a:pt x="373" y="221"/>
                  <a:pt x="371" y="221"/>
                  <a:pt x="371" y="220"/>
                </a:cubicBezTo>
                <a:cubicBezTo>
                  <a:pt x="367" y="207"/>
                  <a:pt x="376" y="185"/>
                  <a:pt x="386" y="176"/>
                </a:cubicBezTo>
                <a:cubicBezTo>
                  <a:pt x="401" y="163"/>
                  <a:pt x="419" y="181"/>
                  <a:pt x="412" y="19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3" name="CustomShape 68"/>
          <p:cNvSpPr/>
          <p:nvPr/>
        </p:nvSpPr>
        <p:spPr>
          <a:xfrm>
            <a:off x="8700067" y="3600338"/>
            <a:ext cx="169898" cy="1065101"/>
          </a:xfrm>
          <a:custGeom>
            <a:avLst/>
            <a:gdLst/>
            <a:ahLst/>
            <a:cxnLst/>
            <a:rect l="l" t="t" r="r" b="b"/>
            <a:pathLst>
              <a:path w="40" h="251">
                <a:moveTo>
                  <a:pt x="30" y="201"/>
                </a:moveTo>
                <a:cubicBezTo>
                  <a:pt x="25" y="182"/>
                  <a:pt x="24" y="162"/>
                  <a:pt x="24" y="142"/>
                </a:cubicBezTo>
                <a:cubicBezTo>
                  <a:pt x="22" y="96"/>
                  <a:pt x="23" y="50"/>
                  <a:pt x="20" y="4"/>
                </a:cubicBezTo>
                <a:cubicBezTo>
                  <a:pt x="20" y="0"/>
                  <a:pt x="15" y="0"/>
                  <a:pt x="15" y="4"/>
                </a:cubicBezTo>
                <a:cubicBezTo>
                  <a:pt x="12" y="52"/>
                  <a:pt x="4" y="99"/>
                  <a:pt x="3" y="147"/>
                </a:cubicBezTo>
                <a:cubicBezTo>
                  <a:pt x="3" y="177"/>
                  <a:pt x="0" y="235"/>
                  <a:pt x="32" y="250"/>
                </a:cubicBezTo>
                <a:cubicBezTo>
                  <a:pt x="36" y="251"/>
                  <a:pt x="40" y="249"/>
                  <a:pt x="40" y="245"/>
                </a:cubicBezTo>
                <a:cubicBezTo>
                  <a:pt x="40" y="230"/>
                  <a:pt x="33" y="216"/>
                  <a:pt x="30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4" name="CustomShape 69"/>
          <p:cNvSpPr/>
          <p:nvPr/>
        </p:nvSpPr>
        <p:spPr>
          <a:xfrm>
            <a:off x="8080947" y="2568712"/>
            <a:ext cx="255567" cy="149021"/>
          </a:xfrm>
          <a:custGeom>
            <a:avLst/>
            <a:gdLst/>
            <a:ahLst/>
            <a:cxnLst/>
            <a:rect l="l" t="t" r="r" b="b"/>
            <a:pathLst>
              <a:path w="60" h="35">
                <a:moveTo>
                  <a:pt x="59" y="20"/>
                </a:moveTo>
                <a:cubicBezTo>
                  <a:pt x="59" y="29"/>
                  <a:pt x="45" y="35"/>
                  <a:pt x="29" y="34"/>
                </a:cubicBezTo>
                <a:cubicBezTo>
                  <a:pt x="13" y="32"/>
                  <a:pt x="0" y="24"/>
                  <a:pt x="1" y="15"/>
                </a:cubicBezTo>
                <a:cubicBezTo>
                  <a:pt x="1" y="6"/>
                  <a:pt x="15" y="0"/>
                  <a:pt x="31" y="1"/>
                </a:cubicBezTo>
                <a:cubicBezTo>
                  <a:pt x="48" y="2"/>
                  <a:pt x="60" y="11"/>
                  <a:pt x="59" y="20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5" name="CustomShape 70"/>
          <p:cNvSpPr/>
          <p:nvPr/>
        </p:nvSpPr>
        <p:spPr>
          <a:xfrm>
            <a:off x="9138130" y="2471885"/>
            <a:ext cx="233250" cy="144341"/>
          </a:xfrm>
          <a:custGeom>
            <a:avLst/>
            <a:gdLst/>
            <a:ahLst/>
            <a:cxnLst/>
            <a:rect l="l" t="t" r="r" b="b"/>
            <a:pathLst>
              <a:path w="55" h="34">
                <a:moveTo>
                  <a:pt x="53" y="12"/>
                </a:moveTo>
                <a:cubicBezTo>
                  <a:pt x="55" y="20"/>
                  <a:pt x="45" y="29"/>
                  <a:pt x="30" y="31"/>
                </a:cubicBezTo>
                <a:cubicBezTo>
                  <a:pt x="16" y="34"/>
                  <a:pt x="3" y="30"/>
                  <a:pt x="2" y="22"/>
                </a:cubicBezTo>
                <a:cubicBezTo>
                  <a:pt x="0" y="15"/>
                  <a:pt x="10" y="6"/>
                  <a:pt x="25" y="3"/>
                </a:cubicBezTo>
                <a:cubicBezTo>
                  <a:pt x="39" y="0"/>
                  <a:pt x="52" y="4"/>
                  <a:pt x="53" y="12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6" name="CustomShape 71"/>
          <p:cNvSpPr/>
          <p:nvPr/>
        </p:nvSpPr>
        <p:spPr>
          <a:xfrm>
            <a:off x="8364950" y="1008315"/>
            <a:ext cx="139662" cy="203374"/>
          </a:xfrm>
          <a:custGeom>
            <a:avLst/>
            <a:gdLst/>
            <a:ahLst/>
            <a:cxnLst/>
            <a:rect l="l" t="t" r="r" b="b"/>
            <a:pathLst>
              <a:path w="33" h="48">
                <a:moveTo>
                  <a:pt x="31" y="37"/>
                </a:moveTo>
                <a:cubicBezTo>
                  <a:pt x="29" y="39"/>
                  <a:pt x="26" y="39"/>
                  <a:pt x="24" y="40"/>
                </a:cubicBezTo>
                <a:cubicBezTo>
                  <a:pt x="25" y="35"/>
                  <a:pt x="27" y="30"/>
                  <a:pt x="28" y="25"/>
                </a:cubicBezTo>
                <a:cubicBezTo>
                  <a:pt x="28" y="23"/>
                  <a:pt x="26" y="22"/>
                  <a:pt x="24" y="23"/>
                </a:cubicBezTo>
                <a:cubicBezTo>
                  <a:pt x="20" y="26"/>
                  <a:pt x="15" y="29"/>
                  <a:pt x="11" y="32"/>
                </a:cubicBezTo>
                <a:cubicBezTo>
                  <a:pt x="16" y="21"/>
                  <a:pt x="23" y="9"/>
                  <a:pt x="32" y="1"/>
                </a:cubicBezTo>
                <a:cubicBezTo>
                  <a:pt x="33" y="1"/>
                  <a:pt x="32" y="0"/>
                  <a:pt x="32" y="0"/>
                </a:cubicBezTo>
                <a:cubicBezTo>
                  <a:pt x="15" y="8"/>
                  <a:pt x="8" y="25"/>
                  <a:pt x="2" y="41"/>
                </a:cubicBezTo>
                <a:cubicBezTo>
                  <a:pt x="0" y="44"/>
                  <a:pt x="4" y="46"/>
                  <a:pt x="6" y="44"/>
                </a:cubicBezTo>
                <a:cubicBezTo>
                  <a:pt x="12" y="39"/>
                  <a:pt x="17" y="34"/>
                  <a:pt x="22" y="30"/>
                </a:cubicBezTo>
                <a:cubicBezTo>
                  <a:pt x="21" y="34"/>
                  <a:pt x="18" y="38"/>
                  <a:pt x="17" y="43"/>
                </a:cubicBezTo>
                <a:cubicBezTo>
                  <a:pt x="16" y="45"/>
                  <a:pt x="17" y="48"/>
                  <a:pt x="20" y="47"/>
                </a:cubicBezTo>
                <a:cubicBezTo>
                  <a:pt x="25" y="45"/>
                  <a:pt x="29" y="42"/>
                  <a:pt x="33" y="38"/>
                </a:cubicBezTo>
                <a:cubicBezTo>
                  <a:pt x="33" y="38"/>
                  <a:pt x="32" y="36"/>
                  <a:pt x="3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7" name="CustomShape 72"/>
          <p:cNvSpPr/>
          <p:nvPr/>
        </p:nvSpPr>
        <p:spPr>
          <a:xfrm>
            <a:off x="8504612" y="1160935"/>
            <a:ext cx="154060" cy="93588"/>
          </a:xfrm>
          <a:custGeom>
            <a:avLst/>
            <a:gdLst/>
            <a:ahLst/>
            <a:cxnLst/>
            <a:rect l="l" t="t" r="r" b="b"/>
            <a:pathLst>
              <a:path w="36" h="22">
                <a:moveTo>
                  <a:pt x="35" y="4"/>
                </a:moveTo>
                <a:cubicBezTo>
                  <a:pt x="25" y="5"/>
                  <a:pt x="17" y="14"/>
                  <a:pt x="7" y="15"/>
                </a:cubicBezTo>
                <a:cubicBezTo>
                  <a:pt x="7" y="10"/>
                  <a:pt x="7" y="5"/>
                  <a:pt x="6" y="1"/>
                </a:cubicBezTo>
                <a:cubicBezTo>
                  <a:pt x="6" y="0"/>
                  <a:pt x="5" y="0"/>
                  <a:pt x="5" y="0"/>
                </a:cubicBezTo>
                <a:cubicBezTo>
                  <a:pt x="4" y="6"/>
                  <a:pt x="2" y="11"/>
                  <a:pt x="0" y="17"/>
                </a:cubicBezTo>
                <a:cubicBezTo>
                  <a:pt x="0" y="19"/>
                  <a:pt x="1" y="21"/>
                  <a:pt x="3" y="21"/>
                </a:cubicBezTo>
                <a:cubicBezTo>
                  <a:pt x="16" y="22"/>
                  <a:pt x="26" y="12"/>
                  <a:pt x="36" y="6"/>
                </a:cubicBezTo>
                <a:cubicBezTo>
                  <a:pt x="36" y="5"/>
                  <a:pt x="36" y="4"/>
                  <a:pt x="35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8" name="CustomShape 73"/>
          <p:cNvSpPr/>
          <p:nvPr/>
        </p:nvSpPr>
        <p:spPr>
          <a:xfrm>
            <a:off x="8633116" y="1092544"/>
            <a:ext cx="198694" cy="182496"/>
          </a:xfrm>
          <a:custGeom>
            <a:avLst/>
            <a:gdLst/>
            <a:ahLst/>
            <a:cxnLst/>
            <a:rect l="l" t="t" r="r" b="b"/>
            <a:pathLst>
              <a:path w="47" h="43">
                <a:moveTo>
                  <a:pt x="41" y="1"/>
                </a:moveTo>
                <a:cubicBezTo>
                  <a:pt x="32" y="7"/>
                  <a:pt x="24" y="12"/>
                  <a:pt x="16" y="19"/>
                </a:cubicBezTo>
                <a:cubicBezTo>
                  <a:pt x="10" y="23"/>
                  <a:pt x="0" y="31"/>
                  <a:pt x="1" y="39"/>
                </a:cubicBezTo>
                <a:cubicBezTo>
                  <a:pt x="1" y="41"/>
                  <a:pt x="2" y="43"/>
                  <a:pt x="5" y="42"/>
                </a:cubicBezTo>
                <a:cubicBezTo>
                  <a:pt x="12" y="41"/>
                  <a:pt x="18" y="31"/>
                  <a:pt x="23" y="26"/>
                </a:cubicBezTo>
                <a:cubicBezTo>
                  <a:pt x="30" y="19"/>
                  <a:pt x="37" y="12"/>
                  <a:pt x="44" y="6"/>
                </a:cubicBezTo>
                <a:cubicBezTo>
                  <a:pt x="47" y="4"/>
                  <a:pt x="44" y="0"/>
                  <a:pt x="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CustomShape 74"/>
          <p:cNvSpPr/>
          <p:nvPr/>
        </p:nvSpPr>
        <p:spPr>
          <a:xfrm>
            <a:off x="8722024" y="1203770"/>
            <a:ext cx="63712" cy="53993"/>
          </a:xfrm>
          <a:custGeom>
            <a:avLst/>
            <a:gdLst/>
            <a:ahLst/>
            <a:cxnLst/>
            <a:rect l="l" t="t" r="r" b="b"/>
            <a:pathLst>
              <a:path w="15" h="13">
                <a:moveTo>
                  <a:pt x="13" y="1"/>
                </a:moveTo>
                <a:cubicBezTo>
                  <a:pt x="11" y="0"/>
                  <a:pt x="8" y="1"/>
                  <a:pt x="7" y="2"/>
                </a:cubicBezTo>
                <a:cubicBezTo>
                  <a:pt x="4" y="4"/>
                  <a:pt x="0" y="7"/>
                  <a:pt x="2" y="11"/>
                </a:cubicBezTo>
                <a:cubicBezTo>
                  <a:pt x="2" y="12"/>
                  <a:pt x="4" y="13"/>
                  <a:pt x="4" y="12"/>
                </a:cubicBezTo>
                <a:cubicBezTo>
                  <a:pt x="8" y="12"/>
                  <a:pt x="8" y="10"/>
                  <a:pt x="10" y="8"/>
                </a:cubicBezTo>
                <a:cubicBezTo>
                  <a:pt x="11" y="7"/>
                  <a:pt x="11" y="6"/>
                  <a:pt x="12" y="5"/>
                </a:cubicBezTo>
                <a:cubicBezTo>
                  <a:pt x="12" y="5"/>
                  <a:pt x="13" y="4"/>
                  <a:pt x="13" y="4"/>
                </a:cubicBezTo>
                <a:cubicBezTo>
                  <a:pt x="15" y="3"/>
                  <a:pt x="15" y="1"/>
                  <a:pt x="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75"/>
          <p:cNvSpPr/>
          <p:nvPr/>
        </p:nvSpPr>
        <p:spPr>
          <a:xfrm>
            <a:off x="8339754" y="2674898"/>
            <a:ext cx="950636" cy="687510"/>
          </a:xfrm>
          <a:custGeom>
            <a:avLst/>
            <a:gdLst/>
            <a:ahLst/>
            <a:cxnLst/>
            <a:rect l="l" t="t" r="r" b="b"/>
            <a:pathLst>
              <a:path w="224" h="162">
                <a:moveTo>
                  <a:pt x="199" y="4"/>
                </a:moveTo>
                <a:cubicBezTo>
                  <a:pt x="195" y="0"/>
                  <a:pt x="195" y="0"/>
                  <a:pt x="195" y="0"/>
                </a:cubicBezTo>
                <a:cubicBezTo>
                  <a:pt x="191" y="2"/>
                  <a:pt x="191" y="2"/>
                  <a:pt x="191" y="2"/>
                </a:cubicBezTo>
                <a:cubicBezTo>
                  <a:pt x="141" y="35"/>
                  <a:pt x="92" y="72"/>
                  <a:pt x="32" y="72"/>
                </a:cubicBezTo>
                <a:cubicBezTo>
                  <a:pt x="24" y="71"/>
                  <a:pt x="24" y="71"/>
                  <a:pt x="24" y="71"/>
                </a:cubicBezTo>
                <a:cubicBezTo>
                  <a:pt x="17" y="71"/>
                  <a:pt x="10" y="70"/>
                  <a:pt x="3" y="68"/>
                </a:cubicBezTo>
                <a:cubicBezTo>
                  <a:pt x="1" y="68"/>
                  <a:pt x="0" y="71"/>
                  <a:pt x="2" y="71"/>
                </a:cubicBezTo>
                <a:cubicBezTo>
                  <a:pt x="10" y="74"/>
                  <a:pt x="17" y="76"/>
                  <a:pt x="25" y="77"/>
                </a:cubicBezTo>
                <a:cubicBezTo>
                  <a:pt x="39" y="138"/>
                  <a:pt x="123" y="162"/>
                  <a:pt x="171" y="121"/>
                </a:cubicBezTo>
                <a:cubicBezTo>
                  <a:pt x="195" y="102"/>
                  <a:pt x="224" y="32"/>
                  <a:pt x="199" y="4"/>
                </a:cubicBezTo>
                <a:close/>
                <a:moveTo>
                  <a:pt x="33" y="77"/>
                </a:moveTo>
                <a:cubicBezTo>
                  <a:pt x="91" y="80"/>
                  <a:pt x="151" y="43"/>
                  <a:pt x="195" y="7"/>
                </a:cubicBezTo>
                <a:cubicBezTo>
                  <a:pt x="198" y="11"/>
                  <a:pt x="200" y="16"/>
                  <a:pt x="200" y="22"/>
                </a:cubicBezTo>
                <a:cubicBezTo>
                  <a:pt x="200" y="22"/>
                  <a:pt x="200" y="22"/>
                  <a:pt x="200" y="22"/>
                </a:cubicBezTo>
                <a:cubicBezTo>
                  <a:pt x="158" y="61"/>
                  <a:pt x="98" y="97"/>
                  <a:pt x="38" y="92"/>
                </a:cubicBezTo>
                <a:cubicBezTo>
                  <a:pt x="36" y="87"/>
                  <a:pt x="35" y="82"/>
                  <a:pt x="33" y="77"/>
                </a:cubicBezTo>
                <a:close/>
                <a:moveTo>
                  <a:pt x="47" y="105"/>
                </a:moveTo>
                <a:cubicBezTo>
                  <a:pt x="45" y="103"/>
                  <a:pt x="43" y="100"/>
                  <a:pt x="41" y="97"/>
                </a:cubicBezTo>
                <a:cubicBezTo>
                  <a:pt x="67" y="105"/>
                  <a:pt x="100" y="91"/>
                  <a:pt x="123" y="82"/>
                </a:cubicBezTo>
                <a:cubicBezTo>
                  <a:pt x="151" y="71"/>
                  <a:pt x="180" y="52"/>
                  <a:pt x="201" y="29"/>
                </a:cubicBezTo>
                <a:cubicBezTo>
                  <a:pt x="201" y="38"/>
                  <a:pt x="200" y="47"/>
                  <a:pt x="198" y="55"/>
                </a:cubicBezTo>
                <a:cubicBezTo>
                  <a:pt x="197" y="59"/>
                  <a:pt x="196" y="63"/>
                  <a:pt x="195" y="66"/>
                </a:cubicBezTo>
                <a:cubicBezTo>
                  <a:pt x="176" y="56"/>
                  <a:pt x="152" y="67"/>
                  <a:pt x="135" y="78"/>
                </a:cubicBezTo>
                <a:cubicBezTo>
                  <a:pt x="116" y="91"/>
                  <a:pt x="100" y="110"/>
                  <a:pt x="97" y="133"/>
                </a:cubicBezTo>
                <a:cubicBezTo>
                  <a:pt x="94" y="133"/>
                  <a:pt x="90" y="132"/>
                  <a:pt x="87" y="131"/>
                </a:cubicBezTo>
                <a:cubicBezTo>
                  <a:pt x="71" y="127"/>
                  <a:pt x="58" y="117"/>
                  <a:pt x="47" y="105"/>
                </a:cubicBezTo>
                <a:close/>
                <a:moveTo>
                  <a:pt x="170" y="113"/>
                </a:moveTo>
                <a:cubicBezTo>
                  <a:pt x="152" y="131"/>
                  <a:pt x="128" y="137"/>
                  <a:pt x="104" y="134"/>
                </a:cubicBezTo>
                <a:cubicBezTo>
                  <a:pt x="112" y="94"/>
                  <a:pt x="154" y="66"/>
                  <a:pt x="194" y="70"/>
                </a:cubicBezTo>
                <a:cubicBezTo>
                  <a:pt x="189" y="86"/>
                  <a:pt x="181" y="102"/>
                  <a:pt x="170" y="1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1" name="CustomShape 76"/>
          <p:cNvSpPr/>
          <p:nvPr/>
        </p:nvSpPr>
        <p:spPr>
          <a:xfrm>
            <a:off x="8552486" y="2598948"/>
            <a:ext cx="152260" cy="20301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5" y="39"/>
                </a:moveTo>
                <a:cubicBezTo>
                  <a:pt x="28" y="38"/>
                  <a:pt x="21" y="40"/>
                  <a:pt x="14" y="37"/>
                </a:cubicBezTo>
                <a:cubicBezTo>
                  <a:pt x="13" y="36"/>
                  <a:pt x="11" y="35"/>
                  <a:pt x="11" y="33"/>
                </a:cubicBezTo>
                <a:cubicBezTo>
                  <a:pt x="10" y="32"/>
                  <a:pt x="10" y="30"/>
                  <a:pt x="10" y="29"/>
                </a:cubicBezTo>
                <a:cubicBezTo>
                  <a:pt x="11" y="26"/>
                  <a:pt x="14" y="24"/>
                  <a:pt x="18" y="23"/>
                </a:cubicBezTo>
                <a:cubicBezTo>
                  <a:pt x="23" y="22"/>
                  <a:pt x="29" y="25"/>
                  <a:pt x="34" y="26"/>
                </a:cubicBezTo>
                <a:cubicBezTo>
                  <a:pt x="35" y="27"/>
                  <a:pt x="36" y="25"/>
                  <a:pt x="35" y="24"/>
                </a:cubicBezTo>
                <a:cubicBezTo>
                  <a:pt x="34" y="23"/>
                  <a:pt x="33" y="22"/>
                  <a:pt x="31" y="21"/>
                </a:cubicBezTo>
                <a:cubicBezTo>
                  <a:pt x="33" y="15"/>
                  <a:pt x="34" y="8"/>
                  <a:pt x="35" y="2"/>
                </a:cubicBezTo>
                <a:cubicBezTo>
                  <a:pt x="35" y="1"/>
                  <a:pt x="32" y="0"/>
                  <a:pt x="32" y="2"/>
                </a:cubicBezTo>
                <a:cubicBezTo>
                  <a:pt x="30" y="8"/>
                  <a:pt x="29" y="13"/>
                  <a:pt x="27" y="19"/>
                </a:cubicBezTo>
                <a:cubicBezTo>
                  <a:pt x="19" y="15"/>
                  <a:pt x="7" y="18"/>
                  <a:pt x="5" y="28"/>
                </a:cubicBezTo>
                <a:cubicBezTo>
                  <a:pt x="0" y="44"/>
                  <a:pt x="25" y="48"/>
                  <a:pt x="35" y="43"/>
                </a:cubicBezTo>
                <a:cubicBezTo>
                  <a:pt x="36" y="42"/>
                  <a:pt x="36" y="40"/>
                  <a:pt x="35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CustomShape 77"/>
          <p:cNvSpPr/>
          <p:nvPr/>
        </p:nvSpPr>
        <p:spPr>
          <a:xfrm>
            <a:off x="9087377" y="2263831"/>
            <a:ext cx="152260" cy="20337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3"/>
                  <a:pt x="14" y="9"/>
                </a:cubicBezTo>
                <a:cubicBezTo>
                  <a:pt x="7" y="17"/>
                  <a:pt x="0" y="30"/>
                  <a:pt x="7" y="38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6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6"/>
                  <a:pt x="17" y="22"/>
                </a:cubicBezTo>
                <a:cubicBezTo>
                  <a:pt x="17" y="21"/>
                  <a:pt x="17" y="20"/>
                  <a:pt x="17" y="18"/>
                </a:cubicBezTo>
                <a:cubicBezTo>
                  <a:pt x="18" y="15"/>
                  <a:pt x="19" y="11"/>
                  <a:pt x="22" y="9"/>
                </a:cubicBezTo>
                <a:cubicBezTo>
                  <a:pt x="25" y="7"/>
                  <a:pt x="26" y="11"/>
                  <a:pt x="27" y="13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3" name="CustomShape 78"/>
          <p:cNvSpPr/>
          <p:nvPr/>
        </p:nvSpPr>
        <p:spPr>
          <a:xfrm>
            <a:off x="8296919" y="2340142"/>
            <a:ext cx="153700" cy="20301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4"/>
                  <a:pt x="14" y="10"/>
                </a:cubicBezTo>
                <a:cubicBezTo>
                  <a:pt x="7" y="17"/>
                  <a:pt x="0" y="30"/>
                  <a:pt x="7" y="39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7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7"/>
                  <a:pt x="17" y="23"/>
                </a:cubicBezTo>
                <a:cubicBezTo>
                  <a:pt x="17" y="21"/>
                  <a:pt x="17" y="20"/>
                  <a:pt x="17" y="19"/>
                </a:cubicBezTo>
                <a:cubicBezTo>
                  <a:pt x="18" y="16"/>
                  <a:pt x="19" y="12"/>
                  <a:pt x="22" y="10"/>
                </a:cubicBezTo>
                <a:cubicBezTo>
                  <a:pt x="25" y="8"/>
                  <a:pt x="26" y="12"/>
                  <a:pt x="27" y="14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79"/>
          <p:cNvSpPr/>
          <p:nvPr/>
        </p:nvSpPr>
        <p:spPr>
          <a:xfrm>
            <a:off x="9065060" y="2005025"/>
            <a:ext cx="280763" cy="157300"/>
          </a:xfrm>
          <a:custGeom>
            <a:avLst/>
            <a:gdLst/>
            <a:ahLst/>
            <a:cxnLst/>
            <a:rect l="l" t="t" r="r" b="b"/>
            <a:pathLst>
              <a:path w="66" h="37">
                <a:moveTo>
                  <a:pt x="36" y="3"/>
                </a:moveTo>
                <a:cubicBezTo>
                  <a:pt x="21" y="6"/>
                  <a:pt x="6" y="21"/>
                  <a:pt x="1" y="35"/>
                </a:cubicBezTo>
                <a:cubicBezTo>
                  <a:pt x="0" y="37"/>
                  <a:pt x="2" y="37"/>
                  <a:pt x="4" y="37"/>
                </a:cubicBezTo>
                <a:cubicBezTo>
                  <a:pt x="12" y="30"/>
                  <a:pt x="18" y="21"/>
                  <a:pt x="28" y="15"/>
                </a:cubicBezTo>
                <a:cubicBezTo>
                  <a:pt x="35" y="11"/>
                  <a:pt x="42" y="11"/>
                  <a:pt x="49" y="14"/>
                </a:cubicBezTo>
                <a:cubicBezTo>
                  <a:pt x="54" y="16"/>
                  <a:pt x="56" y="22"/>
                  <a:pt x="60" y="26"/>
                </a:cubicBezTo>
                <a:cubicBezTo>
                  <a:pt x="62" y="28"/>
                  <a:pt x="65" y="26"/>
                  <a:pt x="65" y="24"/>
                </a:cubicBezTo>
                <a:cubicBezTo>
                  <a:pt x="66" y="10"/>
                  <a:pt x="48" y="0"/>
                  <a:pt x="36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5" name="CustomShape 80"/>
          <p:cNvSpPr/>
          <p:nvPr/>
        </p:nvSpPr>
        <p:spPr>
          <a:xfrm>
            <a:off x="8229968" y="2068737"/>
            <a:ext cx="223891" cy="131743"/>
          </a:xfrm>
          <a:custGeom>
            <a:avLst/>
            <a:gdLst/>
            <a:ahLst/>
            <a:cxnLst/>
            <a:rect l="l" t="t" r="r" b="b"/>
            <a:pathLst>
              <a:path w="53" h="31">
                <a:moveTo>
                  <a:pt x="29" y="2"/>
                </a:moveTo>
                <a:cubicBezTo>
                  <a:pt x="16" y="0"/>
                  <a:pt x="0" y="11"/>
                  <a:pt x="0" y="25"/>
                </a:cubicBezTo>
                <a:cubicBezTo>
                  <a:pt x="0" y="28"/>
                  <a:pt x="3" y="29"/>
                  <a:pt x="5" y="27"/>
                </a:cubicBezTo>
                <a:cubicBezTo>
                  <a:pt x="12" y="21"/>
                  <a:pt x="14" y="14"/>
                  <a:pt x="24" y="11"/>
                </a:cubicBezTo>
                <a:cubicBezTo>
                  <a:pt x="36" y="7"/>
                  <a:pt x="45" y="19"/>
                  <a:pt x="49" y="30"/>
                </a:cubicBezTo>
                <a:cubicBezTo>
                  <a:pt x="50" y="31"/>
                  <a:pt x="53" y="31"/>
                  <a:pt x="53" y="29"/>
                </a:cubicBezTo>
                <a:cubicBezTo>
                  <a:pt x="52" y="16"/>
                  <a:pt x="42" y="4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81"/>
          <p:cNvSpPr/>
          <p:nvPr/>
        </p:nvSpPr>
        <p:spPr>
          <a:xfrm>
            <a:off x="9293630" y="2378297"/>
            <a:ext cx="106186" cy="75950"/>
          </a:xfrm>
          <a:custGeom>
            <a:avLst/>
            <a:gdLst/>
            <a:ahLst/>
            <a:cxnLst/>
            <a:rect l="l" t="t" r="r" b="b"/>
            <a:pathLst>
              <a:path w="25" h="18">
                <a:moveTo>
                  <a:pt x="22" y="1"/>
                </a:moveTo>
                <a:cubicBezTo>
                  <a:pt x="14" y="3"/>
                  <a:pt x="7" y="8"/>
                  <a:pt x="1" y="14"/>
                </a:cubicBezTo>
                <a:cubicBezTo>
                  <a:pt x="0" y="16"/>
                  <a:pt x="2" y="18"/>
                  <a:pt x="4" y="17"/>
                </a:cubicBezTo>
                <a:cubicBezTo>
                  <a:pt x="10" y="11"/>
                  <a:pt x="16" y="7"/>
                  <a:pt x="23" y="4"/>
                </a:cubicBezTo>
                <a:cubicBezTo>
                  <a:pt x="25" y="3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7" name="CustomShape 82"/>
          <p:cNvSpPr/>
          <p:nvPr/>
        </p:nvSpPr>
        <p:spPr>
          <a:xfrm>
            <a:off x="9358781" y="2390895"/>
            <a:ext cx="63352" cy="38155"/>
          </a:xfrm>
          <a:custGeom>
            <a:avLst/>
            <a:gdLst/>
            <a:ahLst/>
            <a:cxnLst/>
            <a:rect l="l" t="t" r="r" b="b"/>
            <a:pathLst>
              <a:path w="15" h="9">
                <a:moveTo>
                  <a:pt x="12" y="1"/>
                </a:moveTo>
                <a:cubicBezTo>
                  <a:pt x="8" y="1"/>
                  <a:pt x="5" y="4"/>
                  <a:pt x="2" y="6"/>
                </a:cubicBezTo>
                <a:cubicBezTo>
                  <a:pt x="0" y="7"/>
                  <a:pt x="2" y="9"/>
                  <a:pt x="3" y="8"/>
                </a:cubicBezTo>
                <a:cubicBezTo>
                  <a:pt x="6" y="6"/>
                  <a:pt x="10" y="5"/>
                  <a:pt x="13" y="3"/>
                </a:cubicBezTo>
                <a:cubicBezTo>
                  <a:pt x="15" y="2"/>
                  <a:pt x="14" y="0"/>
                  <a:pt x="1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83"/>
          <p:cNvSpPr/>
          <p:nvPr/>
        </p:nvSpPr>
        <p:spPr>
          <a:xfrm>
            <a:off x="8187134" y="2497082"/>
            <a:ext cx="76310" cy="51113"/>
          </a:xfrm>
          <a:custGeom>
            <a:avLst/>
            <a:gdLst/>
            <a:ahLst/>
            <a:cxnLst/>
            <a:rect l="l" t="t" r="r" b="b"/>
            <a:pathLst>
              <a:path w="18" h="12">
                <a:moveTo>
                  <a:pt x="17" y="9"/>
                </a:moveTo>
                <a:cubicBezTo>
                  <a:pt x="15" y="5"/>
                  <a:pt x="8" y="2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5"/>
                  <a:pt x="7" y="6"/>
                  <a:pt x="9" y="8"/>
                </a:cubicBezTo>
                <a:cubicBezTo>
                  <a:pt x="11" y="9"/>
                  <a:pt x="13" y="10"/>
                  <a:pt x="16" y="11"/>
                </a:cubicBezTo>
                <a:cubicBezTo>
                  <a:pt x="17" y="12"/>
                  <a:pt x="18" y="10"/>
                  <a:pt x="17" y="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CustomShape 84"/>
          <p:cNvSpPr/>
          <p:nvPr/>
        </p:nvSpPr>
        <p:spPr>
          <a:xfrm>
            <a:off x="8154018" y="2514719"/>
            <a:ext cx="46074" cy="25557"/>
          </a:xfrm>
          <a:custGeom>
            <a:avLst/>
            <a:gdLst/>
            <a:ahLst/>
            <a:cxnLst/>
            <a:rect l="l" t="t" r="r" b="b"/>
            <a:pathLst>
              <a:path w="11" h="6">
                <a:moveTo>
                  <a:pt x="9" y="2"/>
                </a:moveTo>
                <a:cubicBezTo>
                  <a:pt x="7" y="2"/>
                  <a:pt x="5" y="1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4"/>
                  <a:pt x="6" y="5"/>
                  <a:pt x="8" y="5"/>
                </a:cubicBezTo>
                <a:cubicBezTo>
                  <a:pt x="10" y="6"/>
                  <a:pt x="11" y="3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0" name="CustomShape 85"/>
          <p:cNvSpPr/>
          <p:nvPr/>
        </p:nvSpPr>
        <p:spPr>
          <a:xfrm>
            <a:off x="9790365" y="2259152"/>
            <a:ext cx="220651" cy="246208"/>
          </a:xfrm>
          <a:custGeom>
            <a:avLst/>
            <a:gdLst/>
            <a:ahLst/>
            <a:cxnLst/>
            <a:rect l="l" t="t" r="r" b="b"/>
            <a:pathLst>
              <a:path w="52" h="58">
                <a:moveTo>
                  <a:pt x="19" y="13"/>
                </a:moveTo>
                <a:cubicBezTo>
                  <a:pt x="9" y="22"/>
                  <a:pt x="0" y="44"/>
                  <a:pt x="4" y="57"/>
                </a:cubicBezTo>
                <a:cubicBezTo>
                  <a:pt x="4" y="58"/>
                  <a:pt x="6" y="58"/>
                  <a:pt x="6" y="57"/>
                </a:cubicBezTo>
                <a:cubicBezTo>
                  <a:pt x="8" y="47"/>
                  <a:pt x="11" y="37"/>
                  <a:pt x="16" y="28"/>
                </a:cubicBezTo>
                <a:cubicBezTo>
                  <a:pt x="19" y="23"/>
                  <a:pt x="24" y="18"/>
                  <a:pt x="29" y="18"/>
                </a:cubicBezTo>
                <a:cubicBezTo>
                  <a:pt x="38" y="17"/>
                  <a:pt x="39" y="29"/>
                  <a:pt x="41" y="35"/>
                </a:cubicBezTo>
                <a:cubicBezTo>
                  <a:pt x="42" y="37"/>
                  <a:pt x="44" y="37"/>
                  <a:pt x="45" y="35"/>
                </a:cubicBezTo>
                <a:cubicBezTo>
                  <a:pt x="52" y="18"/>
                  <a:pt x="34" y="0"/>
                  <a:pt x="19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1" name="CustomShape 86"/>
          <p:cNvSpPr/>
          <p:nvPr/>
        </p:nvSpPr>
        <p:spPr>
          <a:xfrm>
            <a:off x="8899841" y="3465355"/>
            <a:ext cx="487377" cy="284363"/>
          </a:xfrm>
          <a:custGeom>
            <a:avLst/>
            <a:gdLst/>
            <a:ahLst/>
            <a:cxnLst/>
            <a:rect l="l" t="t" r="r" b="b"/>
            <a:pathLst>
              <a:path w="115" h="67">
                <a:moveTo>
                  <a:pt x="111" y="1"/>
                </a:moveTo>
                <a:cubicBezTo>
                  <a:pt x="88" y="27"/>
                  <a:pt x="21" y="67"/>
                  <a:pt x="4" y="13"/>
                </a:cubicBezTo>
                <a:cubicBezTo>
                  <a:pt x="3" y="11"/>
                  <a:pt x="0" y="12"/>
                  <a:pt x="1" y="14"/>
                </a:cubicBezTo>
                <a:cubicBezTo>
                  <a:pt x="7" y="37"/>
                  <a:pt x="22" y="48"/>
                  <a:pt x="47" y="45"/>
                </a:cubicBezTo>
                <a:cubicBezTo>
                  <a:pt x="72" y="42"/>
                  <a:pt x="101" y="25"/>
                  <a:pt x="114" y="3"/>
                </a:cubicBezTo>
                <a:cubicBezTo>
                  <a:pt x="115" y="2"/>
                  <a:pt x="112" y="0"/>
                  <a:pt x="11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2" name="CustomShape 87"/>
          <p:cNvSpPr/>
          <p:nvPr/>
        </p:nvSpPr>
        <p:spPr>
          <a:xfrm>
            <a:off x="9387217" y="3392645"/>
            <a:ext cx="38155" cy="58672"/>
          </a:xfrm>
          <a:custGeom>
            <a:avLst/>
            <a:gdLst/>
            <a:ahLst/>
            <a:cxnLst/>
            <a:rect l="l" t="t" r="r" b="b"/>
            <a:pathLst>
              <a:path w="9" h="14">
                <a:moveTo>
                  <a:pt x="5" y="2"/>
                </a:moveTo>
                <a:cubicBezTo>
                  <a:pt x="4" y="6"/>
                  <a:pt x="2" y="8"/>
                  <a:pt x="1" y="11"/>
                </a:cubicBezTo>
                <a:cubicBezTo>
                  <a:pt x="0" y="13"/>
                  <a:pt x="2" y="14"/>
                  <a:pt x="3" y="13"/>
                </a:cubicBezTo>
                <a:cubicBezTo>
                  <a:pt x="5" y="10"/>
                  <a:pt x="7" y="7"/>
                  <a:pt x="8" y="4"/>
                </a:cubicBezTo>
                <a:cubicBezTo>
                  <a:pt x="9" y="2"/>
                  <a:pt x="6" y="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CustomShape 88"/>
          <p:cNvSpPr/>
          <p:nvPr/>
        </p:nvSpPr>
        <p:spPr>
          <a:xfrm>
            <a:off x="9876034" y="3948052"/>
            <a:ext cx="88908" cy="30236"/>
          </a:xfrm>
          <a:custGeom>
            <a:avLst/>
            <a:gdLst/>
            <a:ahLst/>
            <a:cxnLst/>
            <a:rect l="l" t="t" r="r" b="b"/>
            <a:pathLst>
              <a:path w="21" h="7">
                <a:moveTo>
                  <a:pt x="20" y="4"/>
                </a:moveTo>
                <a:cubicBezTo>
                  <a:pt x="15" y="1"/>
                  <a:pt x="8" y="1"/>
                  <a:pt x="3" y="0"/>
                </a:cubicBezTo>
                <a:cubicBezTo>
                  <a:pt x="1" y="0"/>
                  <a:pt x="0" y="3"/>
                  <a:pt x="2" y="4"/>
                </a:cubicBezTo>
                <a:cubicBezTo>
                  <a:pt x="7" y="6"/>
                  <a:pt x="13" y="7"/>
                  <a:pt x="19" y="7"/>
                </a:cubicBezTo>
                <a:cubicBezTo>
                  <a:pt x="20" y="7"/>
                  <a:pt x="21" y="5"/>
                  <a:pt x="20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4" name="CustomShape 89"/>
          <p:cNvSpPr/>
          <p:nvPr/>
        </p:nvSpPr>
        <p:spPr>
          <a:xfrm>
            <a:off x="7911049" y="4754347"/>
            <a:ext cx="157300" cy="149381"/>
          </a:xfrm>
          <a:custGeom>
            <a:avLst/>
            <a:gdLst/>
            <a:ahLst/>
            <a:cxnLst/>
            <a:rect l="l" t="t" r="r" b="b"/>
            <a:pathLst>
              <a:path w="37" h="35">
                <a:moveTo>
                  <a:pt x="34" y="0"/>
                </a:moveTo>
                <a:cubicBezTo>
                  <a:pt x="24" y="1"/>
                  <a:pt x="14" y="4"/>
                  <a:pt x="3" y="5"/>
                </a:cubicBezTo>
                <a:cubicBezTo>
                  <a:pt x="1" y="6"/>
                  <a:pt x="0" y="8"/>
                  <a:pt x="1" y="10"/>
                </a:cubicBezTo>
                <a:cubicBezTo>
                  <a:pt x="5" y="15"/>
                  <a:pt x="10" y="18"/>
                  <a:pt x="15" y="19"/>
                </a:cubicBezTo>
                <a:cubicBezTo>
                  <a:pt x="11" y="22"/>
                  <a:pt x="7" y="25"/>
                  <a:pt x="4" y="29"/>
                </a:cubicBezTo>
                <a:cubicBezTo>
                  <a:pt x="3" y="30"/>
                  <a:pt x="3" y="33"/>
                  <a:pt x="5" y="34"/>
                </a:cubicBezTo>
                <a:cubicBezTo>
                  <a:pt x="13" y="35"/>
                  <a:pt x="20" y="35"/>
                  <a:pt x="27" y="33"/>
                </a:cubicBezTo>
                <a:cubicBezTo>
                  <a:pt x="30" y="32"/>
                  <a:pt x="29" y="29"/>
                  <a:pt x="27" y="29"/>
                </a:cubicBezTo>
                <a:cubicBezTo>
                  <a:pt x="22" y="29"/>
                  <a:pt x="17" y="29"/>
                  <a:pt x="12" y="29"/>
                </a:cubicBezTo>
                <a:cubicBezTo>
                  <a:pt x="16" y="25"/>
                  <a:pt x="20" y="22"/>
                  <a:pt x="25" y="19"/>
                </a:cubicBezTo>
                <a:cubicBezTo>
                  <a:pt x="27" y="18"/>
                  <a:pt x="26" y="14"/>
                  <a:pt x="23" y="14"/>
                </a:cubicBezTo>
                <a:cubicBezTo>
                  <a:pt x="18" y="14"/>
                  <a:pt x="14" y="13"/>
                  <a:pt x="10" y="10"/>
                </a:cubicBezTo>
                <a:cubicBezTo>
                  <a:pt x="18" y="9"/>
                  <a:pt x="27" y="8"/>
                  <a:pt x="34" y="5"/>
                </a:cubicBezTo>
                <a:cubicBezTo>
                  <a:pt x="37" y="4"/>
                  <a:pt x="37" y="0"/>
                  <a:pt x="3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5" name="CustomShape 90"/>
          <p:cNvSpPr/>
          <p:nvPr/>
        </p:nvSpPr>
        <p:spPr>
          <a:xfrm>
            <a:off x="7928687" y="4635203"/>
            <a:ext cx="139662" cy="98627"/>
          </a:xfrm>
          <a:custGeom>
            <a:avLst/>
            <a:gdLst/>
            <a:ahLst/>
            <a:cxnLst/>
            <a:rect l="l" t="t" r="r" b="b"/>
            <a:pathLst>
              <a:path w="33" h="23">
                <a:moveTo>
                  <a:pt x="25" y="7"/>
                </a:moveTo>
                <a:cubicBezTo>
                  <a:pt x="27" y="7"/>
                  <a:pt x="29" y="6"/>
                  <a:pt x="31" y="5"/>
                </a:cubicBezTo>
                <a:cubicBezTo>
                  <a:pt x="33" y="3"/>
                  <a:pt x="32" y="1"/>
                  <a:pt x="30" y="0"/>
                </a:cubicBezTo>
                <a:cubicBezTo>
                  <a:pt x="27" y="0"/>
                  <a:pt x="24" y="1"/>
                  <a:pt x="22" y="2"/>
                </a:cubicBezTo>
                <a:cubicBezTo>
                  <a:pt x="22" y="2"/>
                  <a:pt x="21" y="2"/>
                  <a:pt x="21" y="2"/>
                </a:cubicBezTo>
                <a:cubicBezTo>
                  <a:pt x="19" y="2"/>
                  <a:pt x="17" y="3"/>
                  <a:pt x="16" y="4"/>
                </a:cubicBezTo>
                <a:cubicBezTo>
                  <a:pt x="11" y="6"/>
                  <a:pt x="6" y="8"/>
                  <a:pt x="2" y="11"/>
                </a:cubicBezTo>
                <a:cubicBezTo>
                  <a:pt x="0" y="12"/>
                  <a:pt x="0" y="15"/>
                  <a:pt x="2" y="16"/>
                </a:cubicBezTo>
                <a:cubicBezTo>
                  <a:pt x="11" y="20"/>
                  <a:pt x="20" y="22"/>
                  <a:pt x="29" y="23"/>
                </a:cubicBezTo>
                <a:cubicBezTo>
                  <a:pt x="31" y="23"/>
                  <a:pt x="32" y="20"/>
                  <a:pt x="30" y="20"/>
                </a:cubicBezTo>
                <a:cubicBezTo>
                  <a:pt x="28" y="19"/>
                  <a:pt x="26" y="19"/>
                  <a:pt x="24" y="18"/>
                </a:cubicBezTo>
                <a:cubicBezTo>
                  <a:pt x="25" y="17"/>
                  <a:pt x="25" y="16"/>
                  <a:pt x="25" y="14"/>
                </a:cubicBezTo>
                <a:cubicBezTo>
                  <a:pt x="25" y="12"/>
                  <a:pt x="25" y="10"/>
                  <a:pt x="25" y="7"/>
                </a:cubicBezTo>
                <a:close/>
                <a:moveTo>
                  <a:pt x="10" y="13"/>
                </a:moveTo>
                <a:cubicBezTo>
                  <a:pt x="13" y="11"/>
                  <a:pt x="16" y="10"/>
                  <a:pt x="19" y="9"/>
                </a:cubicBezTo>
                <a:cubicBezTo>
                  <a:pt x="19" y="10"/>
                  <a:pt x="18" y="12"/>
                  <a:pt x="18" y="13"/>
                </a:cubicBezTo>
                <a:cubicBezTo>
                  <a:pt x="18" y="14"/>
                  <a:pt x="18" y="15"/>
                  <a:pt x="18" y="16"/>
                </a:cubicBezTo>
                <a:cubicBezTo>
                  <a:pt x="15" y="15"/>
                  <a:pt x="13" y="14"/>
                  <a:pt x="10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6" name="CustomShape 91"/>
          <p:cNvSpPr/>
          <p:nvPr/>
        </p:nvSpPr>
        <p:spPr>
          <a:xfrm>
            <a:off x="7933367" y="4500580"/>
            <a:ext cx="139662" cy="118785"/>
          </a:xfrm>
          <a:custGeom>
            <a:avLst/>
            <a:gdLst/>
            <a:ahLst/>
            <a:cxnLst/>
            <a:rect l="l" t="t" r="r" b="b"/>
            <a:pathLst>
              <a:path w="33" h="28">
                <a:moveTo>
                  <a:pt x="31" y="12"/>
                </a:moveTo>
                <a:cubicBezTo>
                  <a:pt x="27" y="10"/>
                  <a:pt x="22" y="11"/>
                  <a:pt x="18" y="11"/>
                </a:cubicBezTo>
                <a:cubicBezTo>
                  <a:pt x="14" y="11"/>
                  <a:pt x="10" y="11"/>
                  <a:pt x="6" y="12"/>
                </a:cubicBezTo>
                <a:cubicBezTo>
                  <a:pt x="6" y="9"/>
                  <a:pt x="6" y="5"/>
                  <a:pt x="5" y="2"/>
                </a:cubicBezTo>
                <a:cubicBezTo>
                  <a:pt x="5" y="0"/>
                  <a:pt x="2" y="0"/>
                  <a:pt x="2" y="2"/>
                </a:cubicBezTo>
                <a:cubicBezTo>
                  <a:pt x="1" y="6"/>
                  <a:pt x="1" y="10"/>
                  <a:pt x="1" y="14"/>
                </a:cubicBezTo>
                <a:cubicBezTo>
                  <a:pt x="1" y="18"/>
                  <a:pt x="0" y="23"/>
                  <a:pt x="3" y="26"/>
                </a:cubicBezTo>
                <a:cubicBezTo>
                  <a:pt x="3" y="27"/>
                  <a:pt x="5" y="28"/>
                  <a:pt x="6" y="26"/>
                </a:cubicBezTo>
                <a:cubicBezTo>
                  <a:pt x="7" y="23"/>
                  <a:pt x="7" y="20"/>
                  <a:pt x="7" y="17"/>
                </a:cubicBezTo>
                <a:cubicBezTo>
                  <a:pt x="11" y="18"/>
                  <a:pt x="15" y="18"/>
                  <a:pt x="18" y="18"/>
                </a:cubicBezTo>
                <a:cubicBezTo>
                  <a:pt x="22" y="18"/>
                  <a:pt x="28" y="18"/>
                  <a:pt x="31" y="16"/>
                </a:cubicBezTo>
                <a:cubicBezTo>
                  <a:pt x="33" y="15"/>
                  <a:pt x="33" y="13"/>
                  <a:pt x="31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CustomShape 92"/>
          <p:cNvSpPr/>
          <p:nvPr/>
        </p:nvSpPr>
        <p:spPr>
          <a:xfrm>
            <a:off x="7949205" y="4401953"/>
            <a:ext cx="123824" cy="106546"/>
          </a:xfrm>
          <a:custGeom>
            <a:avLst/>
            <a:gdLst/>
            <a:ahLst/>
            <a:cxnLst/>
            <a:rect l="l" t="t" r="r" b="b"/>
            <a:pathLst>
              <a:path w="29" h="25">
                <a:moveTo>
                  <a:pt x="25" y="0"/>
                </a:moveTo>
                <a:cubicBezTo>
                  <a:pt x="24" y="0"/>
                  <a:pt x="22" y="0"/>
                  <a:pt x="22" y="1"/>
                </a:cubicBezTo>
                <a:cubicBezTo>
                  <a:pt x="20" y="5"/>
                  <a:pt x="26" y="19"/>
                  <a:pt x="18" y="19"/>
                </a:cubicBezTo>
                <a:cubicBezTo>
                  <a:pt x="10" y="20"/>
                  <a:pt x="8" y="7"/>
                  <a:pt x="6" y="2"/>
                </a:cubicBezTo>
                <a:cubicBezTo>
                  <a:pt x="5" y="1"/>
                  <a:pt x="4" y="1"/>
                  <a:pt x="3" y="3"/>
                </a:cubicBezTo>
                <a:cubicBezTo>
                  <a:pt x="0" y="11"/>
                  <a:pt x="8" y="25"/>
                  <a:pt x="18" y="25"/>
                </a:cubicBezTo>
                <a:cubicBezTo>
                  <a:pt x="23" y="25"/>
                  <a:pt x="26" y="22"/>
                  <a:pt x="27" y="18"/>
                </a:cubicBezTo>
                <a:cubicBezTo>
                  <a:pt x="29" y="13"/>
                  <a:pt x="29" y="3"/>
                  <a:pt x="2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8" name="CustomShape 93"/>
          <p:cNvSpPr/>
          <p:nvPr/>
        </p:nvSpPr>
        <p:spPr>
          <a:xfrm>
            <a:off x="7945965" y="4270210"/>
            <a:ext cx="139662" cy="115905"/>
          </a:xfrm>
          <a:custGeom>
            <a:avLst/>
            <a:gdLst/>
            <a:ahLst/>
            <a:cxnLst/>
            <a:rect l="l" t="t" r="r" b="b"/>
            <a:pathLst>
              <a:path w="33" h="27">
                <a:moveTo>
                  <a:pt x="29" y="21"/>
                </a:moveTo>
                <a:cubicBezTo>
                  <a:pt x="26" y="21"/>
                  <a:pt x="23" y="21"/>
                  <a:pt x="19" y="21"/>
                </a:cubicBezTo>
                <a:cubicBezTo>
                  <a:pt x="19" y="19"/>
                  <a:pt x="19" y="17"/>
                  <a:pt x="19" y="15"/>
                </a:cubicBezTo>
                <a:cubicBezTo>
                  <a:pt x="19" y="12"/>
                  <a:pt x="19" y="10"/>
                  <a:pt x="18" y="7"/>
                </a:cubicBezTo>
                <a:cubicBezTo>
                  <a:pt x="22" y="8"/>
                  <a:pt x="27" y="10"/>
                  <a:pt x="31" y="9"/>
                </a:cubicBezTo>
                <a:cubicBezTo>
                  <a:pt x="32" y="8"/>
                  <a:pt x="33" y="6"/>
                  <a:pt x="32" y="5"/>
                </a:cubicBezTo>
                <a:cubicBezTo>
                  <a:pt x="29" y="2"/>
                  <a:pt x="24" y="2"/>
                  <a:pt x="20" y="2"/>
                </a:cubicBezTo>
                <a:cubicBezTo>
                  <a:pt x="19" y="2"/>
                  <a:pt x="18" y="2"/>
                  <a:pt x="17" y="2"/>
                </a:cubicBezTo>
                <a:cubicBezTo>
                  <a:pt x="17" y="0"/>
                  <a:pt x="15" y="0"/>
                  <a:pt x="14" y="1"/>
                </a:cubicBezTo>
                <a:cubicBezTo>
                  <a:pt x="10" y="1"/>
                  <a:pt x="6" y="1"/>
                  <a:pt x="2" y="1"/>
                </a:cubicBezTo>
                <a:cubicBezTo>
                  <a:pt x="1" y="1"/>
                  <a:pt x="0" y="3"/>
                  <a:pt x="2" y="4"/>
                </a:cubicBezTo>
                <a:cubicBezTo>
                  <a:pt x="6" y="5"/>
                  <a:pt x="9" y="6"/>
                  <a:pt x="13" y="6"/>
                </a:cubicBezTo>
                <a:cubicBezTo>
                  <a:pt x="13" y="9"/>
                  <a:pt x="13" y="12"/>
                  <a:pt x="13" y="15"/>
                </a:cubicBezTo>
                <a:cubicBezTo>
                  <a:pt x="13" y="17"/>
                  <a:pt x="13" y="19"/>
                  <a:pt x="13" y="21"/>
                </a:cubicBezTo>
                <a:cubicBezTo>
                  <a:pt x="9" y="22"/>
                  <a:pt x="5" y="22"/>
                  <a:pt x="2" y="22"/>
                </a:cubicBezTo>
                <a:cubicBezTo>
                  <a:pt x="0" y="22"/>
                  <a:pt x="0" y="25"/>
                  <a:pt x="2" y="26"/>
                </a:cubicBezTo>
                <a:cubicBezTo>
                  <a:pt x="6" y="26"/>
                  <a:pt x="10" y="26"/>
                  <a:pt x="15" y="27"/>
                </a:cubicBezTo>
                <a:cubicBezTo>
                  <a:pt x="15" y="27"/>
                  <a:pt x="17" y="27"/>
                  <a:pt x="17" y="27"/>
                </a:cubicBezTo>
                <a:cubicBezTo>
                  <a:pt x="21" y="27"/>
                  <a:pt x="25" y="27"/>
                  <a:pt x="29" y="27"/>
                </a:cubicBezTo>
                <a:cubicBezTo>
                  <a:pt x="33" y="26"/>
                  <a:pt x="33" y="21"/>
                  <a:pt x="2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9" name="CustomShape 94"/>
          <p:cNvSpPr/>
          <p:nvPr/>
        </p:nvSpPr>
        <p:spPr>
          <a:xfrm>
            <a:off x="8225289" y="4262291"/>
            <a:ext cx="165218" cy="177817"/>
          </a:xfrm>
          <a:custGeom>
            <a:avLst/>
            <a:gdLst/>
            <a:ahLst/>
            <a:cxnLst/>
            <a:rect l="l" t="t" r="r" b="b"/>
            <a:pathLst>
              <a:path w="39" h="42">
                <a:moveTo>
                  <a:pt x="36" y="2"/>
                </a:moveTo>
                <a:cubicBezTo>
                  <a:pt x="35" y="11"/>
                  <a:pt x="31" y="19"/>
                  <a:pt x="24" y="26"/>
                </a:cubicBezTo>
                <a:cubicBezTo>
                  <a:pt x="18" y="33"/>
                  <a:pt x="10" y="34"/>
                  <a:pt x="1" y="37"/>
                </a:cubicBezTo>
                <a:cubicBezTo>
                  <a:pt x="0" y="37"/>
                  <a:pt x="0" y="39"/>
                  <a:pt x="1" y="39"/>
                </a:cubicBezTo>
                <a:cubicBezTo>
                  <a:pt x="21" y="42"/>
                  <a:pt x="38" y="19"/>
                  <a:pt x="39" y="2"/>
                </a:cubicBezTo>
                <a:cubicBezTo>
                  <a:pt x="39" y="0"/>
                  <a:pt x="37" y="0"/>
                  <a:pt x="36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0" name="CustomShape 95"/>
          <p:cNvSpPr/>
          <p:nvPr/>
        </p:nvSpPr>
        <p:spPr>
          <a:xfrm>
            <a:off x="8479416" y="4381436"/>
            <a:ext cx="98267" cy="131743"/>
          </a:xfrm>
          <a:custGeom>
            <a:avLst/>
            <a:gdLst/>
            <a:ahLst/>
            <a:cxnLst/>
            <a:rect l="l" t="t" r="r" b="b"/>
            <a:pathLst>
              <a:path w="23" h="31">
                <a:moveTo>
                  <a:pt x="20" y="27"/>
                </a:moveTo>
                <a:cubicBezTo>
                  <a:pt x="15" y="27"/>
                  <a:pt x="11" y="26"/>
                  <a:pt x="6" y="26"/>
                </a:cubicBezTo>
                <a:cubicBezTo>
                  <a:pt x="10" y="18"/>
                  <a:pt x="16" y="10"/>
                  <a:pt x="22" y="3"/>
                </a:cubicBezTo>
                <a:cubicBezTo>
                  <a:pt x="23" y="2"/>
                  <a:pt x="21" y="0"/>
                  <a:pt x="20" y="1"/>
                </a:cubicBezTo>
                <a:cubicBezTo>
                  <a:pt x="13" y="9"/>
                  <a:pt x="6" y="17"/>
                  <a:pt x="1" y="27"/>
                </a:cubicBezTo>
                <a:cubicBezTo>
                  <a:pt x="0" y="28"/>
                  <a:pt x="1" y="29"/>
                  <a:pt x="2" y="29"/>
                </a:cubicBezTo>
                <a:cubicBezTo>
                  <a:pt x="8" y="30"/>
                  <a:pt x="15" y="31"/>
                  <a:pt x="21" y="30"/>
                </a:cubicBezTo>
                <a:cubicBezTo>
                  <a:pt x="23" y="30"/>
                  <a:pt x="22" y="27"/>
                  <a:pt x="20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96"/>
          <p:cNvSpPr/>
          <p:nvPr/>
        </p:nvSpPr>
        <p:spPr>
          <a:xfrm>
            <a:off x="8296919" y="4411672"/>
            <a:ext cx="187176" cy="236489"/>
          </a:xfrm>
          <a:custGeom>
            <a:avLst/>
            <a:gdLst/>
            <a:ahLst/>
            <a:cxnLst/>
            <a:rect l="l" t="t" r="r" b="b"/>
            <a:pathLst>
              <a:path w="44" h="56">
                <a:moveTo>
                  <a:pt x="40" y="39"/>
                </a:moveTo>
                <a:cubicBezTo>
                  <a:pt x="27" y="50"/>
                  <a:pt x="9" y="50"/>
                  <a:pt x="7" y="30"/>
                </a:cubicBezTo>
                <a:cubicBezTo>
                  <a:pt x="6" y="17"/>
                  <a:pt x="15" y="5"/>
                  <a:pt x="28" y="4"/>
                </a:cubicBezTo>
                <a:cubicBezTo>
                  <a:pt x="31" y="4"/>
                  <a:pt x="31" y="0"/>
                  <a:pt x="28" y="0"/>
                </a:cubicBezTo>
                <a:cubicBezTo>
                  <a:pt x="10" y="0"/>
                  <a:pt x="0" y="16"/>
                  <a:pt x="3" y="33"/>
                </a:cubicBezTo>
                <a:cubicBezTo>
                  <a:pt x="6" y="54"/>
                  <a:pt x="31" y="56"/>
                  <a:pt x="43" y="41"/>
                </a:cubicBezTo>
                <a:cubicBezTo>
                  <a:pt x="44" y="39"/>
                  <a:pt x="41" y="37"/>
                  <a:pt x="40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2" name="CustomShape 97"/>
          <p:cNvSpPr/>
          <p:nvPr/>
        </p:nvSpPr>
        <p:spPr>
          <a:xfrm>
            <a:off x="8399866" y="4660760"/>
            <a:ext cx="203374" cy="161979"/>
          </a:xfrm>
          <a:custGeom>
            <a:avLst/>
            <a:gdLst/>
            <a:ahLst/>
            <a:cxnLst/>
            <a:rect l="l" t="t" r="r" b="b"/>
            <a:pathLst>
              <a:path w="48" h="38">
                <a:moveTo>
                  <a:pt x="46" y="1"/>
                </a:moveTo>
                <a:cubicBezTo>
                  <a:pt x="37" y="4"/>
                  <a:pt x="30" y="11"/>
                  <a:pt x="23" y="16"/>
                </a:cubicBezTo>
                <a:cubicBezTo>
                  <a:pt x="15" y="22"/>
                  <a:pt x="8" y="28"/>
                  <a:pt x="1" y="35"/>
                </a:cubicBezTo>
                <a:cubicBezTo>
                  <a:pt x="0" y="36"/>
                  <a:pt x="2" y="38"/>
                  <a:pt x="3" y="37"/>
                </a:cubicBezTo>
                <a:cubicBezTo>
                  <a:pt x="11" y="30"/>
                  <a:pt x="19" y="24"/>
                  <a:pt x="27" y="18"/>
                </a:cubicBezTo>
                <a:cubicBezTo>
                  <a:pt x="34" y="13"/>
                  <a:pt x="42" y="9"/>
                  <a:pt x="47" y="3"/>
                </a:cubicBezTo>
                <a:cubicBezTo>
                  <a:pt x="48" y="2"/>
                  <a:pt x="47" y="0"/>
                  <a:pt x="4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3" name="CustomShape 98"/>
          <p:cNvSpPr/>
          <p:nvPr/>
        </p:nvSpPr>
        <p:spPr>
          <a:xfrm>
            <a:off x="8542768" y="4622605"/>
            <a:ext cx="26996" cy="38155"/>
          </a:xfrm>
          <a:custGeom>
            <a:avLst/>
            <a:gdLst/>
            <a:ahLst/>
            <a:cxnLst/>
            <a:rect l="l" t="t" r="r" b="b"/>
            <a:pathLst>
              <a:path w="6" h="9">
                <a:moveTo>
                  <a:pt x="6" y="7"/>
                </a:moveTo>
                <a:cubicBezTo>
                  <a:pt x="5" y="5"/>
                  <a:pt x="4" y="4"/>
                  <a:pt x="3" y="2"/>
                </a:cubicBezTo>
                <a:cubicBezTo>
                  <a:pt x="2" y="0"/>
                  <a:pt x="0" y="1"/>
                  <a:pt x="0" y="3"/>
                </a:cubicBezTo>
                <a:cubicBezTo>
                  <a:pt x="1" y="5"/>
                  <a:pt x="2" y="7"/>
                  <a:pt x="4" y="8"/>
                </a:cubicBezTo>
                <a:cubicBezTo>
                  <a:pt x="5" y="9"/>
                  <a:pt x="6" y="8"/>
                  <a:pt x="6" y="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CustomShape 99"/>
          <p:cNvSpPr/>
          <p:nvPr/>
        </p:nvSpPr>
        <p:spPr>
          <a:xfrm>
            <a:off x="8509652" y="4652841"/>
            <a:ext cx="29876" cy="30236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3" y="1"/>
                </a:moveTo>
                <a:cubicBezTo>
                  <a:pt x="2" y="0"/>
                  <a:pt x="0" y="0"/>
                  <a:pt x="1" y="2"/>
                </a:cubicBezTo>
                <a:cubicBezTo>
                  <a:pt x="1" y="3"/>
                  <a:pt x="1" y="5"/>
                  <a:pt x="2" y="6"/>
                </a:cubicBezTo>
                <a:cubicBezTo>
                  <a:pt x="2" y="7"/>
                  <a:pt x="3" y="7"/>
                  <a:pt x="4" y="7"/>
                </a:cubicBezTo>
                <a:cubicBezTo>
                  <a:pt x="7" y="7"/>
                  <a:pt x="5" y="2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5" name="CustomShape 100"/>
          <p:cNvSpPr/>
          <p:nvPr/>
        </p:nvSpPr>
        <p:spPr>
          <a:xfrm>
            <a:off x="8476176" y="4678037"/>
            <a:ext cx="20517" cy="33476"/>
          </a:xfrm>
          <a:custGeom>
            <a:avLst/>
            <a:gdLst/>
            <a:ahLst/>
            <a:cxnLst/>
            <a:rect l="l" t="t" r="r" b="b"/>
            <a:pathLst>
              <a:path w="5" h="8">
                <a:moveTo>
                  <a:pt x="3" y="1"/>
                </a:moveTo>
                <a:cubicBezTo>
                  <a:pt x="2" y="0"/>
                  <a:pt x="0" y="0"/>
                  <a:pt x="0" y="2"/>
                </a:cubicBezTo>
                <a:cubicBezTo>
                  <a:pt x="0" y="4"/>
                  <a:pt x="0" y="6"/>
                  <a:pt x="2" y="8"/>
                </a:cubicBezTo>
                <a:cubicBezTo>
                  <a:pt x="2" y="8"/>
                  <a:pt x="4" y="8"/>
                  <a:pt x="4" y="7"/>
                </a:cubicBezTo>
                <a:cubicBezTo>
                  <a:pt x="5" y="5"/>
                  <a:pt x="4" y="3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6" name="CustomShape 101"/>
          <p:cNvSpPr/>
          <p:nvPr/>
        </p:nvSpPr>
        <p:spPr>
          <a:xfrm>
            <a:off x="8438021" y="4716192"/>
            <a:ext cx="15838" cy="30236"/>
          </a:xfrm>
          <a:custGeom>
            <a:avLst/>
            <a:gdLst/>
            <a:ahLst/>
            <a:cxnLst/>
            <a:rect l="l" t="t" r="r" b="b"/>
            <a:pathLst>
              <a:path w="4" h="7">
                <a:moveTo>
                  <a:pt x="3" y="2"/>
                </a:moveTo>
                <a:cubicBezTo>
                  <a:pt x="3" y="0"/>
                  <a:pt x="0" y="0"/>
                  <a:pt x="0" y="2"/>
                </a:cubicBezTo>
                <a:cubicBezTo>
                  <a:pt x="0" y="3"/>
                  <a:pt x="0" y="5"/>
                  <a:pt x="1" y="6"/>
                </a:cubicBezTo>
                <a:cubicBezTo>
                  <a:pt x="2" y="7"/>
                  <a:pt x="4" y="6"/>
                  <a:pt x="4" y="5"/>
                </a:cubicBezTo>
                <a:cubicBezTo>
                  <a:pt x="4" y="4"/>
                  <a:pt x="3" y="3"/>
                  <a:pt x="3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CustomShape 102"/>
          <p:cNvSpPr/>
          <p:nvPr/>
        </p:nvSpPr>
        <p:spPr>
          <a:xfrm>
            <a:off x="8250846" y="4503460"/>
            <a:ext cx="42834" cy="22317"/>
          </a:xfrm>
          <a:custGeom>
            <a:avLst/>
            <a:gdLst/>
            <a:ahLst/>
            <a:cxnLst/>
            <a:rect l="l" t="t" r="r" b="b"/>
            <a:pathLst>
              <a:path w="10" h="5">
                <a:moveTo>
                  <a:pt x="8" y="0"/>
                </a:moveTo>
                <a:cubicBezTo>
                  <a:pt x="7" y="0"/>
                  <a:pt x="5" y="1"/>
                  <a:pt x="3" y="0"/>
                </a:cubicBezTo>
                <a:cubicBezTo>
                  <a:pt x="1" y="0"/>
                  <a:pt x="0" y="3"/>
                  <a:pt x="2" y="3"/>
                </a:cubicBezTo>
                <a:cubicBezTo>
                  <a:pt x="4" y="4"/>
                  <a:pt x="7" y="5"/>
                  <a:pt x="9" y="3"/>
                </a:cubicBezTo>
                <a:cubicBezTo>
                  <a:pt x="10" y="2"/>
                  <a:pt x="9" y="1"/>
                  <a:pt x="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CustomShape 103"/>
          <p:cNvSpPr/>
          <p:nvPr/>
        </p:nvSpPr>
        <p:spPr>
          <a:xfrm>
            <a:off x="8250845" y="4533696"/>
            <a:ext cx="33116" cy="17638"/>
          </a:xfrm>
          <a:custGeom>
            <a:avLst/>
            <a:gdLst/>
            <a:ahLst/>
            <a:cxnLst/>
            <a:rect l="l" t="t" r="r" b="b"/>
            <a:pathLst>
              <a:path w="8" h="4">
                <a:moveTo>
                  <a:pt x="6" y="1"/>
                </a:moveTo>
                <a:cubicBezTo>
                  <a:pt x="5" y="0"/>
                  <a:pt x="3" y="0"/>
                  <a:pt x="2" y="1"/>
                </a:cubicBezTo>
                <a:cubicBezTo>
                  <a:pt x="0" y="1"/>
                  <a:pt x="0" y="4"/>
                  <a:pt x="2" y="4"/>
                </a:cubicBezTo>
                <a:cubicBezTo>
                  <a:pt x="3" y="4"/>
                  <a:pt x="5" y="4"/>
                  <a:pt x="6" y="4"/>
                </a:cubicBezTo>
                <a:cubicBezTo>
                  <a:pt x="8" y="3"/>
                  <a:pt x="8" y="1"/>
                  <a:pt x="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" name="CustomShape 104"/>
          <p:cNvSpPr/>
          <p:nvPr/>
        </p:nvSpPr>
        <p:spPr>
          <a:xfrm>
            <a:off x="8255525" y="4576531"/>
            <a:ext cx="33476" cy="20877"/>
          </a:xfrm>
          <a:custGeom>
            <a:avLst/>
            <a:gdLst/>
            <a:ahLst/>
            <a:cxnLst/>
            <a:rect l="l" t="t" r="r" b="b"/>
            <a:pathLst>
              <a:path w="8" h="5">
                <a:moveTo>
                  <a:pt x="6" y="0"/>
                </a:moveTo>
                <a:cubicBezTo>
                  <a:pt x="5" y="0"/>
                  <a:pt x="3" y="1"/>
                  <a:pt x="2" y="2"/>
                </a:cubicBezTo>
                <a:cubicBezTo>
                  <a:pt x="0" y="2"/>
                  <a:pt x="1" y="5"/>
                  <a:pt x="3" y="4"/>
                </a:cubicBezTo>
                <a:cubicBezTo>
                  <a:pt x="4" y="4"/>
                  <a:pt x="5" y="4"/>
                  <a:pt x="7" y="3"/>
                </a:cubicBezTo>
                <a:cubicBezTo>
                  <a:pt x="8" y="3"/>
                  <a:pt x="7" y="1"/>
                  <a:pt x="6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105"/>
          <p:cNvSpPr/>
          <p:nvPr/>
        </p:nvSpPr>
        <p:spPr>
          <a:xfrm>
            <a:off x="7627047" y="829059"/>
            <a:ext cx="3329926" cy="5474527"/>
          </a:xfrm>
          <a:custGeom>
            <a:avLst/>
            <a:gdLst/>
            <a:ahLst/>
            <a:cxnLst/>
            <a:rect l="l" t="t" r="r" b="b"/>
            <a:pathLst>
              <a:path w="785" h="1290">
                <a:moveTo>
                  <a:pt x="770" y="1021"/>
                </a:moveTo>
                <a:cubicBezTo>
                  <a:pt x="762" y="1007"/>
                  <a:pt x="749" y="996"/>
                  <a:pt x="734" y="989"/>
                </a:cubicBezTo>
                <a:cubicBezTo>
                  <a:pt x="727" y="985"/>
                  <a:pt x="727" y="985"/>
                  <a:pt x="727" y="985"/>
                </a:cubicBezTo>
                <a:cubicBezTo>
                  <a:pt x="723" y="988"/>
                  <a:pt x="723" y="988"/>
                  <a:pt x="723" y="988"/>
                </a:cubicBezTo>
                <a:cubicBezTo>
                  <a:pt x="719" y="992"/>
                  <a:pt x="715" y="997"/>
                  <a:pt x="711" y="1002"/>
                </a:cubicBezTo>
                <a:cubicBezTo>
                  <a:pt x="696" y="1020"/>
                  <a:pt x="678" y="1039"/>
                  <a:pt x="655" y="1045"/>
                </a:cubicBezTo>
                <a:cubicBezTo>
                  <a:pt x="625" y="1054"/>
                  <a:pt x="606" y="1013"/>
                  <a:pt x="595" y="992"/>
                </a:cubicBezTo>
                <a:cubicBezTo>
                  <a:pt x="590" y="981"/>
                  <a:pt x="585" y="969"/>
                  <a:pt x="580" y="958"/>
                </a:cubicBezTo>
                <a:cubicBezTo>
                  <a:pt x="600" y="950"/>
                  <a:pt x="619" y="948"/>
                  <a:pt x="637" y="933"/>
                </a:cubicBezTo>
                <a:cubicBezTo>
                  <a:pt x="651" y="921"/>
                  <a:pt x="660" y="904"/>
                  <a:pt x="664" y="886"/>
                </a:cubicBezTo>
                <a:cubicBezTo>
                  <a:pt x="664" y="884"/>
                  <a:pt x="665" y="883"/>
                  <a:pt x="665" y="881"/>
                </a:cubicBezTo>
                <a:cubicBezTo>
                  <a:pt x="693" y="868"/>
                  <a:pt x="693" y="832"/>
                  <a:pt x="688" y="807"/>
                </a:cubicBezTo>
                <a:cubicBezTo>
                  <a:pt x="681" y="777"/>
                  <a:pt x="665" y="746"/>
                  <a:pt x="650" y="719"/>
                </a:cubicBezTo>
                <a:cubicBezTo>
                  <a:pt x="650" y="714"/>
                  <a:pt x="650" y="709"/>
                  <a:pt x="650" y="704"/>
                </a:cubicBezTo>
                <a:cubicBezTo>
                  <a:pt x="646" y="678"/>
                  <a:pt x="631" y="654"/>
                  <a:pt x="613" y="633"/>
                </a:cubicBezTo>
                <a:cubicBezTo>
                  <a:pt x="613" y="629"/>
                  <a:pt x="612" y="625"/>
                  <a:pt x="611" y="622"/>
                </a:cubicBezTo>
                <a:cubicBezTo>
                  <a:pt x="612" y="622"/>
                  <a:pt x="612" y="621"/>
                  <a:pt x="612" y="621"/>
                </a:cubicBezTo>
                <a:cubicBezTo>
                  <a:pt x="658" y="595"/>
                  <a:pt x="536" y="497"/>
                  <a:pt x="490" y="507"/>
                </a:cubicBezTo>
                <a:cubicBezTo>
                  <a:pt x="500" y="492"/>
                  <a:pt x="507" y="477"/>
                  <a:pt x="513" y="461"/>
                </a:cubicBezTo>
                <a:cubicBezTo>
                  <a:pt x="517" y="451"/>
                  <a:pt x="521" y="440"/>
                  <a:pt x="522" y="429"/>
                </a:cubicBezTo>
                <a:cubicBezTo>
                  <a:pt x="541" y="428"/>
                  <a:pt x="559" y="421"/>
                  <a:pt x="570" y="404"/>
                </a:cubicBezTo>
                <a:cubicBezTo>
                  <a:pt x="582" y="385"/>
                  <a:pt x="582" y="354"/>
                  <a:pt x="577" y="333"/>
                </a:cubicBezTo>
                <a:cubicBezTo>
                  <a:pt x="574" y="320"/>
                  <a:pt x="565" y="311"/>
                  <a:pt x="554" y="308"/>
                </a:cubicBezTo>
                <a:cubicBezTo>
                  <a:pt x="558" y="291"/>
                  <a:pt x="560" y="273"/>
                  <a:pt x="560" y="255"/>
                </a:cubicBezTo>
                <a:cubicBezTo>
                  <a:pt x="565" y="254"/>
                  <a:pt x="569" y="252"/>
                  <a:pt x="573" y="251"/>
                </a:cubicBezTo>
                <a:cubicBezTo>
                  <a:pt x="578" y="249"/>
                  <a:pt x="583" y="247"/>
                  <a:pt x="588" y="246"/>
                </a:cubicBezTo>
                <a:cubicBezTo>
                  <a:pt x="603" y="249"/>
                  <a:pt x="603" y="249"/>
                  <a:pt x="603" y="249"/>
                </a:cubicBezTo>
                <a:cubicBezTo>
                  <a:pt x="594" y="239"/>
                  <a:pt x="594" y="239"/>
                  <a:pt x="594" y="239"/>
                </a:cubicBezTo>
                <a:cubicBezTo>
                  <a:pt x="591" y="225"/>
                  <a:pt x="586" y="212"/>
                  <a:pt x="579" y="199"/>
                </a:cubicBezTo>
                <a:cubicBezTo>
                  <a:pt x="576" y="194"/>
                  <a:pt x="576" y="194"/>
                  <a:pt x="576" y="194"/>
                </a:cubicBezTo>
                <a:cubicBezTo>
                  <a:pt x="572" y="197"/>
                  <a:pt x="572" y="197"/>
                  <a:pt x="572" y="197"/>
                </a:cubicBezTo>
                <a:cubicBezTo>
                  <a:pt x="566" y="201"/>
                  <a:pt x="561" y="206"/>
                  <a:pt x="556" y="212"/>
                </a:cubicBezTo>
                <a:cubicBezTo>
                  <a:pt x="550" y="188"/>
                  <a:pt x="539" y="166"/>
                  <a:pt x="522" y="148"/>
                </a:cubicBezTo>
                <a:cubicBezTo>
                  <a:pt x="500" y="126"/>
                  <a:pt x="466" y="119"/>
                  <a:pt x="436" y="114"/>
                </a:cubicBezTo>
                <a:cubicBezTo>
                  <a:pt x="409" y="110"/>
                  <a:pt x="381" y="110"/>
                  <a:pt x="354" y="113"/>
                </a:cubicBezTo>
                <a:cubicBezTo>
                  <a:pt x="355" y="103"/>
                  <a:pt x="357" y="94"/>
                  <a:pt x="359" y="84"/>
                </a:cubicBezTo>
                <a:cubicBezTo>
                  <a:pt x="362" y="69"/>
                  <a:pt x="368" y="54"/>
                  <a:pt x="376" y="41"/>
                </a:cubicBezTo>
                <a:cubicBezTo>
                  <a:pt x="381" y="31"/>
                  <a:pt x="381" y="31"/>
                  <a:pt x="381" y="31"/>
                </a:cubicBezTo>
                <a:cubicBezTo>
                  <a:pt x="373" y="34"/>
                  <a:pt x="373" y="34"/>
                  <a:pt x="373" y="34"/>
                </a:cubicBezTo>
                <a:cubicBezTo>
                  <a:pt x="354" y="41"/>
                  <a:pt x="335" y="52"/>
                  <a:pt x="318" y="64"/>
                </a:cubicBezTo>
                <a:cubicBezTo>
                  <a:pt x="319" y="59"/>
                  <a:pt x="321" y="54"/>
                  <a:pt x="323" y="50"/>
                </a:cubicBezTo>
                <a:cubicBezTo>
                  <a:pt x="329" y="34"/>
                  <a:pt x="337" y="21"/>
                  <a:pt x="347" y="8"/>
                </a:cubicBezTo>
                <a:cubicBezTo>
                  <a:pt x="354" y="0"/>
                  <a:pt x="354" y="0"/>
                  <a:pt x="354" y="0"/>
                </a:cubicBezTo>
                <a:cubicBezTo>
                  <a:pt x="343" y="2"/>
                  <a:pt x="343" y="2"/>
                  <a:pt x="343" y="2"/>
                </a:cubicBezTo>
                <a:cubicBezTo>
                  <a:pt x="322" y="6"/>
                  <a:pt x="301" y="13"/>
                  <a:pt x="282" y="21"/>
                </a:cubicBezTo>
                <a:cubicBezTo>
                  <a:pt x="263" y="28"/>
                  <a:pt x="245" y="38"/>
                  <a:pt x="228" y="50"/>
                </a:cubicBezTo>
                <a:cubicBezTo>
                  <a:pt x="232" y="38"/>
                  <a:pt x="236" y="27"/>
                  <a:pt x="242" y="16"/>
                </a:cubicBezTo>
                <a:cubicBezTo>
                  <a:pt x="247" y="8"/>
                  <a:pt x="247" y="8"/>
                  <a:pt x="247" y="8"/>
                </a:cubicBezTo>
                <a:cubicBezTo>
                  <a:pt x="239" y="9"/>
                  <a:pt x="239" y="9"/>
                  <a:pt x="239" y="9"/>
                </a:cubicBezTo>
                <a:cubicBezTo>
                  <a:pt x="211" y="14"/>
                  <a:pt x="184" y="31"/>
                  <a:pt x="163" y="48"/>
                </a:cubicBezTo>
                <a:cubicBezTo>
                  <a:pt x="143" y="64"/>
                  <a:pt x="131" y="86"/>
                  <a:pt x="127" y="111"/>
                </a:cubicBezTo>
                <a:cubicBezTo>
                  <a:pt x="121" y="144"/>
                  <a:pt x="131" y="184"/>
                  <a:pt x="155" y="208"/>
                </a:cubicBezTo>
                <a:cubicBezTo>
                  <a:pt x="120" y="248"/>
                  <a:pt x="93" y="301"/>
                  <a:pt x="81" y="352"/>
                </a:cubicBezTo>
                <a:cubicBezTo>
                  <a:pt x="68" y="404"/>
                  <a:pt x="79" y="458"/>
                  <a:pt x="103" y="505"/>
                </a:cubicBezTo>
                <a:cubicBezTo>
                  <a:pt x="124" y="547"/>
                  <a:pt x="159" y="579"/>
                  <a:pt x="201" y="599"/>
                </a:cubicBezTo>
                <a:cubicBezTo>
                  <a:pt x="207" y="602"/>
                  <a:pt x="213" y="604"/>
                  <a:pt x="220" y="606"/>
                </a:cubicBezTo>
                <a:cubicBezTo>
                  <a:pt x="218" y="613"/>
                  <a:pt x="216" y="620"/>
                  <a:pt x="215" y="627"/>
                </a:cubicBezTo>
                <a:cubicBezTo>
                  <a:pt x="202" y="647"/>
                  <a:pt x="192" y="670"/>
                  <a:pt x="181" y="691"/>
                </a:cubicBezTo>
                <a:cubicBezTo>
                  <a:pt x="169" y="712"/>
                  <a:pt x="156" y="736"/>
                  <a:pt x="151" y="761"/>
                </a:cubicBezTo>
                <a:cubicBezTo>
                  <a:pt x="138" y="761"/>
                  <a:pt x="126" y="761"/>
                  <a:pt x="114" y="761"/>
                </a:cubicBezTo>
                <a:cubicBezTo>
                  <a:pt x="84" y="761"/>
                  <a:pt x="54" y="757"/>
                  <a:pt x="25" y="757"/>
                </a:cubicBezTo>
                <a:cubicBezTo>
                  <a:pt x="20" y="757"/>
                  <a:pt x="20" y="757"/>
                  <a:pt x="20" y="757"/>
                </a:cubicBezTo>
                <a:cubicBezTo>
                  <a:pt x="19" y="762"/>
                  <a:pt x="19" y="762"/>
                  <a:pt x="19" y="762"/>
                </a:cubicBezTo>
                <a:cubicBezTo>
                  <a:pt x="9" y="801"/>
                  <a:pt x="9" y="844"/>
                  <a:pt x="5" y="884"/>
                </a:cubicBezTo>
                <a:cubicBezTo>
                  <a:pt x="3" y="912"/>
                  <a:pt x="0" y="940"/>
                  <a:pt x="1" y="969"/>
                </a:cubicBezTo>
                <a:cubicBezTo>
                  <a:pt x="1" y="976"/>
                  <a:pt x="1" y="976"/>
                  <a:pt x="1" y="976"/>
                </a:cubicBezTo>
                <a:cubicBezTo>
                  <a:pt x="9" y="981"/>
                  <a:pt x="9" y="981"/>
                  <a:pt x="9" y="981"/>
                </a:cubicBezTo>
                <a:cubicBezTo>
                  <a:pt x="15" y="985"/>
                  <a:pt x="21" y="988"/>
                  <a:pt x="28" y="991"/>
                </a:cubicBezTo>
                <a:cubicBezTo>
                  <a:pt x="28" y="991"/>
                  <a:pt x="28" y="992"/>
                  <a:pt x="29" y="992"/>
                </a:cubicBezTo>
                <a:cubicBezTo>
                  <a:pt x="30" y="992"/>
                  <a:pt x="31" y="992"/>
                  <a:pt x="31" y="992"/>
                </a:cubicBezTo>
                <a:cubicBezTo>
                  <a:pt x="35" y="994"/>
                  <a:pt x="35" y="994"/>
                  <a:pt x="35" y="994"/>
                </a:cubicBezTo>
                <a:cubicBezTo>
                  <a:pt x="35" y="993"/>
                  <a:pt x="35" y="993"/>
                  <a:pt x="35" y="993"/>
                </a:cubicBezTo>
                <a:cubicBezTo>
                  <a:pt x="53" y="996"/>
                  <a:pt x="73" y="994"/>
                  <a:pt x="90" y="994"/>
                </a:cubicBezTo>
                <a:cubicBezTo>
                  <a:pt x="90" y="994"/>
                  <a:pt x="91" y="994"/>
                  <a:pt x="91" y="994"/>
                </a:cubicBezTo>
                <a:cubicBezTo>
                  <a:pt x="91" y="994"/>
                  <a:pt x="90" y="995"/>
                  <a:pt x="90" y="996"/>
                </a:cubicBezTo>
                <a:cubicBezTo>
                  <a:pt x="86" y="1007"/>
                  <a:pt x="95" y="1019"/>
                  <a:pt x="108" y="1014"/>
                </a:cubicBezTo>
                <a:cubicBezTo>
                  <a:pt x="110" y="1014"/>
                  <a:pt x="111" y="1013"/>
                  <a:pt x="113" y="1012"/>
                </a:cubicBezTo>
                <a:cubicBezTo>
                  <a:pt x="118" y="1020"/>
                  <a:pt x="130" y="1017"/>
                  <a:pt x="137" y="1012"/>
                </a:cubicBezTo>
                <a:cubicBezTo>
                  <a:pt x="137" y="1011"/>
                  <a:pt x="137" y="1011"/>
                  <a:pt x="138" y="1011"/>
                </a:cubicBezTo>
                <a:cubicBezTo>
                  <a:pt x="143" y="1019"/>
                  <a:pt x="155" y="1015"/>
                  <a:pt x="161" y="1008"/>
                </a:cubicBezTo>
                <a:cubicBezTo>
                  <a:pt x="161" y="1008"/>
                  <a:pt x="161" y="1008"/>
                  <a:pt x="161" y="1008"/>
                </a:cubicBezTo>
                <a:cubicBezTo>
                  <a:pt x="169" y="1011"/>
                  <a:pt x="178" y="1007"/>
                  <a:pt x="183" y="1000"/>
                </a:cubicBezTo>
                <a:cubicBezTo>
                  <a:pt x="185" y="996"/>
                  <a:pt x="186" y="992"/>
                  <a:pt x="186" y="988"/>
                </a:cubicBezTo>
                <a:cubicBezTo>
                  <a:pt x="193" y="988"/>
                  <a:pt x="201" y="987"/>
                  <a:pt x="208" y="987"/>
                </a:cubicBezTo>
                <a:cubicBezTo>
                  <a:pt x="205" y="991"/>
                  <a:pt x="202" y="994"/>
                  <a:pt x="199" y="998"/>
                </a:cubicBezTo>
                <a:cubicBezTo>
                  <a:pt x="181" y="1019"/>
                  <a:pt x="165" y="1041"/>
                  <a:pt x="148" y="1063"/>
                </a:cubicBezTo>
                <a:cubicBezTo>
                  <a:pt x="128" y="1089"/>
                  <a:pt x="110" y="1117"/>
                  <a:pt x="93" y="1145"/>
                </a:cubicBezTo>
                <a:cubicBezTo>
                  <a:pt x="82" y="1164"/>
                  <a:pt x="68" y="1185"/>
                  <a:pt x="64" y="1207"/>
                </a:cubicBezTo>
                <a:cubicBezTo>
                  <a:pt x="55" y="1197"/>
                  <a:pt x="42" y="1191"/>
                  <a:pt x="28" y="1189"/>
                </a:cubicBezTo>
                <a:cubicBezTo>
                  <a:pt x="17" y="1187"/>
                  <a:pt x="3" y="1192"/>
                  <a:pt x="4" y="1204"/>
                </a:cubicBezTo>
                <a:cubicBezTo>
                  <a:pt x="5" y="1219"/>
                  <a:pt x="16" y="1232"/>
                  <a:pt x="25" y="1243"/>
                </a:cubicBezTo>
                <a:cubicBezTo>
                  <a:pt x="36" y="1257"/>
                  <a:pt x="47" y="1271"/>
                  <a:pt x="58" y="1285"/>
                </a:cubicBezTo>
                <a:cubicBezTo>
                  <a:pt x="63" y="1290"/>
                  <a:pt x="63" y="1290"/>
                  <a:pt x="63" y="1290"/>
                </a:cubicBezTo>
                <a:cubicBezTo>
                  <a:pt x="72" y="1288"/>
                  <a:pt x="72" y="1288"/>
                  <a:pt x="72" y="1288"/>
                </a:cubicBezTo>
                <a:cubicBezTo>
                  <a:pt x="80" y="1285"/>
                  <a:pt x="88" y="1280"/>
                  <a:pt x="95" y="1270"/>
                </a:cubicBezTo>
                <a:cubicBezTo>
                  <a:pt x="96" y="1269"/>
                  <a:pt x="97" y="1267"/>
                  <a:pt x="98" y="1265"/>
                </a:cubicBezTo>
                <a:cubicBezTo>
                  <a:pt x="99" y="1265"/>
                  <a:pt x="99" y="1264"/>
                  <a:pt x="99" y="1263"/>
                </a:cubicBezTo>
                <a:cubicBezTo>
                  <a:pt x="119" y="1234"/>
                  <a:pt x="133" y="1201"/>
                  <a:pt x="154" y="1171"/>
                </a:cubicBezTo>
                <a:cubicBezTo>
                  <a:pt x="179" y="1135"/>
                  <a:pt x="213" y="1106"/>
                  <a:pt x="248" y="1080"/>
                </a:cubicBezTo>
                <a:cubicBezTo>
                  <a:pt x="269" y="1063"/>
                  <a:pt x="291" y="1050"/>
                  <a:pt x="314" y="1037"/>
                </a:cubicBezTo>
                <a:cubicBezTo>
                  <a:pt x="339" y="1033"/>
                  <a:pt x="364" y="1030"/>
                  <a:pt x="389" y="1029"/>
                </a:cubicBezTo>
                <a:cubicBezTo>
                  <a:pt x="413" y="1028"/>
                  <a:pt x="438" y="1028"/>
                  <a:pt x="463" y="1030"/>
                </a:cubicBezTo>
                <a:cubicBezTo>
                  <a:pt x="477" y="1031"/>
                  <a:pt x="492" y="1034"/>
                  <a:pt x="506" y="1036"/>
                </a:cubicBezTo>
                <a:cubicBezTo>
                  <a:pt x="519" y="1052"/>
                  <a:pt x="535" y="1066"/>
                  <a:pt x="552" y="1080"/>
                </a:cubicBezTo>
                <a:cubicBezTo>
                  <a:pt x="572" y="1096"/>
                  <a:pt x="594" y="1113"/>
                  <a:pt x="620" y="1120"/>
                </a:cubicBezTo>
                <a:cubicBezTo>
                  <a:pt x="643" y="1127"/>
                  <a:pt x="666" y="1117"/>
                  <a:pt x="684" y="1103"/>
                </a:cubicBezTo>
                <a:cubicBezTo>
                  <a:pt x="702" y="1089"/>
                  <a:pt x="720" y="1072"/>
                  <a:pt x="735" y="1053"/>
                </a:cubicBezTo>
                <a:cubicBezTo>
                  <a:pt x="742" y="1064"/>
                  <a:pt x="753" y="1073"/>
                  <a:pt x="765" y="1076"/>
                </a:cubicBezTo>
                <a:cubicBezTo>
                  <a:pt x="775" y="1079"/>
                  <a:pt x="783" y="1073"/>
                  <a:pt x="784" y="1063"/>
                </a:cubicBezTo>
                <a:cubicBezTo>
                  <a:pt x="785" y="1049"/>
                  <a:pt x="776" y="1033"/>
                  <a:pt x="770" y="1021"/>
                </a:cubicBezTo>
                <a:close/>
                <a:moveTo>
                  <a:pt x="658" y="873"/>
                </a:moveTo>
                <a:cubicBezTo>
                  <a:pt x="656" y="893"/>
                  <a:pt x="648" y="911"/>
                  <a:pt x="634" y="925"/>
                </a:cubicBezTo>
                <a:cubicBezTo>
                  <a:pt x="618" y="941"/>
                  <a:pt x="596" y="941"/>
                  <a:pt x="577" y="952"/>
                </a:cubicBezTo>
                <a:cubicBezTo>
                  <a:pt x="576" y="949"/>
                  <a:pt x="574" y="946"/>
                  <a:pt x="573" y="943"/>
                </a:cubicBezTo>
                <a:cubicBezTo>
                  <a:pt x="580" y="940"/>
                  <a:pt x="585" y="936"/>
                  <a:pt x="589" y="930"/>
                </a:cubicBezTo>
                <a:cubicBezTo>
                  <a:pt x="590" y="930"/>
                  <a:pt x="590" y="929"/>
                  <a:pt x="590" y="929"/>
                </a:cubicBezTo>
                <a:cubicBezTo>
                  <a:pt x="590" y="929"/>
                  <a:pt x="590" y="929"/>
                  <a:pt x="590" y="928"/>
                </a:cubicBezTo>
                <a:cubicBezTo>
                  <a:pt x="591" y="928"/>
                  <a:pt x="591" y="928"/>
                  <a:pt x="591" y="927"/>
                </a:cubicBezTo>
                <a:cubicBezTo>
                  <a:pt x="591" y="926"/>
                  <a:pt x="592" y="926"/>
                  <a:pt x="591" y="925"/>
                </a:cubicBezTo>
                <a:cubicBezTo>
                  <a:pt x="592" y="918"/>
                  <a:pt x="589" y="912"/>
                  <a:pt x="586" y="905"/>
                </a:cubicBezTo>
                <a:cubicBezTo>
                  <a:pt x="579" y="891"/>
                  <a:pt x="576" y="876"/>
                  <a:pt x="574" y="861"/>
                </a:cubicBezTo>
                <a:cubicBezTo>
                  <a:pt x="575" y="862"/>
                  <a:pt x="576" y="862"/>
                  <a:pt x="577" y="863"/>
                </a:cubicBezTo>
                <a:cubicBezTo>
                  <a:pt x="584" y="866"/>
                  <a:pt x="584" y="866"/>
                  <a:pt x="584" y="866"/>
                </a:cubicBezTo>
                <a:cubicBezTo>
                  <a:pt x="591" y="862"/>
                  <a:pt x="591" y="862"/>
                  <a:pt x="591" y="862"/>
                </a:cubicBezTo>
                <a:cubicBezTo>
                  <a:pt x="597" y="858"/>
                  <a:pt x="602" y="853"/>
                  <a:pt x="605" y="848"/>
                </a:cubicBezTo>
                <a:cubicBezTo>
                  <a:pt x="608" y="842"/>
                  <a:pt x="608" y="842"/>
                  <a:pt x="608" y="842"/>
                </a:cubicBezTo>
                <a:cubicBezTo>
                  <a:pt x="601" y="839"/>
                  <a:pt x="601" y="839"/>
                  <a:pt x="601" y="839"/>
                </a:cubicBezTo>
                <a:cubicBezTo>
                  <a:pt x="591" y="834"/>
                  <a:pt x="580" y="829"/>
                  <a:pt x="570" y="823"/>
                </a:cubicBezTo>
                <a:cubicBezTo>
                  <a:pt x="569" y="818"/>
                  <a:pt x="567" y="813"/>
                  <a:pt x="566" y="808"/>
                </a:cubicBezTo>
                <a:cubicBezTo>
                  <a:pt x="565" y="799"/>
                  <a:pt x="564" y="791"/>
                  <a:pt x="563" y="782"/>
                </a:cubicBezTo>
                <a:cubicBezTo>
                  <a:pt x="580" y="783"/>
                  <a:pt x="597" y="780"/>
                  <a:pt x="611" y="774"/>
                </a:cubicBezTo>
                <a:cubicBezTo>
                  <a:pt x="624" y="769"/>
                  <a:pt x="634" y="760"/>
                  <a:pt x="640" y="749"/>
                </a:cubicBezTo>
                <a:cubicBezTo>
                  <a:pt x="642" y="768"/>
                  <a:pt x="648" y="786"/>
                  <a:pt x="652" y="804"/>
                </a:cubicBezTo>
                <a:cubicBezTo>
                  <a:pt x="657" y="827"/>
                  <a:pt x="660" y="850"/>
                  <a:pt x="658" y="873"/>
                </a:cubicBezTo>
                <a:close/>
                <a:moveTo>
                  <a:pt x="147" y="940"/>
                </a:moveTo>
                <a:cubicBezTo>
                  <a:pt x="148" y="935"/>
                  <a:pt x="150" y="929"/>
                  <a:pt x="152" y="924"/>
                </a:cubicBezTo>
                <a:cubicBezTo>
                  <a:pt x="152" y="922"/>
                  <a:pt x="151" y="921"/>
                  <a:pt x="149" y="921"/>
                </a:cubicBezTo>
                <a:cubicBezTo>
                  <a:pt x="143" y="922"/>
                  <a:pt x="137" y="924"/>
                  <a:pt x="132" y="927"/>
                </a:cubicBezTo>
                <a:cubicBezTo>
                  <a:pt x="132" y="923"/>
                  <a:pt x="133" y="919"/>
                  <a:pt x="133" y="916"/>
                </a:cubicBezTo>
                <a:cubicBezTo>
                  <a:pt x="146" y="917"/>
                  <a:pt x="161" y="915"/>
                  <a:pt x="174" y="912"/>
                </a:cubicBezTo>
                <a:cubicBezTo>
                  <a:pt x="167" y="924"/>
                  <a:pt x="161" y="936"/>
                  <a:pt x="155" y="948"/>
                </a:cubicBezTo>
                <a:cubicBezTo>
                  <a:pt x="154" y="950"/>
                  <a:pt x="156" y="952"/>
                  <a:pt x="157" y="950"/>
                </a:cubicBezTo>
                <a:cubicBezTo>
                  <a:pt x="168" y="939"/>
                  <a:pt x="174" y="923"/>
                  <a:pt x="181" y="909"/>
                </a:cubicBezTo>
                <a:cubicBezTo>
                  <a:pt x="182" y="907"/>
                  <a:pt x="180" y="905"/>
                  <a:pt x="178" y="906"/>
                </a:cubicBezTo>
                <a:cubicBezTo>
                  <a:pt x="163" y="909"/>
                  <a:pt x="148" y="910"/>
                  <a:pt x="133" y="912"/>
                </a:cubicBezTo>
                <a:cubicBezTo>
                  <a:pt x="136" y="877"/>
                  <a:pt x="138" y="841"/>
                  <a:pt x="135" y="806"/>
                </a:cubicBezTo>
                <a:cubicBezTo>
                  <a:pt x="143" y="807"/>
                  <a:pt x="151" y="807"/>
                  <a:pt x="160" y="807"/>
                </a:cubicBezTo>
                <a:cubicBezTo>
                  <a:pt x="159" y="812"/>
                  <a:pt x="158" y="816"/>
                  <a:pt x="155" y="821"/>
                </a:cubicBezTo>
                <a:cubicBezTo>
                  <a:pt x="152" y="826"/>
                  <a:pt x="148" y="829"/>
                  <a:pt x="144" y="833"/>
                </a:cubicBezTo>
                <a:cubicBezTo>
                  <a:pt x="143" y="834"/>
                  <a:pt x="144" y="836"/>
                  <a:pt x="145" y="835"/>
                </a:cubicBezTo>
                <a:cubicBezTo>
                  <a:pt x="156" y="832"/>
                  <a:pt x="164" y="818"/>
                  <a:pt x="163" y="807"/>
                </a:cubicBezTo>
                <a:cubicBezTo>
                  <a:pt x="170" y="807"/>
                  <a:pt x="176" y="807"/>
                  <a:pt x="183" y="806"/>
                </a:cubicBezTo>
                <a:cubicBezTo>
                  <a:pt x="186" y="806"/>
                  <a:pt x="189" y="806"/>
                  <a:pt x="192" y="806"/>
                </a:cubicBezTo>
                <a:cubicBezTo>
                  <a:pt x="191" y="812"/>
                  <a:pt x="192" y="818"/>
                  <a:pt x="191" y="824"/>
                </a:cubicBezTo>
                <a:cubicBezTo>
                  <a:pt x="191" y="825"/>
                  <a:pt x="193" y="827"/>
                  <a:pt x="194" y="826"/>
                </a:cubicBezTo>
                <a:cubicBezTo>
                  <a:pt x="198" y="826"/>
                  <a:pt x="203" y="827"/>
                  <a:pt x="208" y="825"/>
                </a:cubicBezTo>
                <a:cubicBezTo>
                  <a:pt x="209" y="824"/>
                  <a:pt x="208" y="821"/>
                  <a:pt x="206" y="821"/>
                </a:cubicBezTo>
                <a:cubicBezTo>
                  <a:pt x="205" y="821"/>
                  <a:pt x="204" y="821"/>
                  <a:pt x="203" y="821"/>
                </a:cubicBezTo>
                <a:cubicBezTo>
                  <a:pt x="203" y="820"/>
                  <a:pt x="202" y="818"/>
                  <a:pt x="201" y="817"/>
                </a:cubicBezTo>
                <a:cubicBezTo>
                  <a:pt x="200" y="815"/>
                  <a:pt x="198" y="814"/>
                  <a:pt x="196" y="814"/>
                </a:cubicBezTo>
                <a:cubicBezTo>
                  <a:pt x="195" y="812"/>
                  <a:pt x="195" y="809"/>
                  <a:pt x="195" y="806"/>
                </a:cubicBezTo>
                <a:cubicBezTo>
                  <a:pt x="205" y="807"/>
                  <a:pt x="215" y="807"/>
                  <a:pt x="224" y="805"/>
                </a:cubicBezTo>
                <a:cubicBezTo>
                  <a:pt x="226" y="810"/>
                  <a:pt x="228" y="816"/>
                  <a:pt x="230" y="821"/>
                </a:cubicBezTo>
                <a:cubicBezTo>
                  <a:pt x="231" y="821"/>
                  <a:pt x="231" y="822"/>
                  <a:pt x="232" y="822"/>
                </a:cubicBezTo>
                <a:cubicBezTo>
                  <a:pt x="232" y="830"/>
                  <a:pt x="232" y="838"/>
                  <a:pt x="233" y="847"/>
                </a:cubicBezTo>
                <a:cubicBezTo>
                  <a:pt x="234" y="858"/>
                  <a:pt x="234" y="870"/>
                  <a:pt x="235" y="883"/>
                </a:cubicBezTo>
                <a:cubicBezTo>
                  <a:pt x="234" y="882"/>
                  <a:pt x="234" y="882"/>
                  <a:pt x="233" y="882"/>
                </a:cubicBezTo>
                <a:cubicBezTo>
                  <a:pt x="218" y="877"/>
                  <a:pt x="203" y="874"/>
                  <a:pt x="187" y="873"/>
                </a:cubicBezTo>
                <a:cubicBezTo>
                  <a:pt x="201" y="856"/>
                  <a:pt x="212" y="837"/>
                  <a:pt x="223" y="819"/>
                </a:cubicBezTo>
                <a:cubicBezTo>
                  <a:pt x="224" y="818"/>
                  <a:pt x="222" y="817"/>
                  <a:pt x="221" y="818"/>
                </a:cubicBezTo>
                <a:cubicBezTo>
                  <a:pt x="206" y="835"/>
                  <a:pt x="196" y="855"/>
                  <a:pt x="182" y="873"/>
                </a:cubicBezTo>
                <a:cubicBezTo>
                  <a:pt x="180" y="875"/>
                  <a:pt x="181" y="877"/>
                  <a:pt x="183" y="877"/>
                </a:cubicBezTo>
                <a:cubicBezTo>
                  <a:pt x="200" y="878"/>
                  <a:pt x="216" y="882"/>
                  <a:pt x="232" y="886"/>
                </a:cubicBezTo>
                <a:cubicBezTo>
                  <a:pt x="233" y="886"/>
                  <a:pt x="234" y="885"/>
                  <a:pt x="235" y="884"/>
                </a:cubicBezTo>
                <a:cubicBezTo>
                  <a:pt x="235" y="893"/>
                  <a:pt x="236" y="901"/>
                  <a:pt x="238" y="909"/>
                </a:cubicBezTo>
                <a:cubicBezTo>
                  <a:pt x="223" y="918"/>
                  <a:pt x="211" y="932"/>
                  <a:pt x="225" y="946"/>
                </a:cubicBezTo>
                <a:cubicBezTo>
                  <a:pt x="227" y="948"/>
                  <a:pt x="230" y="950"/>
                  <a:pt x="232" y="952"/>
                </a:cubicBezTo>
                <a:cubicBezTo>
                  <a:pt x="203" y="955"/>
                  <a:pt x="173" y="951"/>
                  <a:pt x="143" y="952"/>
                </a:cubicBezTo>
                <a:cubicBezTo>
                  <a:pt x="145" y="948"/>
                  <a:pt x="146" y="944"/>
                  <a:pt x="147" y="940"/>
                </a:cubicBezTo>
                <a:close/>
                <a:moveTo>
                  <a:pt x="140" y="952"/>
                </a:moveTo>
                <a:cubicBezTo>
                  <a:pt x="136" y="952"/>
                  <a:pt x="133" y="953"/>
                  <a:pt x="130" y="953"/>
                </a:cubicBezTo>
                <a:cubicBezTo>
                  <a:pt x="130" y="946"/>
                  <a:pt x="131" y="938"/>
                  <a:pt x="132" y="930"/>
                </a:cubicBezTo>
                <a:cubicBezTo>
                  <a:pt x="137" y="929"/>
                  <a:pt x="141" y="927"/>
                  <a:pt x="146" y="926"/>
                </a:cubicBezTo>
                <a:cubicBezTo>
                  <a:pt x="144" y="934"/>
                  <a:pt x="140" y="944"/>
                  <a:pt x="140" y="952"/>
                </a:cubicBezTo>
                <a:close/>
                <a:moveTo>
                  <a:pt x="196" y="818"/>
                </a:moveTo>
                <a:cubicBezTo>
                  <a:pt x="197" y="818"/>
                  <a:pt x="197" y="818"/>
                  <a:pt x="198" y="819"/>
                </a:cubicBezTo>
                <a:cubicBezTo>
                  <a:pt x="198" y="820"/>
                  <a:pt x="198" y="821"/>
                  <a:pt x="198" y="822"/>
                </a:cubicBezTo>
                <a:cubicBezTo>
                  <a:pt x="197" y="822"/>
                  <a:pt x="197" y="822"/>
                  <a:pt x="196" y="822"/>
                </a:cubicBezTo>
                <a:cubicBezTo>
                  <a:pt x="196" y="820"/>
                  <a:pt x="196" y="819"/>
                  <a:pt x="196" y="818"/>
                </a:cubicBezTo>
                <a:close/>
                <a:moveTo>
                  <a:pt x="226" y="935"/>
                </a:moveTo>
                <a:cubicBezTo>
                  <a:pt x="224" y="928"/>
                  <a:pt x="231" y="921"/>
                  <a:pt x="239" y="916"/>
                </a:cubicBezTo>
                <a:cubicBezTo>
                  <a:pt x="246" y="911"/>
                  <a:pt x="246" y="911"/>
                  <a:pt x="246" y="911"/>
                </a:cubicBezTo>
                <a:cubicBezTo>
                  <a:pt x="245" y="905"/>
                  <a:pt x="245" y="905"/>
                  <a:pt x="245" y="905"/>
                </a:cubicBezTo>
                <a:cubicBezTo>
                  <a:pt x="244" y="888"/>
                  <a:pt x="242" y="870"/>
                  <a:pt x="241" y="853"/>
                </a:cubicBezTo>
                <a:cubicBezTo>
                  <a:pt x="239" y="822"/>
                  <a:pt x="239" y="791"/>
                  <a:pt x="241" y="760"/>
                </a:cubicBezTo>
                <a:cubicBezTo>
                  <a:pt x="242" y="731"/>
                  <a:pt x="245" y="702"/>
                  <a:pt x="247" y="674"/>
                </a:cubicBezTo>
                <a:cubicBezTo>
                  <a:pt x="248" y="654"/>
                  <a:pt x="250" y="635"/>
                  <a:pt x="255" y="616"/>
                </a:cubicBezTo>
                <a:cubicBezTo>
                  <a:pt x="274" y="619"/>
                  <a:pt x="293" y="619"/>
                  <a:pt x="312" y="617"/>
                </a:cubicBezTo>
                <a:cubicBezTo>
                  <a:pt x="309" y="639"/>
                  <a:pt x="340" y="646"/>
                  <a:pt x="357" y="643"/>
                </a:cubicBezTo>
                <a:cubicBezTo>
                  <a:pt x="385" y="637"/>
                  <a:pt x="412" y="602"/>
                  <a:pt x="422" y="577"/>
                </a:cubicBezTo>
                <a:cubicBezTo>
                  <a:pt x="437" y="567"/>
                  <a:pt x="451" y="554"/>
                  <a:pt x="463" y="541"/>
                </a:cubicBezTo>
                <a:cubicBezTo>
                  <a:pt x="465" y="541"/>
                  <a:pt x="467" y="541"/>
                  <a:pt x="469" y="542"/>
                </a:cubicBezTo>
                <a:cubicBezTo>
                  <a:pt x="470" y="542"/>
                  <a:pt x="471" y="542"/>
                  <a:pt x="472" y="543"/>
                </a:cubicBezTo>
                <a:cubicBezTo>
                  <a:pt x="472" y="543"/>
                  <a:pt x="472" y="543"/>
                  <a:pt x="472" y="543"/>
                </a:cubicBezTo>
                <a:cubicBezTo>
                  <a:pt x="446" y="575"/>
                  <a:pt x="446" y="632"/>
                  <a:pt x="452" y="668"/>
                </a:cubicBezTo>
                <a:cubicBezTo>
                  <a:pt x="447" y="673"/>
                  <a:pt x="445" y="680"/>
                  <a:pt x="451" y="688"/>
                </a:cubicBezTo>
                <a:cubicBezTo>
                  <a:pt x="447" y="691"/>
                  <a:pt x="443" y="694"/>
                  <a:pt x="442" y="698"/>
                </a:cubicBezTo>
                <a:cubicBezTo>
                  <a:pt x="440" y="704"/>
                  <a:pt x="446" y="709"/>
                  <a:pt x="451" y="710"/>
                </a:cubicBezTo>
                <a:cubicBezTo>
                  <a:pt x="447" y="712"/>
                  <a:pt x="444" y="715"/>
                  <a:pt x="444" y="720"/>
                </a:cubicBezTo>
                <a:cubicBezTo>
                  <a:pt x="443" y="723"/>
                  <a:pt x="447" y="727"/>
                  <a:pt x="451" y="728"/>
                </a:cubicBezTo>
                <a:cubicBezTo>
                  <a:pt x="449" y="734"/>
                  <a:pt x="452" y="740"/>
                  <a:pt x="458" y="743"/>
                </a:cubicBezTo>
                <a:cubicBezTo>
                  <a:pt x="460" y="744"/>
                  <a:pt x="462" y="745"/>
                  <a:pt x="464" y="745"/>
                </a:cubicBezTo>
                <a:cubicBezTo>
                  <a:pt x="469" y="761"/>
                  <a:pt x="479" y="777"/>
                  <a:pt x="489" y="790"/>
                </a:cubicBezTo>
                <a:cubicBezTo>
                  <a:pt x="494" y="796"/>
                  <a:pt x="500" y="803"/>
                  <a:pt x="506" y="809"/>
                </a:cubicBezTo>
                <a:cubicBezTo>
                  <a:pt x="506" y="810"/>
                  <a:pt x="506" y="810"/>
                  <a:pt x="506" y="810"/>
                </a:cubicBezTo>
                <a:cubicBezTo>
                  <a:pt x="518" y="824"/>
                  <a:pt x="533" y="835"/>
                  <a:pt x="548" y="845"/>
                </a:cubicBezTo>
                <a:cubicBezTo>
                  <a:pt x="555" y="850"/>
                  <a:pt x="562" y="854"/>
                  <a:pt x="569" y="858"/>
                </a:cubicBezTo>
                <a:cubicBezTo>
                  <a:pt x="568" y="869"/>
                  <a:pt x="569" y="879"/>
                  <a:pt x="572" y="890"/>
                </a:cubicBezTo>
                <a:cubicBezTo>
                  <a:pt x="574" y="902"/>
                  <a:pt x="582" y="911"/>
                  <a:pt x="585" y="923"/>
                </a:cubicBezTo>
                <a:cubicBezTo>
                  <a:pt x="585" y="923"/>
                  <a:pt x="585" y="923"/>
                  <a:pt x="584" y="924"/>
                </a:cubicBezTo>
                <a:cubicBezTo>
                  <a:pt x="581" y="929"/>
                  <a:pt x="576" y="933"/>
                  <a:pt x="570" y="936"/>
                </a:cubicBezTo>
                <a:cubicBezTo>
                  <a:pt x="566" y="937"/>
                  <a:pt x="566" y="937"/>
                  <a:pt x="566" y="937"/>
                </a:cubicBezTo>
                <a:cubicBezTo>
                  <a:pt x="556" y="941"/>
                  <a:pt x="545" y="942"/>
                  <a:pt x="535" y="943"/>
                </a:cubicBezTo>
                <a:cubicBezTo>
                  <a:pt x="510" y="947"/>
                  <a:pt x="485" y="952"/>
                  <a:pt x="460" y="957"/>
                </a:cubicBezTo>
                <a:cubicBezTo>
                  <a:pt x="414" y="965"/>
                  <a:pt x="368" y="968"/>
                  <a:pt x="321" y="963"/>
                </a:cubicBezTo>
                <a:cubicBezTo>
                  <a:pt x="297" y="961"/>
                  <a:pt x="272" y="958"/>
                  <a:pt x="249" y="950"/>
                </a:cubicBezTo>
                <a:cubicBezTo>
                  <a:pt x="241" y="947"/>
                  <a:pt x="229" y="943"/>
                  <a:pt x="226" y="935"/>
                </a:cubicBezTo>
                <a:close/>
                <a:moveTo>
                  <a:pt x="496" y="531"/>
                </a:moveTo>
                <a:cubicBezTo>
                  <a:pt x="491" y="530"/>
                  <a:pt x="487" y="531"/>
                  <a:pt x="483" y="533"/>
                </a:cubicBezTo>
                <a:cubicBezTo>
                  <a:pt x="483" y="533"/>
                  <a:pt x="482" y="533"/>
                  <a:pt x="482" y="533"/>
                </a:cubicBezTo>
                <a:cubicBezTo>
                  <a:pt x="481" y="534"/>
                  <a:pt x="481" y="534"/>
                  <a:pt x="481" y="534"/>
                </a:cubicBezTo>
                <a:cubicBezTo>
                  <a:pt x="479" y="535"/>
                  <a:pt x="477" y="537"/>
                  <a:pt x="476" y="538"/>
                </a:cubicBezTo>
                <a:cubicBezTo>
                  <a:pt x="473" y="537"/>
                  <a:pt x="471" y="536"/>
                  <a:pt x="468" y="536"/>
                </a:cubicBezTo>
                <a:cubicBezTo>
                  <a:pt x="471" y="532"/>
                  <a:pt x="474" y="529"/>
                  <a:pt x="476" y="525"/>
                </a:cubicBezTo>
                <a:cubicBezTo>
                  <a:pt x="509" y="526"/>
                  <a:pt x="534" y="537"/>
                  <a:pt x="559" y="559"/>
                </a:cubicBezTo>
                <a:cubicBezTo>
                  <a:pt x="571" y="570"/>
                  <a:pt x="582" y="582"/>
                  <a:pt x="591" y="595"/>
                </a:cubicBezTo>
                <a:cubicBezTo>
                  <a:pt x="596" y="603"/>
                  <a:pt x="600" y="612"/>
                  <a:pt x="603" y="621"/>
                </a:cubicBezTo>
                <a:cubicBezTo>
                  <a:pt x="599" y="617"/>
                  <a:pt x="594" y="612"/>
                  <a:pt x="590" y="608"/>
                </a:cubicBezTo>
                <a:cubicBezTo>
                  <a:pt x="570" y="588"/>
                  <a:pt x="540" y="561"/>
                  <a:pt x="509" y="552"/>
                </a:cubicBezTo>
                <a:cubicBezTo>
                  <a:pt x="511" y="543"/>
                  <a:pt x="505" y="532"/>
                  <a:pt x="496" y="531"/>
                </a:cubicBezTo>
                <a:close/>
                <a:moveTo>
                  <a:pt x="553" y="728"/>
                </a:moveTo>
                <a:cubicBezTo>
                  <a:pt x="552" y="735"/>
                  <a:pt x="552" y="742"/>
                  <a:pt x="550" y="748"/>
                </a:cubicBezTo>
                <a:cubicBezTo>
                  <a:pt x="550" y="749"/>
                  <a:pt x="549" y="749"/>
                  <a:pt x="549" y="750"/>
                </a:cubicBezTo>
                <a:cubicBezTo>
                  <a:pt x="549" y="750"/>
                  <a:pt x="549" y="750"/>
                  <a:pt x="549" y="750"/>
                </a:cubicBezTo>
                <a:cubicBezTo>
                  <a:pt x="545" y="748"/>
                  <a:pt x="541" y="747"/>
                  <a:pt x="537" y="746"/>
                </a:cubicBezTo>
                <a:cubicBezTo>
                  <a:pt x="533" y="745"/>
                  <a:pt x="529" y="744"/>
                  <a:pt x="525" y="744"/>
                </a:cubicBezTo>
                <a:cubicBezTo>
                  <a:pt x="523" y="744"/>
                  <a:pt x="522" y="746"/>
                  <a:pt x="524" y="747"/>
                </a:cubicBezTo>
                <a:cubicBezTo>
                  <a:pt x="527" y="749"/>
                  <a:pt x="532" y="750"/>
                  <a:pt x="535" y="751"/>
                </a:cubicBezTo>
                <a:cubicBezTo>
                  <a:pt x="539" y="752"/>
                  <a:pt x="543" y="753"/>
                  <a:pt x="548" y="753"/>
                </a:cubicBezTo>
                <a:cubicBezTo>
                  <a:pt x="546" y="756"/>
                  <a:pt x="545" y="758"/>
                  <a:pt x="543" y="761"/>
                </a:cubicBezTo>
                <a:cubicBezTo>
                  <a:pt x="539" y="758"/>
                  <a:pt x="535" y="756"/>
                  <a:pt x="531" y="755"/>
                </a:cubicBezTo>
                <a:cubicBezTo>
                  <a:pt x="527" y="753"/>
                  <a:pt x="523" y="752"/>
                  <a:pt x="519" y="751"/>
                </a:cubicBezTo>
                <a:cubicBezTo>
                  <a:pt x="525" y="742"/>
                  <a:pt x="528" y="732"/>
                  <a:pt x="530" y="721"/>
                </a:cubicBezTo>
                <a:cubicBezTo>
                  <a:pt x="537" y="724"/>
                  <a:pt x="545" y="727"/>
                  <a:pt x="553" y="728"/>
                </a:cubicBezTo>
                <a:close/>
                <a:moveTo>
                  <a:pt x="547" y="664"/>
                </a:moveTo>
                <a:cubicBezTo>
                  <a:pt x="550" y="666"/>
                  <a:pt x="554" y="669"/>
                  <a:pt x="558" y="672"/>
                </a:cubicBezTo>
                <a:cubicBezTo>
                  <a:pt x="572" y="685"/>
                  <a:pt x="586" y="704"/>
                  <a:pt x="584" y="724"/>
                </a:cubicBezTo>
                <a:cubicBezTo>
                  <a:pt x="573" y="724"/>
                  <a:pt x="562" y="724"/>
                  <a:pt x="551" y="722"/>
                </a:cubicBezTo>
                <a:cubicBezTo>
                  <a:pt x="548" y="702"/>
                  <a:pt x="549" y="683"/>
                  <a:pt x="547" y="664"/>
                </a:cubicBezTo>
                <a:close/>
                <a:moveTo>
                  <a:pt x="488" y="758"/>
                </a:moveTo>
                <a:cubicBezTo>
                  <a:pt x="492" y="759"/>
                  <a:pt x="496" y="760"/>
                  <a:pt x="500" y="760"/>
                </a:cubicBezTo>
                <a:cubicBezTo>
                  <a:pt x="506" y="771"/>
                  <a:pt x="514" y="781"/>
                  <a:pt x="522" y="790"/>
                </a:cubicBezTo>
                <a:cubicBezTo>
                  <a:pt x="524" y="792"/>
                  <a:pt x="526" y="794"/>
                  <a:pt x="528" y="796"/>
                </a:cubicBezTo>
                <a:cubicBezTo>
                  <a:pt x="528" y="797"/>
                  <a:pt x="528" y="797"/>
                  <a:pt x="528" y="798"/>
                </a:cubicBezTo>
                <a:cubicBezTo>
                  <a:pt x="526" y="799"/>
                  <a:pt x="525" y="800"/>
                  <a:pt x="523" y="801"/>
                </a:cubicBezTo>
                <a:cubicBezTo>
                  <a:pt x="520" y="803"/>
                  <a:pt x="517" y="804"/>
                  <a:pt x="514" y="806"/>
                </a:cubicBezTo>
                <a:cubicBezTo>
                  <a:pt x="508" y="801"/>
                  <a:pt x="502" y="795"/>
                  <a:pt x="497" y="789"/>
                </a:cubicBezTo>
                <a:cubicBezTo>
                  <a:pt x="486" y="776"/>
                  <a:pt x="478" y="761"/>
                  <a:pt x="470" y="746"/>
                </a:cubicBezTo>
                <a:cubicBezTo>
                  <a:pt x="473" y="747"/>
                  <a:pt x="476" y="746"/>
                  <a:pt x="479" y="746"/>
                </a:cubicBezTo>
                <a:cubicBezTo>
                  <a:pt x="478" y="751"/>
                  <a:pt x="482" y="756"/>
                  <a:pt x="488" y="758"/>
                </a:cubicBezTo>
                <a:close/>
                <a:moveTo>
                  <a:pt x="518" y="810"/>
                </a:moveTo>
                <a:cubicBezTo>
                  <a:pt x="520" y="809"/>
                  <a:pt x="522" y="808"/>
                  <a:pt x="523" y="807"/>
                </a:cubicBezTo>
                <a:cubicBezTo>
                  <a:pt x="526" y="806"/>
                  <a:pt x="529" y="804"/>
                  <a:pt x="532" y="803"/>
                </a:cubicBezTo>
                <a:cubicBezTo>
                  <a:pt x="541" y="812"/>
                  <a:pt x="552" y="820"/>
                  <a:pt x="563" y="827"/>
                </a:cubicBezTo>
                <a:cubicBezTo>
                  <a:pt x="573" y="833"/>
                  <a:pt x="573" y="833"/>
                  <a:pt x="573" y="833"/>
                </a:cubicBezTo>
                <a:cubicBezTo>
                  <a:pt x="581" y="837"/>
                  <a:pt x="589" y="841"/>
                  <a:pt x="598" y="845"/>
                </a:cubicBezTo>
                <a:cubicBezTo>
                  <a:pt x="594" y="850"/>
                  <a:pt x="590" y="855"/>
                  <a:pt x="585" y="858"/>
                </a:cubicBezTo>
                <a:cubicBezTo>
                  <a:pt x="576" y="854"/>
                  <a:pt x="568" y="850"/>
                  <a:pt x="560" y="845"/>
                </a:cubicBezTo>
                <a:cubicBezTo>
                  <a:pt x="544" y="835"/>
                  <a:pt x="529" y="824"/>
                  <a:pt x="515" y="811"/>
                </a:cubicBezTo>
                <a:lnTo>
                  <a:pt x="518" y="810"/>
                </a:lnTo>
                <a:close/>
                <a:moveTo>
                  <a:pt x="537" y="800"/>
                </a:moveTo>
                <a:cubicBezTo>
                  <a:pt x="541" y="797"/>
                  <a:pt x="541" y="797"/>
                  <a:pt x="541" y="797"/>
                </a:cubicBezTo>
                <a:cubicBezTo>
                  <a:pt x="536" y="793"/>
                  <a:pt x="536" y="793"/>
                  <a:pt x="536" y="793"/>
                </a:cubicBezTo>
                <a:cubicBezTo>
                  <a:pt x="534" y="791"/>
                  <a:pt x="532" y="789"/>
                  <a:pt x="530" y="788"/>
                </a:cubicBezTo>
                <a:cubicBezTo>
                  <a:pt x="521" y="779"/>
                  <a:pt x="513" y="770"/>
                  <a:pt x="507" y="761"/>
                </a:cubicBezTo>
                <a:cubicBezTo>
                  <a:pt x="507" y="761"/>
                  <a:pt x="507" y="761"/>
                  <a:pt x="508" y="761"/>
                </a:cubicBezTo>
                <a:cubicBezTo>
                  <a:pt x="520" y="773"/>
                  <a:pt x="538" y="780"/>
                  <a:pt x="556" y="782"/>
                </a:cubicBezTo>
                <a:cubicBezTo>
                  <a:pt x="557" y="788"/>
                  <a:pt x="557" y="794"/>
                  <a:pt x="558" y="800"/>
                </a:cubicBezTo>
                <a:cubicBezTo>
                  <a:pt x="559" y="806"/>
                  <a:pt x="560" y="812"/>
                  <a:pt x="561" y="818"/>
                </a:cubicBezTo>
                <a:cubicBezTo>
                  <a:pt x="553" y="813"/>
                  <a:pt x="545" y="807"/>
                  <a:pt x="537" y="800"/>
                </a:cubicBezTo>
                <a:close/>
                <a:moveTo>
                  <a:pt x="535" y="769"/>
                </a:moveTo>
                <a:cubicBezTo>
                  <a:pt x="527" y="766"/>
                  <a:pt x="521" y="762"/>
                  <a:pt x="515" y="758"/>
                </a:cubicBezTo>
                <a:cubicBezTo>
                  <a:pt x="515" y="758"/>
                  <a:pt x="515" y="757"/>
                  <a:pt x="515" y="757"/>
                </a:cubicBezTo>
                <a:cubicBezTo>
                  <a:pt x="516" y="756"/>
                  <a:pt x="516" y="755"/>
                  <a:pt x="517" y="755"/>
                </a:cubicBezTo>
                <a:cubicBezTo>
                  <a:pt x="521" y="757"/>
                  <a:pt x="525" y="758"/>
                  <a:pt x="529" y="760"/>
                </a:cubicBezTo>
                <a:cubicBezTo>
                  <a:pt x="532" y="761"/>
                  <a:pt x="536" y="763"/>
                  <a:pt x="540" y="764"/>
                </a:cubicBezTo>
                <a:cubicBezTo>
                  <a:pt x="538" y="766"/>
                  <a:pt x="536" y="767"/>
                  <a:pt x="535" y="769"/>
                </a:cubicBezTo>
                <a:close/>
                <a:moveTo>
                  <a:pt x="525" y="719"/>
                </a:moveTo>
                <a:cubicBezTo>
                  <a:pt x="524" y="731"/>
                  <a:pt x="519" y="744"/>
                  <a:pt x="513" y="754"/>
                </a:cubicBezTo>
                <a:cubicBezTo>
                  <a:pt x="511" y="753"/>
                  <a:pt x="510" y="753"/>
                  <a:pt x="509" y="754"/>
                </a:cubicBezTo>
                <a:cubicBezTo>
                  <a:pt x="508" y="753"/>
                  <a:pt x="508" y="753"/>
                  <a:pt x="507" y="754"/>
                </a:cubicBezTo>
                <a:cubicBezTo>
                  <a:pt x="506" y="754"/>
                  <a:pt x="506" y="754"/>
                  <a:pt x="505" y="754"/>
                </a:cubicBezTo>
                <a:cubicBezTo>
                  <a:pt x="502" y="754"/>
                  <a:pt x="498" y="754"/>
                  <a:pt x="495" y="753"/>
                </a:cubicBezTo>
                <a:cubicBezTo>
                  <a:pt x="489" y="752"/>
                  <a:pt x="484" y="750"/>
                  <a:pt x="484" y="744"/>
                </a:cubicBezTo>
                <a:cubicBezTo>
                  <a:pt x="485" y="742"/>
                  <a:pt x="485" y="740"/>
                  <a:pt x="483" y="740"/>
                </a:cubicBezTo>
                <a:cubicBezTo>
                  <a:pt x="480" y="739"/>
                  <a:pt x="477" y="740"/>
                  <a:pt x="474" y="740"/>
                </a:cubicBezTo>
                <a:cubicBezTo>
                  <a:pt x="470" y="740"/>
                  <a:pt x="467" y="740"/>
                  <a:pt x="464" y="739"/>
                </a:cubicBezTo>
                <a:cubicBezTo>
                  <a:pt x="457" y="738"/>
                  <a:pt x="456" y="734"/>
                  <a:pt x="456" y="729"/>
                </a:cubicBezTo>
                <a:cubicBezTo>
                  <a:pt x="463" y="728"/>
                  <a:pt x="472" y="728"/>
                  <a:pt x="479" y="725"/>
                </a:cubicBezTo>
                <a:cubicBezTo>
                  <a:pt x="480" y="725"/>
                  <a:pt x="480" y="723"/>
                  <a:pt x="479" y="723"/>
                </a:cubicBezTo>
                <a:cubicBezTo>
                  <a:pt x="471" y="721"/>
                  <a:pt x="462" y="722"/>
                  <a:pt x="453" y="723"/>
                </a:cubicBezTo>
                <a:cubicBezTo>
                  <a:pt x="453" y="723"/>
                  <a:pt x="453" y="723"/>
                  <a:pt x="452" y="723"/>
                </a:cubicBezTo>
                <a:cubicBezTo>
                  <a:pt x="451" y="722"/>
                  <a:pt x="449" y="720"/>
                  <a:pt x="451" y="718"/>
                </a:cubicBezTo>
                <a:cubicBezTo>
                  <a:pt x="453" y="716"/>
                  <a:pt x="457" y="714"/>
                  <a:pt x="461" y="713"/>
                </a:cubicBezTo>
                <a:cubicBezTo>
                  <a:pt x="468" y="710"/>
                  <a:pt x="475" y="708"/>
                  <a:pt x="483" y="706"/>
                </a:cubicBezTo>
                <a:cubicBezTo>
                  <a:pt x="484" y="705"/>
                  <a:pt x="484" y="703"/>
                  <a:pt x="483" y="703"/>
                </a:cubicBezTo>
                <a:cubicBezTo>
                  <a:pt x="473" y="702"/>
                  <a:pt x="463" y="705"/>
                  <a:pt x="454" y="709"/>
                </a:cubicBezTo>
                <a:cubicBezTo>
                  <a:pt x="454" y="708"/>
                  <a:pt x="454" y="708"/>
                  <a:pt x="454" y="707"/>
                </a:cubicBezTo>
                <a:cubicBezTo>
                  <a:pt x="448" y="702"/>
                  <a:pt x="446" y="699"/>
                  <a:pt x="453" y="695"/>
                </a:cubicBezTo>
                <a:cubicBezTo>
                  <a:pt x="457" y="692"/>
                  <a:pt x="463" y="690"/>
                  <a:pt x="468" y="688"/>
                </a:cubicBezTo>
                <a:cubicBezTo>
                  <a:pt x="477" y="685"/>
                  <a:pt x="487" y="682"/>
                  <a:pt x="496" y="682"/>
                </a:cubicBezTo>
                <a:cubicBezTo>
                  <a:pt x="499" y="682"/>
                  <a:pt x="499" y="678"/>
                  <a:pt x="496" y="678"/>
                </a:cubicBezTo>
                <a:cubicBezTo>
                  <a:pt x="482" y="677"/>
                  <a:pt x="467" y="681"/>
                  <a:pt x="455" y="686"/>
                </a:cubicBezTo>
                <a:cubicBezTo>
                  <a:pt x="442" y="664"/>
                  <a:pt x="484" y="668"/>
                  <a:pt x="494" y="670"/>
                </a:cubicBezTo>
                <a:cubicBezTo>
                  <a:pt x="499" y="671"/>
                  <a:pt x="504" y="672"/>
                  <a:pt x="510" y="674"/>
                </a:cubicBezTo>
                <a:cubicBezTo>
                  <a:pt x="519" y="683"/>
                  <a:pt x="524" y="694"/>
                  <a:pt x="525" y="709"/>
                </a:cubicBezTo>
                <a:cubicBezTo>
                  <a:pt x="525" y="710"/>
                  <a:pt x="525" y="712"/>
                  <a:pt x="525" y="714"/>
                </a:cubicBezTo>
                <a:lnTo>
                  <a:pt x="525" y="719"/>
                </a:lnTo>
                <a:close/>
                <a:moveTo>
                  <a:pt x="474" y="661"/>
                </a:moveTo>
                <a:cubicBezTo>
                  <a:pt x="468" y="661"/>
                  <a:pt x="463" y="662"/>
                  <a:pt x="458" y="665"/>
                </a:cubicBezTo>
                <a:cubicBezTo>
                  <a:pt x="452" y="623"/>
                  <a:pt x="456" y="577"/>
                  <a:pt x="480" y="542"/>
                </a:cubicBezTo>
                <a:cubicBezTo>
                  <a:pt x="483" y="540"/>
                  <a:pt x="487" y="538"/>
                  <a:pt x="491" y="538"/>
                </a:cubicBezTo>
                <a:cubicBezTo>
                  <a:pt x="494" y="537"/>
                  <a:pt x="498" y="539"/>
                  <a:pt x="500" y="542"/>
                </a:cubicBezTo>
                <a:cubicBezTo>
                  <a:pt x="502" y="545"/>
                  <a:pt x="502" y="548"/>
                  <a:pt x="502" y="551"/>
                </a:cubicBezTo>
                <a:cubicBezTo>
                  <a:pt x="501" y="558"/>
                  <a:pt x="501" y="558"/>
                  <a:pt x="501" y="558"/>
                </a:cubicBezTo>
                <a:cubicBezTo>
                  <a:pt x="480" y="585"/>
                  <a:pt x="479" y="628"/>
                  <a:pt x="478" y="661"/>
                </a:cubicBezTo>
                <a:cubicBezTo>
                  <a:pt x="476" y="661"/>
                  <a:pt x="475" y="661"/>
                  <a:pt x="474" y="661"/>
                </a:cubicBezTo>
                <a:close/>
                <a:moveTo>
                  <a:pt x="649" y="728"/>
                </a:moveTo>
                <a:cubicBezTo>
                  <a:pt x="662" y="772"/>
                  <a:pt x="709" y="834"/>
                  <a:pt x="666" y="871"/>
                </a:cubicBezTo>
                <a:cubicBezTo>
                  <a:pt x="668" y="856"/>
                  <a:pt x="666" y="840"/>
                  <a:pt x="664" y="825"/>
                </a:cubicBezTo>
                <a:cubicBezTo>
                  <a:pt x="660" y="797"/>
                  <a:pt x="654" y="767"/>
                  <a:pt x="645" y="740"/>
                </a:cubicBezTo>
                <a:cubicBezTo>
                  <a:pt x="647" y="736"/>
                  <a:pt x="648" y="732"/>
                  <a:pt x="649" y="728"/>
                </a:cubicBezTo>
                <a:close/>
                <a:moveTo>
                  <a:pt x="637" y="686"/>
                </a:moveTo>
                <a:cubicBezTo>
                  <a:pt x="648" y="714"/>
                  <a:pt x="643" y="745"/>
                  <a:pt x="618" y="762"/>
                </a:cubicBezTo>
                <a:cubicBezTo>
                  <a:pt x="602" y="772"/>
                  <a:pt x="582" y="776"/>
                  <a:pt x="562" y="775"/>
                </a:cubicBezTo>
                <a:cubicBezTo>
                  <a:pt x="556" y="774"/>
                  <a:pt x="556" y="774"/>
                  <a:pt x="556" y="774"/>
                </a:cubicBezTo>
                <a:cubicBezTo>
                  <a:pt x="551" y="773"/>
                  <a:pt x="546" y="772"/>
                  <a:pt x="541" y="771"/>
                </a:cubicBezTo>
                <a:cubicBezTo>
                  <a:pt x="554" y="765"/>
                  <a:pt x="562" y="741"/>
                  <a:pt x="558" y="729"/>
                </a:cubicBezTo>
                <a:cubicBezTo>
                  <a:pt x="566" y="730"/>
                  <a:pt x="574" y="731"/>
                  <a:pt x="582" y="730"/>
                </a:cubicBezTo>
                <a:cubicBezTo>
                  <a:pt x="588" y="730"/>
                  <a:pt x="588" y="730"/>
                  <a:pt x="588" y="730"/>
                </a:cubicBezTo>
                <a:cubicBezTo>
                  <a:pt x="590" y="724"/>
                  <a:pt x="590" y="724"/>
                  <a:pt x="590" y="724"/>
                </a:cubicBezTo>
                <a:cubicBezTo>
                  <a:pt x="594" y="708"/>
                  <a:pt x="581" y="689"/>
                  <a:pt x="572" y="678"/>
                </a:cubicBezTo>
                <a:cubicBezTo>
                  <a:pt x="556" y="659"/>
                  <a:pt x="531" y="643"/>
                  <a:pt x="506" y="641"/>
                </a:cubicBezTo>
                <a:cubicBezTo>
                  <a:pt x="504" y="641"/>
                  <a:pt x="504" y="644"/>
                  <a:pt x="505" y="644"/>
                </a:cubicBezTo>
                <a:cubicBezTo>
                  <a:pt x="518" y="649"/>
                  <a:pt x="530" y="654"/>
                  <a:pt x="542" y="660"/>
                </a:cubicBezTo>
                <a:cubicBezTo>
                  <a:pt x="539" y="680"/>
                  <a:pt x="540" y="702"/>
                  <a:pt x="545" y="721"/>
                </a:cubicBezTo>
                <a:cubicBezTo>
                  <a:pt x="540" y="719"/>
                  <a:pt x="535" y="718"/>
                  <a:pt x="531" y="716"/>
                </a:cubicBezTo>
                <a:cubicBezTo>
                  <a:pt x="532" y="703"/>
                  <a:pt x="529" y="689"/>
                  <a:pt x="523" y="678"/>
                </a:cubicBezTo>
                <a:cubicBezTo>
                  <a:pt x="514" y="668"/>
                  <a:pt x="514" y="668"/>
                  <a:pt x="514" y="668"/>
                </a:cubicBezTo>
                <a:cubicBezTo>
                  <a:pt x="497" y="663"/>
                  <a:pt x="497" y="663"/>
                  <a:pt x="497" y="663"/>
                </a:cubicBezTo>
                <a:cubicBezTo>
                  <a:pt x="493" y="662"/>
                  <a:pt x="488" y="662"/>
                  <a:pt x="484" y="661"/>
                </a:cubicBezTo>
                <a:cubicBezTo>
                  <a:pt x="486" y="642"/>
                  <a:pt x="486" y="623"/>
                  <a:pt x="490" y="605"/>
                </a:cubicBezTo>
                <a:cubicBezTo>
                  <a:pt x="492" y="589"/>
                  <a:pt x="498" y="575"/>
                  <a:pt x="504" y="561"/>
                </a:cubicBezTo>
                <a:cubicBezTo>
                  <a:pt x="505" y="561"/>
                  <a:pt x="505" y="560"/>
                  <a:pt x="505" y="560"/>
                </a:cubicBezTo>
                <a:cubicBezTo>
                  <a:pt x="506" y="560"/>
                  <a:pt x="506" y="560"/>
                  <a:pt x="506" y="560"/>
                </a:cubicBezTo>
                <a:cubicBezTo>
                  <a:pt x="513" y="562"/>
                  <a:pt x="521" y="565"/>
                  <a:pt x="528" y="569"/>
                </a:cubicBezTo>
                <a:cubicBezTo>
                  <a:pt x="545" y="578"/>
                  <a:pt x="560" y="590"/>
                  <a:pt x="574" y="603"/>
                </a:cubicBezTo>
                <a:cubicBezTo>
                  <a:pt x="600" y="625"/>
                  <a:pt x="625" y="654"/>
                  <a:pt x="637" y="686"/>
                </a:cubicBezTo>
                <a:close/>
                <a:moveTo>
                  <a:pt x="567" y="545"/>
                </a:moveTo>
                <a:cubicBezTo>
                  <a:pt x="578" y="554"/>
                  <a:pt x="633" y="597"/>
                  <a:pt x="609" y="614"/>
                </a:cubicBezTo>
                <a:cubicBezTo>
                  <a:pt x="600" y="589"/>
                  <a:pt x="580" y="568"/>
                  <a:pt x="561" y="551"/>
                </a:cubicBezTo>
                <a:cubicBezTo>
                  <a:pt x="541" y="534"/>
                  <a:pt x="509" y="514"/>
                  <a:pt x="481" y="520"/>
                </a:cubicBezTo>
                <a:cubicBezTo>
                  <a:pt x="482" y="518"/>
                  <a:pt x="484" y="516"/>
                  <a:pt x="485" y="514"/>
                </a:cubicBezTo>
                <a:cubicBezTo>
                  <a:pt x="486" y="513"/>
                  <a:pt x="486" y="512"/>
                  <a:pt x="487" y="511"/>
                </a:cubicBezTo>
                <a:cubicBezTo>
                  <a:pt x="517" y="509"/>
                  <a:pt x="544" y="527"/>
                  <a:pt x="567" y="545"/>
                </a:cubicBezTo>
                <a:close/>
                <a:moveTo>
                  <a:pt x="135" y="110"/>
                </a:moveTo>
                <a:cubicBezTo>
                  <a:pt x="144" y="62"/>
                  <a:pt x="189" y="33"/>
                  <a:pt x="233" y="19"/>
                </a:cubicBezTo>
                <a:cubicBezTo>
                  <a:pt x="227" y="31"/>
                  <a:pt x="221" y="44"/>
                  <a:pt x="218" y="57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226" y="57"/>
                  <a:pt x="226" y="57"/>
                  <a:pt x="226" y="57"/>
                </a:cubicBezTo>
                <a:cubicBezTo>
                  <a:pt x="258" y="34"/>
                  <a:pt x="296" y="20"/>
                  <a:pt x="336" y="11"/>
                </a:cubicBezTo>
                <a:cubicBezTo>
                  <a:pt x="329" y="20"/>
                  <a:pt x="324" y="29"/>
                  <a:pt x="320" y="39"/>
                </a:cubicBezTo>
                <a:cubicBezTo>
                  <a:pt x="315" y="49"/>
                  <a:pt x="310" y="60"/>
                  <a:pt x="307" y="71"/>
                </a:cubicBezTo>
                <a:cubicBezTo>
                  <a:pt x="305" y="79"/>
                  <a:pt x="305" y="79"/>
                  <a:pt x="305" y="79"/>
                </a:cubicBezTo>
                <a:cubicBezTo>
                  <a:pt x="315" y="71"/>
                  <a:pt x="315" y="71"/>
                  <a:pt x="315" y="71"/>
                </a:cubicBezTo>
                <a:cubicBezTo>
                  <a:pt x="326" y="64"/>
                  <a:pt x="338" y="57"/>
                  <a:pt x="350" y="51"/>
                </a:cubicBezTo>
                <a:cubicBezTo>
                  <a:pt x="356" y="48"/>
                  <a:pt x="361" y="46"/>
                  <a:pt x="367" y="44"/>
                </a:cubicBezTo>
                <a:cubicBezTo>
                  <a:pt x="356" y="65"/>
                  <a:pt x="350" y="89"/>
                  <a:pt x="346" y="113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53" y="118"/>
                  <a:pt x="353" y="118"/>
                  <a:pt x="353" y="118"/>
                </a:cubicBezTo>
                <a:cubicBezTo>
                  <a:pt x="408" y="114"/>
                  <a:pt x="472" y="116"/>
                  <a:pt x="514" y="151"/>
                </a:cubicBezTo>
                <a:cubicBezTo>
                  <a:pt x="535" y="169"/>
                  <a:pt x="546" y="193"/>
                  <a:pt x="550" y="220"/>
                </a:cubicBezTo>
                <a:cubicBezTo>
                  <a:pt x="551" y="227"/>
                  <a:pt x="551" y="227"/>
                  <a:pt x="551" y="227"/>
                </a:cubicBezTo>
                <a:cubicBezTo>
                  <a:pt x="557" y="219"/>
                  <a:pt x="557" y="219"/>
                  <a:pt x="557" y="219"/>
                </a:cubicBezTo>
                <a:cubicBezTo>
                  <a:pt x="562" y="213"/>
                  <a:pt x="569" y="207"/>
                  <a:pt x="575" y="203"/>
                </a:cubicBezTo>
                <a:cubicBezTo>
                  <a:pt x="580" y="215"/>
                  <a:pt x="584" y="227"/>
                  <a:pt x="587" y="240"/>
                </a:cubicBezTo>
                <a:cubicBezTo>
                  <a:pt x="578" y="241"/>
                  <a:pt x="569" y="245"/>
                  <a:pt x="560" y="248"/>
                </a:cubicBezTo>
                <a:cubicBezTo>
                  <a:pt x="552" y="252"/>
                  <a:pt x="552" y="252"/>
                  <a:pt x="552" y="252"/>
                </a:cubicBezTo>
                <a:cubicBezTo>
                  <a:pt x="552" y="258"/>
                  <a:pt x="552" y="258"/>
                  <a:pt x="552" y="258"/>
                </a:cubicBezTo>
                <a:cubicBezTo>
                  <a:pt x="551" y="275"/>
                  <a:pt x="549" y="292"/>
                  <a:pt x="547" y="307"/>
                </a:cubicBezTo>
                <a:cubicBezTo>
                  <a:pt x="542" y="307"/>
                  <a:pt x="537" y="308"/>
                  <a:pt x="531" y="311"/>
                </a:cubicBezTo>
                <a:cubicBezTo>
                  <a:pt x="517" y="319"/>
                  <a:pt x="505" y="336"/>
                  <a:pt x="498" y="354"/>
                </a:cubicBezTo>
                <a:cubicBezTo>
                  <a:pt x="475" y="308"/>
                  <a:pt x="460" y="248"/>
                  <a:pt x="478" y="201"/>
                </a:cubicBezTo>
                <a:cubicBezTo>
                  <a:pt x="481" y="193"/>
                  <a:pt x="481" y="193"/>
                  <a:pt x="481" y="193"/>
                </a:cubicBezTo>
                <a:cubicBezTo>
                  <a:pt x="477" y="193"/>
                  <a:pt x="477" y="193"/>
                  <a:pt x="477" y="193"/>
                </a:cubicBezTo>
                <a:cubicBezTo>
                  <a:pt x="452" y="189"/>
                  <a:pt x="427" y="187"/>
                  <a:pt x="403" y="186"/>
                </a:cubicBezTo>
                <a:cubicBezTo>
                  <a:pt x="372" y="184"/>
                  <a:pt x="341" y="185"/>
                  <a:pt x="310" y="187"/>
                </a:cubicBezTo>
                <a:cubicBezTo>
                  <a:pt x="291" y="188"/>
                  <a:pt x="270" y="190"/>
                  <a:pt x="252" y="197"/>
                </a:cubicBezTo>
                <a:cubicBezTo>
                  <a:pt x="254" y="187"/>
                  <a:pt x="256" y="177"/>
                  <a:pt x="259" y="167"/>
                </a:cubicBezTo>
                <a:cubicBezTo>
                  <a:pt x="262" y="157"/>
                  <a:pt x="262" y="157"/>
                  <a:pt x="262" y="157"/>
                </a:cubicBezTo>
                <a:cubicBezTo>
                  <a:pt x="255" y="162"/>
                  <a:pt x="255" y="162"/>
                  <a:pt x="255" y="162"/>
                </a:cubicBezTo>
                <a:cubicBezTo>
                  <a:pt x="242" y="171"/>
                  <a:pt x="230" y="183"/>
                  <a:pt x="222" y="196"/>
                </a:cubicBezTo>
                <a:cubicBezTo>
                  <a:pt x="221" y="191"/>
                  <a:pt x="221" y="185"/>
                  <a:pt x="221" y="179"/>
                </a:cubicBezTo>
                <a:cubicBezTo>
                  <a:pt x="221" y="172"/>
                  <a:pt x="221" y="166"/>
                  <a:pt x="222" y="159"/>
                </a:cubicBezTo>
                <a:cubicBezTo>
                  <a:pt x="223" y="144"/>
                  <a:pt x="223" y="144"/>
                  <a:pt x="223" y="144"/>
                </a:cubicBezTo>
                <a:cubicBezTo>
                  <a:pt x="216" y="155"/>
                  <a:pt x="216" y="155"/>
                  <a:pt x="216" y="155"/>
                </a:cubicBezTo>
                <a:cubicBezTo>
                  <a:pt x="212" y="164"/>
                  <a:pt x="208" y="172"/>
                  <a:pt x="205" y="180"/>
                </a:cubicBezTo>
                <a:cubicBezTo>
                  <a:pt x="203" y="187"/>
                  <a:pt x="201" y="194"/>
                  <a:pt x="199" y="201"/>
                </a:cubicBezTo>
                <a:cubicBezTo>
                  <a:pt x="194" y="190"/>
                  <a:pt x="191" y="179"/>
                  <a:pt x="188" y="167"/>
                </a:cubicBezTo>
                <a:cubicBezTo>
                  <a:pt x="186" y="156"/>
                  <a:pt x="186" y="156"/>
                  <a:pt x="186" y="156"/>
                </a:cubicBezTo>
                <a:cubicBezTo>
                  <a:pt x="185" y="148"/>
                  <a:pt x="184" y="140"/>
                  <a:pt x="183" y="131"/>
                </a:cubicBezTo>
                <a:cubicBezTo>
                  <a:pt x="183" y="128"/>
                  <a:pt x="180" y="129"/>
                  <a:pt x="180" y="131"/>
                </a:cubicBezTo>
                <a:cubicBezTo>
                  <a:pt x="179" y="143"/>
                  <a:pt x="180" y="156"/>
                  <a:pt x="182" y="169"/>
                </a:cubicBezTo>
                <a:cubicBezTo>
                  <a:pt x="177" y="184"/>
                  <a:pt x="175" y="199"/>
                  <a:pt x="176" y="215"/>
                </a:cubicBezTo>
                <a:cubicBezTo>
                  <a:pt x="172" y="213"/>
                  <a:pt x="169" y="210"/>
                  <a:pt x="166" y="207"/>
                </a:cubicBezTo>
                <a:cubicBezTo>
                  <a:pt x="161" y="202"/>
                  <a:pt x="161" y="202"/>
                  <a:pt x="161" y="202"/>
                </a:cubicBezTo>
                <a:cubicBezTo>
                  <a:pt x="138" y="178"/>
                  <a:pt x="129" y="145"/>
                  <a:pt x="135" y="110"/>
                </a:cubicBezTo>
                <a:close/>
                <a:moveTo>
                  <a:pt x="205" y="592"/>
                </a:moveTo>
                <a:cubicBezTo>
                  <a:pt x="163" y="573"/>
                  <a:pt x="131" y="541"/>
                  <a:pt x="110" y="501"/>
                </a:cubicBezTo>
                <a:cubicBezTo>
                  <a:pt x="85" y="454"/>
                  <a:pt x="77" y="401"/>
                  <a:pt x="90" y="349"/>
                </a:cubicBezTo>
                <a:cubicBezTo>
                  <a:pt x="102" y="297"/>
                  <a:pt x="132" y="256"/>
                  <a:pt x="162" y="213"/>
                </a:cubicBezTo>
                <a:cubicBezTo>
                  <a:pt x="166" y="217"/>
                  <a:pt x="171" y="220"/>
                  <a:pt x="176" y="222"/>
                </a:cubicBezTo>
                <a:cubicBezTo>
                  <a:pt x="182" y="224"/>
                  <a:pt x="182" y="224"/>
                  <a:pt x="182" y="224"/>
                </a:cubicBezTo>
                <a:cubicBezTo>
                  <a:pt x="182" y="219"/>
                  <a:pt x="182" y="219"/>
                  <a:pt x="182" y="219"/>
                </a:cubicBezTo>
                <a:cubicBezTo>
                  <a:pt x="182" y="207"/>
                  <a:pt x="183" y="196"/>
                  <a:pt x="185" y="184"/>
                </a:cubicBezTo>
                <a:cubicBezTo>
                  <a:pt x="187" y="194"/>
                  <a:pt x="191" y="204"/>
                  <a:pt x="195" y="214"/>
                </a:cubicBezTo>
                <a:cubicBezTo>
                  <a:pt x="200" y="224"/>
                  <a:pt x="200" y="224"/>
                  <a:pt x="200" y="224"/>
                </a:cubicBezTo>
                <a:cubicBezTo>
                  <a:pt x="203" y="211"/>
                  <a:pt x="203" y="211"/>
                  <a:pt x="203" y="211"/>
                </a:cubicBezTo>
                <a:cubicBezTo>
                  <a:pt x="204" y="206"/>
                  <a:pt x="205" y="200"/>
                  <a:pt x="207" y="194"/>
                </a:cubicBezTo>
                <a:cubicBezTo>
                  <a:pt x="209" y="187"/>
                  <a:pt x="212" y="180"/>
                  <a:pt x="214" y="174"/>
                </a:cubicBezTo>
                <a:cubicBezTo>
                  <a:pt x="214" y="185"/>
                  <a:pt x="214" y="197"/>
                  <a:pt x="217" y="208"/>
                </a:cubicBezTo>
                <a:cubicBezTo>
                  <a:pt x="219" y="216"/>
                  <a:pt x="219" y="216"/>
                  <a:pt x="219" y="216"/>
                </a:cubicBezTo>
                <a:cubicBezTo>
                  <a:pt x="223" y="205"/>
                  <a:pt x="223" y="205"/>
                  <a:pt x="223" y="205"/>
                </a:cubicBezTo>
                <a:cubicBezTo>
                  <a:pt x="229" y="193"/>
                  <a:pt x="239" y="184"/>
                  <a:pt x="250" y="175"/>
                </a:cubicBezTo>
                <a:cubicBezTo>
                  <a:pt x="248" y="183"/>
                  <a:pt x="246" y="191"/>
                  <a:pt x="244" y="199"/>
                </a:cubicBezTo>
                <a:cubicBezTo>
                  <a:pt x="244" y="204"/>
                  <a:pt x="244" y="204"/>
                  <a:pt x="244" y="204"/>
                </a:cubicBezTo>
                <a:cubicBezTo>
                  <a:pt x="250" y="203"/>
                  <a:pt x="250" y="203"/>
                  <a:pt x="250" y="203"/>
                </a:cubicBezTo>
                <a:cubicBezTo>
                  <a:pt x="300" y="190"/>
                  <a:pt x="352" y="190"/>
                  <a:pt x="403" y="192"/>
                </a:cubicBezTo>
                <a:cubicBezTo>
                  <a:pt x="426" y="193"/>
                  <a:pt x="450" y="196"/>
                  <a:pt x="473" y="200"/>
                </a:cubicBezTo>
                <a:cubicBezTo>
                  <a:pt x="462" y="226"/>
                  <a:pt x="464" y="257"/>
                  <a:pt x="469" y="284"/>
                </a:cubicBezTo>
                <a:cubicBezTo>
                  <a:pt x="473" y="310"/>
                  <a:pt x="481" y="339"/>
                  <a:pt x="495" y="363"/>
                </a:cubicBezTo>
                <a:cubicBezTo>
                  <a:pt x="499" y="368"/>
                  <a:pt x="499" y="368"/>
                  <a:pt x="499" y="368"/>
                </a:cubicBezTo>
                <a:cubicBezTo>
                  <a:pt x="502" y="360"/>
                  <a:pt x="502" y="360"/>
                  <a:pt x="502" y="360"/>
                </a:cubicBezTo>
                <a:cubicBezTo>
                  <a:pt x="508" y="347"/>
                  <a:pt x="517" y="334"/>
                  <a:pt x="528" y="324"/>
                </a:cubicBezTo>
                <a:cubicBezTo>
                  <a:pt x="534" y="317"/>
                  <a:pt x="540" y="315"/>
                  <a:pt x="546" y="315"/>
                </a:cubicBezTo>
                <a:cubicBezTo>
                  <a:pt x="552" y="316"/>
                  <a:pt x="552" y="316"/>
                  <a:pt x="552" y="316"/>
                </a:cubicBezTo>
                <a:cubicBezTo>
                  <a:pt x="562" y="320"/>
                  <a:pt x="570" y="333"/>
                  <a:pt x="571" y="347"/>
                </a:cubicBezTo>
                <a:cubicBezTo>
                  <a:pt x="574" y="364"/>
                  <a:pt x="572" y="384"/>
                  <a:pt x="563" y="400"/>
                </a:cubicBezTo>
                <a:cubicBezTo>
                  <a:pt x="555" y="416"/>
                  <a:pt x="539" y="420"/>
                  <a:pt x="522" y="420"/>
                </a:cubicBezTo>
                <a:cubicBezTo>
                  <a:pt x="517" y="421"/>
                  <a:pt x="517" y="421"/>
                  <a:pt x="517" y="421"/>
                </a:cubicBezTo>
                <a:cubicBezTo>
                  <a:pt x="516" y="429"/>
                  <a:pt x="516" y="429"/>
                  <a:pt x="516" y="429"/>
                </a:cubicBezTo>
                <a:cubicBezTo>
                  <a:pt x="501" y="497"/>
                  <a:pt x="450" y="553"/>
                  <a:pt x="390" y="587"/>
                </a:cubicBezTo>
                <a:cubicBezTo>
                  <a:pt x="388" y="588"/>
                  <a:pt x="389" y="591"/>
                  <a:pt x="391" y="590"/>
                </a:cubicBezTo>
                <a:cubicBezTo>
                  <a:pt x="398" y="589"/>
                  <a:pt x="405" y="586"/>
                  <a:pt x="412" y="583"/>
                </a:cubicBezTo>
                <a:cubicBezTo>
                  <a:pt x="403" y="598"/>
                  <a:pt x="390" y="613"/>
                  <a:pt x="377" y="624"/>
                </a:cubicBezTo>
                <a:cubicBezTo>
                  <a:pt x="360" y="638"/>
                  <a:pt x="321" y="646"/>
                  <a:pt x="317" y="617"/>
                </a:cubicBezTo>
                <a:cubicBezTo>
                  <a:pt x="322" y="616"/>
                  <a:pt x="327" y="616"/>
                  <a:pt x="332" y="615"/>
                </a:cubicBezTo>
                <a:cubicBezTo>
                  <a:pt x="341" y="612"/>
                  <a:pt x="351" y="608"/>
                  <a:pt x="359" y="603"/>
                </a:cubicBezTo>
                <a:cubicBezTo>
                  <a:pt x="335" y="608"/>
                  <a:pt x="312" y="612"/>
                  <a:pt x="287" y="611"/>
                </a:cubicBezTo>
                <a:cubicBezTo>
                  <a:pt x="277" y="611"/>
                  <a:pt x="267" y="610"/>
                  <a:pt x="257" y="608"/>
                </a:cubicBezTo>
                <a:cubicBezTo>
                  <a:pt x="252" y="607"/>
                  <a:pt x="252" y="607"/>
                  <a:pt x="252" y="607"/>
                </a:cubicBezTo>
                <a:cubicBezTo>
                  <a:pt x="244" y="606"/>
                  <a:pt x="236" y="603"/>
                  <a:pt x="228" y="601"/>
                </a:cubicBezTo>
                <a:cubicBezTo>
                  <a:pt x="222" y="599"/>
                  <a:pt x="222" y="599"/>
                  <a:pt x="222" y="599"/>
                </a:cubicBezTo>
                <a:cubicBezTo>
                  <a:pt x="216" y="596"/>
                  <a:pt x="210" y="594"/>
                  <a:pt x="205" y="592"/>
                </a:cubicBezTo>
                <a:close/>
                <a:moveTo>
                  <a:pt x="227" y="609"/>
                </a:moveTo>
                <a:cubicBezTo>
                  <a:pt x="235" y="611"/>
                  <a:pt x="242" y="613"/>
                  <a:pt x="249" y="615"/>
                </a:cubicBezTo>
                <a:cubicBezTo>
                  <a:pt x="245" y="628"/>
                  <a:pt x="243" y="643"/>
                  <a:pt x="241" y="658"/>
                </a:cubicBezTo>
                <a:cubicBezTo>
                  <a:pt x="238" y="688"/>
                  <a:pt x="236" y="718"/>
                  <a:pt x="234" y="748"/>
                </a:cubicBezTo>
                <a:cubicBezTo>
                  <a:pt x="233" y="766"/>
                  <a:pt x="232" y="784"/>
                  <a:pt x="232" y="803"/>
                </a:cubicBezTo>
                <a:cubicBezTo>
                  <a:pt x="229" y="791"/>
                  <a:pt x="226" y="779"/>
                  <a:pt x="224" y="768"/>
                </a:cubicBezTo>
                <a:cubicBezTo>
                  <a:pt x="220" y="747"/>
                  <a:pt x="218" y="727"/>
                  <a:pt x="218" y="706"/>
                </a:cubicBezTo>
                <a:cubicBezTo>
                  <a:pt x="217" y="673"/>
                  <a:pt x="223" y="641"/>
                  <a:pt x="227" y="609"/>
                </a:cubicBezTo>
                <a:close/>
                <a:moveTo>
                  <a:pt x="189" y="689"/>
                </a:moveTo>
                <a:cubicBezTo>
                  <a:pt x="197" y="675"/>
                  <a:pt x="206" y="660"/>
                  <a:pt x="213" y="645"/>
                </a:cubicBezTo>
                <a:cubicBezTo>
                  <a:pt x="210" y="666"/>
                  <a:pt x="210" y="687"/>
                  <a:pt x="210" y="706"/>
                </a:cubicBezTo>
                <a:cubicBezTo>
                  <a:pt x="210" y="725"/>
                  <a:pt x="212" y="743"/>
                  <a:pt x="215" y="762"/>
                </a:cubicBezTo>
                <a:cubicBezTo>
                  <a:pt x="196" y="760"/>
                  <a:pt x="177" y="760"/>
                  <a:pt x="158" y="761"/>
                </a:cubicBezTo>
                <a:cubicBezTo>
                  <a:pt x="166" y="736"/>
                  <a:pt x="177" y="712"/>
                  <a:pt x="189" y="689"/>
                </a:cubicBezTo>
                <a:close/>
                <a:moveTo>
                  <a:pt x="216" y="767"/>
                </a:moveTo>
                <a:cubicBezTo>
                  <a:pt x="217" y="770"/>
                  <a:pt x="217" y="772"/>
                  <a:pt x="217" y="775"/>
                </a:cubicBezTo>
                <a:cubicBezTo>
                  <a:pt x="189" y="771"/>
                  <a:pt x="161" y="771"/>
                  <a:pt x="132" y="768"/>
                </a:cubicBezTo>
                <a:cubicBezTo>
                  <a:pt x="128" y="768"/>
                  <a:pt x="124" y="767"/>
                  <a:pt x="120" y="767"/>
                </a:cubicBezTo>
                <a:cubicBezTo>
                  <a:pt x="152" y="767"/>
                  <a:pt x="184" y="766"/>
                  <a:pt x="216" y="767"/>
                </a:cubicBezTo>
                <a:close/>
                <a:moveTo>
                  <a:pt x="33" y="883"/>
                </a:moveTo>
                <a:cubicBezTo>
                  <a:pt x="30" y="916"/>
                  <a:pt x="28" y="950"/>
                  <a:pt x="29" y="983"/>
                </a:cubicBezTo>
                <a:cubicBezTo>
                  <a:pt x="22" y="981"/>
                  <a:pt x="16" y="978"/>
                  <a:pt x="9" y="974"/>
                </a:cubicBezTo>
                <a:cubicBezTo>
                  <a:pt x="9" y="904"/>
                  <a:pt x="15" y="833"/>
                  <a:pt x="24" y="763"/>
                </a:cubicBezTo>
                <a:cubicBezTo>
                  <a:pt x="33" y="764"/>
                  <a:pt x="43" y="765"/>
                  <a:pt x="52" y="765"/>
                </a:cubicBezTo>
                <a:cubicBezTo>
                  <a:pt x="52" y="767"/>
                  <a:pt x="52" y="767"/>
                  <a:pt x="52" y="767"/>
                </a:cubicBezTo>
                <a:cubicBezTo>
                  <a:pt x="40" y="804"/>
                  <a:pt x="36" y="844"/>
                  <a:pt x="33" y="883"/>
                </a:cubicBezTo>
                <a:close/>
                <a:moveTo>
                  <a:pt x="106" y="1008"/>
                </a:moveTo>
                <a:cubicBezTo>
                  <a:pt x="97" y="1013"/>
                  <a:pt x="95" y="1000"/>
                  <a:pt x="97" y="994"/>
                </a:cubicBezTo>
                <a:cubicBezTo>
                  <a:pt x="97" y="994"/>
                  <a:pt x="97" y="994"/>
                  <a:pt x="97" y="993"/>
                </a:cubicBezTo>
                <a:cubicBezTo>
                  <a:pt x="98" y="987"/>
                  <a:pt x="98" y="987"/>
                  <a:pt x="98" y="987"/>
                </a:cubicBezTo>
                <a:cubicBezTo>
                  <a:pt x="100" y="983"/>
                  <a:pt x="102" y="980"/>
                  <a:pt x="104" y="976"/>
                </a:cubicBezTo>
                <a:cubicBezTo>
                  <a:pt x="109" y="970"/>
                  <a:pt x="125" y="957"/>
                  <a:pt x="125" y="973"/>
                </a:cubicBezTo>
                <a:cubicBezTo>
                  <a:pt x="126" y="982"/>
                  <a:pt x="121" y="991"/>
                  <a:pt x="116" y="998"/>
                </a:cubicBezTo>
                <a:cubicBezTo>
                  <a:pt x="113" y="1002"/>
                  <a:pt x="110" y="1005"/>
                  <a:pt x="106" y="1008"/>
                </a:cubicBezTo>
                <a:close/>
                <a:moveTo>
                  <a:pt x="141" y="986"/>
                </a:moveTo>
                <a:cubicBezTo>
                  <a:pt x="141" y="992"/>
                  <a:pt x="139" y="997"/>
                  <a:pt x="136" y="1002"/>
                </a:cubicBezTo>
                <a:cubicBezTo>
                  <a:pt x="134" y="1005"/>
                  <a:pt x="131" y="1007"/>
                  <a:pt x="128" y="1008"/>
                </a:cubicBezTo>
                <a:cubicBezTo>
                  <a:pt x="124" y="1010"/>
                  <a:pt x="121" y="1009"/>
                  <a:pt x="118" y="1007"/>
                </a:cubicBezTo>
                <a:cubicBezTo>
                  <a:pt x="125" y="999"/>
                  <a:pt x="130" y="987"/>
                  <a:pt x="131" y="979"/>
                </a:cubicBezTo>
                <a:cubicBezTo>
                  <a:pt x="132" y="975"/>
                  <a:pt x="132" y="971"/>
                  <a:pt x="131" y="968"/>
                </a:cubicBezTo>
                <a:cubicBezTo>
                  <a:pt x="131" y="968"/>
                  <a:pt x="131" y="968"/>
                  <a:pt x="132" y="967"/>
                </a:cubicBezTo>
                <a:cubicBezTo>
                  <a:pt x="141" y="959"/>
                  <a:pt x="142" y="981"/>
                  <a:pt x="141" y="986"/>
                </a:cubicBezTo>
                <a:close/>
                <a:moveTo>
                  <a:pt x="142" y="1006"/>
                </a:moveTo>
                <a:cubicBezTo>
                  <a:pt x="146" y="1000"/>
                  <a:pt x="147" y="994"/>
                  <a:pt x="148" y="988"/>
                </a:cubicBezTo>
                <a:cubicBezTo>
                  <a:pt x="149" y="982"/>
                  <a:pt x="149" y="975"/>
                  <a:pt x="147" y="969"/>
                </a:cubicBezTo>
                <a:cubicBezTo>
                  <a:pt x="154" y="962"/>
                  <a:pt x="158" y="979"/>
                  <a:pt x="159" y="984"/>
                </a:cubicBezTo>
                <a:cubicBezTo>
                  <a:pt x="161" y="994"/>
                  <a:pt x="155" y="1013"/>
                  <a:pt x="142" y="1006"/>
                </a:cubicBezTo>
                <a:close/>
                <a:moveTo>
                  <a:pt x="177" y="994"/>
                </a:moveTo>
                <a:cubicBezTo>
                  <a:pt x="175" y="1000"/>
                  <a:pt x="171" y="1001"/>
                  <a:pt x="165" y="1001"/>
                </a:cubicBezTo>
                <a:cubicBezTo>
                  <a:pt x="167" y="996"/>
                  <a:pt x="167" y="989"/>
                  <a:pt x="167" y="983"/>
                </a:cubicBezTo>
                <a:cubicBezTo>
                  <a:pt x="166" y="980"/>
                  <a:pt x="165" y="977"/>
                  <a:pt x="164" y="974"/>
                </a:cubicBezTo>
                <a:cubicBezTo>
                  <a:pt x="166" y="972"/>
                  <a:pt x="169" y="970"/>
                  <a:pt x="172" y="971"/>
                </a:cubicBezTo>
                <a:cubicBezTo>
                  <a:pt x="175" y="972"/>
                  <a:pt x="177" y="978"/>
                  <a:pt x="178" y="980"/>
                </a:cubicBezTo>
                <a:cubicBezTo>
                  <a:pt x="178" y="981"/>
                  <a:pt x="178" y="981"/>
                  <a:pt x="178" y="982"/>
                </a:cubicBezTo>
                <a:cubicBezTo>
                  <a:pt x="178" y="988"/>
                  <a:pt x="178" y="988"/>
                  <a:pt x="178" y="988"/>
                </a:cubicBezTo>
                <a:cubicBezTo>
                  <a:pt x="178" y="990"/>
                  <a:pt x="178" y="992"/>
                  <a:pt x="177" y="994"/>
                </a:cubicBezTo>
                <a:close/>
                <a:moveTo>
                  <a:pt x="185" y="981"/>
                </a:moveTo>
                <a:cubicBezTo>
                  <a:pt x="185" y="980"/>
                  <a:pt x="185" y="979"/>
                  <a:pt x="184" y="979"/>
                </a:cubicBezTo>
                <a:cubicBezTo>
                  <a:pt x="183" y="973"/>
                  <a:pt x="179" y="967"/>
                  <a:pt x="173" y="965"/>
                </a:cubicBezTo>
                <a:cubicBezTo>
                  <a:pt x="169" y="964"/>
                  <a:pt x="165" y="966"/>
                  <a:pt x="162" y="970"/>
                </a:cubicBezTo>
                <a:cubicBezTo>
                  <a:pt x="161" y="967"/>
                  <a:pt x="159" y="964"/>
                  <a:pt x="156" y="962"/>
                </a:cubicBezTo>
                <a:cubicBezTo>
                  <a:pt x="151" y="959"/>
                  <a:pt x="147" y="961"/>
                  <a:pt x="145" y="965"/>
                </a:cubicBezTo>
                <a:cubicBezTo>
                  <a:pt x="144" y="964"/>
                  <a:pt x="144" y="964"/>
                  <a:pt x="144" y="963"/>
                </a:cubicBezTo>
                <a:cubicBezTo>
                  <a:pt x="139" y="957"/>
                  <a:pt x="133" y="960"/>
                  <a:pt x="129" y="965"/>
                </a:cubicBezTo>
                <a:cubicBezTo>
                  <a:pt x="129" y="965"/>
                  <a:pt x="129" y="965"/>
                  <a:pt x="129" y="965"/>
                </a:cubicBezTo>
                <a:cubicBezTo>
                  <a:pt x="126" y="960"/>
                  <a:pt x="121" y="957"/>
                  <a:pt x="113" y="960"/>
                </a:cubicBezTo>
                <a:cubicBezTo>
                  <a:pt x="103" y="965"/>
                  <a:pt x="97" y="976"/>
                  <a:pt x="93" y="987"/>
                </a:cubicBezTo>
                <a:cubicBezTo>
                  <a:pt x="74" y="988"/>
                  <a:pt x="54" y="986"/>
                  <a:pt x="36" y="988"/>
                </a:cubicBezTo>
                <a:cubicBezTo>
                  <a:pt x="36" y="986"/>
                  <a:pt x="36" y="986"/>
                  <a:pt x="36" y="986"/>
                </a:cubicBezTo>
                <a:cubicBezTo>
                  <a:pt x="37" y="954"/>
                  <a:pt x="36" y="921"/>
                  <a:pt x="39" y="889"/>
                </a:cubicBezTo>
                <a:cubicBezTo>
                  <a:pt x="42" y="848"/>
                  <a:pt x="49" y="808"/>
                  <a:pt x="56" y="767"/>
                </a:cubicBezTo>
                <a:cubicBezTo>
                  <a:pt x="79" y="770"/>
                  <a:pt x="103" y="771"/>
                  <a:pt x="126" y="774"/>
                </a:cubicBezTo>
                <a:cubicBezTo>
                  <a:pt x="157" y="777"/>
                  <a:pt x="188" y="777"/>
                  <a:pt x="219" y="781"/>
                </a:cubicBezTo>
                <a:cubicBezTo>
                  <a:pt x="220" y="787"/>
                  <a:pt x="221" y="793"/>
                  <a:pt x="223" y="799"/>
                </a:cubicBezTo>
                <a:cubicBezTo>
                  <a:pt x="209" y="799"/>
                  <a:pt x="196" y="800"/>
                  <a:pt x="183" y="800"/>
                </a:cubicBezTo>
                <a:cubicBezTo>
                  <a:pt x="167" y="801"/>
                  <a:pt x="150" y="800"/>
                  <a:pt x="134" y="802"/>
                </a:cubicBezTo>
                <a:cubicBezTo>
                  <a:pt x="134" y="802"/>
                  <a:pt x="134" y="802"/>
                  <a:pt x="134" y="802"/>
                </a:cubicBezTo>
                <a:cubicBezTo>
                  <a:pt x="133" y="802"/>
                  <a:pt x="132" y="802"/>
                  <a:pt x="132" y="803"/>
                </a:cubicBezTo>
                <a:cubicBezTo>
                  <a:pt x="129" y="828"/>
                  <a:pt x="130" y="852"/>
                  <a:pt x="129" y="877"/>
                </a:cubicBezTo>
                <a:cubicBezTo>
                  <a:pt x="129" y="903"/>
                  <a:pt x="126" y="928"/>
                  <a:pt x="124" y="954"/>
                </a:cubicBezTo>
                <a:cubicBezTo>
                  <a:pt x="124" y="957"/>
                  <a:pt x="126" y="957"/>
                  <a:pt x="128" y="957"/>
                </a:cubicBezTo>
                <a:cubicBezTo>
                  <a:pt x="147" y="958"/>
                  <a:pt x="167" y="958"/>
                  <a:pt x="187" y="959"/>
                </a:cubicBezTo>
                <a:cubicBezTo>
                  <a:pt x="205" y="959"/>
                  <a:pt x="223" y="960"/>
                  <a:pt x="240" y="957"/>
                </a:cubicBezTo>
                <a:cubicBezTo>
                  <a:pt x="241" y="957"/>
                  <a:pt x="241" y="957"/>
                  <a:pt x="241" y="956"/>
                </a:cubicBezTo>
                <a:cubicBezTo>
                  <a:pt x="242" y="957"/>
                  <a:pt x="242" y="957"/>
                  <a:pt x="243" y="957"/>
                </a:cubicBezTo>
                <a:cubicBezTo>
                  <a:pt x="232" y="963"/>
                  <a:pt x="223" y="971"/>
                  <a:pt x="215" y="980"/>
                </a:cubicBezTo>
                <a:cubicBezTo>
                  <a:pt x="205" y="980"/>
                  <a:pt x="195" y="981"/>
                  <a:pt x="185" y="981"/>
                </a:cubicBezTo>
                <a:close/>
                <a:moveTo>
                  <a:pt x="27" y="1195"/>
                </a:moveTo>
                <a:cubicBezTo>
                  <a:pt x="39" y="1195"/>
                  <a:pt x="52" y="1203"/>
                  <a:pt x="62" y="1211"/>
                </a:cubicBezTo>
                <a:cubicBezTo>
                  <a:pt x="62" y="1212"/>
                  <a:pt x="62" y="1212"/>
                  <a:pt x="62" y="1212"/>
                </a:cubicBezTo>
                <a:cubicBezTo>
                  <a:pt x="64" y="1217"/>
                  <a:pt x="64" y="1222"/>
                  <a:pt x="64" y="1228"/>
                </a:cubicBezTo>
                <a:cubicBezTo>
                  <a:pt x="64" y="1231"/>
                  <a:pt x="63" y="1234"/>
                  <a:pt x="61" y="1237"/>
                </a:cubicBezTo>
                <a:cubicBezTo>
                  <a:pt x="60" y="1239"/>
                  <a:pt x="59" y="1240"/>
                  <a:pt x="58" y="1241"/>
                </a:cubicBezTo>
                <a:cubicBezTo>
                  <a:pt x="53" y="1233"/>
                  <a:pt x="47" y="1226"/>
                  <a:pt x="43" y="1221"/>
                </a:cubicBezTo>
                <a:cubicBezTo>
                  <a:pt x="38" y="1215"/>
                  <a:pt x="23" y="1196"/>
                  <a:pt x="13" y="1200"/>
                </a:cubicBezTo>
                <a:cubicBezTo>
                  <a:pt x="16" y="1197"/>
                  <a:pt x="22" y="1195"/>
                  <a:pt x="27" y="1195"/>
                </a:cubicBezTo>
                <a:close/>
                <a:moveTo>
                  <a:pt x="23" y="1231"/>
                </a:moveTo>
                <a:cubicBezTo>
                  <a:pt x="19" y="1225"/>
                  <a:pt x="15" y="1220"/>
                  <a:pt x="12" y="1214"/>
                </a:cubicBezTo>
                <a:cubicBezTo>
                  <a:pt x="10" y="1211"/>
                  <a:pt x="10" y="1209"/>
                  <a:pt x="9" y="1207"/>
                </a:cubicBezTo>
                <a:cubicBezTo>
                  <a:pt x="18" y="1195"/>
                  <a:pt x="41" y="1229"/>
                  <a:pt x="45" y="1235"/>
                </a:cubicBezTo>
                <a:cubicBezTo>
                  <a:pt x="54" y="1248"/>
                  <a:pt x="66" y="1264"/>
                  <a:pt x="66" y="1281"/>
                </a:cubicBezTo>
                <a:cubicBezTo>
                  <a:pt x="52" y="1264"/>
                  <a:pt x="37" y="1248"/>
                  <a:pt x="23" y="1231"/>
                </a:cubicBezTo>
                <a:close/>
                <a:moveTo>
                  <a:pt x="80" y="1276"/>
                </a:moveTo>
                <a:cubicBezTo>
                  <a:pt x="78" y="1278"/>
                  <a:pt x="75" y="1280"/>
                  <a:pt x="72" y="1281"/>
                </a:cubicBezTo>
                <a:cubicBezTo>
                  <a:pt x="74" y="1270"/>
                  <a:pt x="68" y="1257"/>
                  <a:pt x="61" y="1245"/>
                </a:cubicBezTo>
                <a:cubicBezTo>
                  <a:pt x="67" y="1244"/>
                  <a:pt x="69" y="1235"/>
                  <a:pt x="70" y="1230"/>
                </a:cubicBezTo>
                <a:cubicBezTo>
                  <a:pt x="70" y="1227"/>
                  <a:pt x="70" y="1224"/>
                  <a:pt x="69" y="1221"/>
                </a:cubicBezTo>
                <a:cubicBezTo>
                  <a:pt x="73" y="1226"/>
                  <a:pt x="76" y="1230"/>
                  <a:pt x="79" y="1235"/>
                </a:cubicBezTo>
                <a:cubicBezTo>
                  <a:pt x="84" y="1243"/>
                  <a:pt x="88" y="1252"/>
                  <a:pt x="93" y="1260"/>
                </a:cubicBezTo>
                <a:cubicBezTo>
                  <a:pt x="89" y="1266"/>
                  <a:pt x="85" y="1271"/>
                  <a:pt x="80" y="1276"/>
                </a:cubicBezTo>
                <a:close/>
                <a:moveTo>
                  <a:pt x="617" y="1112"/>
                </a:moveTo>
                <a:cubicBezTo>
                  <a:pt x="593" y="1106"/>
                  <a:pt x="572" y="1086"/>
                  <a:pt x="552" y="1071"/>
                </a:cubicBezTo>
                <a:cubicBezTo>
                  <a:pt x="539" y="1061"/>
                  <a:pt x="525" y="1049"/>
                  <a:pt x="514" y="1036"/>
                </a:cubicBezTo>
                <a:cubicBezTo>
                  <a:pt x="507" y="1029"/>
                  <a:pt x="507" y="1029"/>
                  <a:pt x="507" y="1029"/>
                </a:cubicBezTo>
                <a:cubicBezTo>
                  <a:pt x="500" y="1028"/>
                  <a:pt x="500" y="1028"/>
                  <a:pt x="500" y="1028"/>
                </a:cubicBezTo>
                <a:cubicBezTo>
                  <a:pt x="463" y="1023"/>
                  <a:pt x="427" y="1020"/>
                  <a:pt x="389" y="1022"/>
                </a:cubicBezTo>
                <a:cubicBezTo>
                  <a:pt x="371" y="1023"/>
                  <a:pt x="353" y="1024"/>
                  <a:pt x="334" y="1026"/>
                </a:cubicBezTo>
                <a:cubicBezTo>
                  <a:pt x="315" y="1028"/>
                  <a:pt x="315" y="1028"/>
                  <a:pt x="315" y="1028"/>
                </a:cubicBezTo>
                <a:cubicBezTo>
                  <a:pt x="294" y="1040"/>
                  <a:pt x="294" y="1040"/>
                  <a:pt x="294" y="1040"/>
                </a:cubicBezTo>
                <a:cubicBezTo>
                  <a:pt x="280" y="1048"/>
                  <a:pt x="266" y="1058"/>
                  <a:pt x="253" y="1067"/>
                </a:cubicBezTo>
                <a:cubicBezTo>
                  <a:pt x="222" y="1089"/>
                  <a:pt x="192" y="1114"/>
                  <a:pt x="167" y="1143"/>
                </a:cubicBezTo>
                <a:cubicBezTo>
                  <a:pt x="143" y="1170"/>
                  <a:pt x="125" y="1201"/>
                  <a:pt x="108" y="1232"/>
                </a:cubicBezTo>
                <a:cubicBezTo>
                  <a:pt x="104" y="1239"/>
                  <a:pt x="101" y="1246"/>
                  <a:pt x="97" y="1253"/>
                </a:cubicBezTo>
                <a:cubicBezTo>
                  <a:pt x="94" y="1247"/>
                  <a:pt x="90" y="1240"/>
                  <a:pt x="87" y="1235"/>
                </a:cubicBezTo>
                <a:cubicBezTo>
                  <a:pt x="82" y="1227"/>
                  <a:pt x="77" y="1220"/>
                  <a:pt x="70" y="1213"/>
                </a:cubicBezTo>
                <a:cubicBezTo>
                  <a:pt x="76" y="1190"/>
                  <a:pt x="88" y="1170"/>
                  <a:pt x="100" y="1149"/>
                </a:cubicBezTo>
                <a:cubicBezTo>
                  <a:pt x="115" y="1124"/>
                  <a:pt x="130" y="1100"/>
                  <a:pt x="148" y="1076"/>
                </a:cubicBezTo>
                <a:cubicBezTo>
                  <a:pt x="164" y="1054"/>
                  <a:pt x="181" y="1032"/>
                  <a:pt x="198" y="1010"/>
                </a:cubicBezTo>
                <a:cubicBezTo>
                  <a:pt x="205" y="1002"/>
                  <a:pt x="212" y="994"/>
                  <a:pt x="218" y="987"/>
                </a:cubicBezTo>
                <a:cubicBezTo>
                  <a:pt x="226" y="979"/>
                  <a:pt x="226" y="979"/>
                  <a:pt x="226" y="979"/>
                </a:cubicBezTo>
                <a:cubicBezTo>
                  <a:pt x="233" y="972"/>
                  <a:pt x="241" y="965"/>
                  <a:pt x="249" y="959"/>
                </a:cubicBezTo>
                <a:cubicBezTo>
                  <a:pt x="267" y="966"/>
                  <a:pt x="288" y="968"/>
                  <a:pt x="305" y="970"/>
                </a:cubicBezTo>
                <a:cubicBezTo>
                  <a:pt x="327" y="973"/>
                  <a:pt x="350" y="974"/>
                  <a:pt x="373" y="974"/>
                </a:cubicBezTo>
                <a:cubicBezTo>
                  <a:pt x="372" y="983"/>
                  <a:pt x="372" y="995"/>
                  <a:pt x="377" y="1002"/>
                </a:cubicBezTo>
                <a:cubicBezTo>
                  <a:pt x="384" y="1011"/>
                  <a:pt x="401" y="1009"/>
                  <a:pt x="410" y="1005"/>
                </a:cubicBezTo>
                <a:cubicBezTo>
                  <a:pt x="412" y="1004"/>
                  <a:pt x="412" y="1000"/>
                  <a:pt x="409" y="1000"/>
                </a:cubicBezTo>
                <a:cubicBezTo>
                  <a:pt x="401" y="1000"/>
                  <a:pt x="387" y="1006"/>
                  <a:pt x="381" y="998"/>
                </a:cubicBezTo>
                <a:cubicBezTo>
                  <a:pt x="377" y="992"/>
                  <a:pt x="378" y="982"/>
                  <a:pt x="377" y="974"/>
                </a:cubicBezTo>
                <a:cubicBezTo>
                  <a:pt x="385" y="973"/>
                  <a:pt x="392" y="973"/>
                  <a:pt x="400" y="972"/>
                </a:cubicBezTo>
                <a:cubicBezTo>
                  <a:pt x="399" y="975"/>
                  <a:pt x="399" y="977"/>
                  <a:pt x="399" y="979"/>
                </a:cubicBezTo>
                <a:cubicBezTo>
                  <a:pt x="399" y="983"/>
                  <a:pt x="399" y="989"/>
                  <a:pt x="402" y="993"/>
                </a:cubicBezTo>
                <a:cubicBezTo>
                  <a:pt x="403" y="994"/>
                  <a:pt x="405" y="994"/>
                  <a:pt x="406" y="992"/>
                </a:cubicBezTo>
                <a:cubicBezTo>
                  <a:pt x="407" y="989"/>
                  <a:pt x="406" y="984"/>
                  <a:pt x="405" y="981"/>
                </a:cubicBezTo>
                <a:cubicBezTo>
                  <a:pt x="405" y="978"/>
                  <a:pt x="405" y="975"/>
                  <a:pt x="405" y="972"/>
                </a:cubicBezTo>
                <a:cubicBezTo>
                  <a:pt x="420" y="971"/>
                  <a:pt x="435" y="969"/>
                  <a:pt x="451" y="967"/>
                </a:cubicBezTo>
                <a:cubicBezTo>
                  <a:pt x="481" y="962"/>
                  <a:pt x="511" y="955"/>
                  <a:pt x="541" y="951"/>
                </a:cubicBezTo>
                <a:cubicBezTo>
                  <a:pt x="550" y="949"/>
                  <a:pt x="560" y="948"/>
                  <a:pt x="569" y="945"/>
                </a:cubicBezTo>
                <a:cubicBezTo>
                  <a:pt x="576" y="964"/>
                  <a:pt x="583" y="982"/>
                  <a:pt x="592" y="1000"/>
                </a:cubicBezTo>
                <a:cubicBezTo>
                  <a:pt x="600" y="1018"/>
                  <a:pt x="615" y="1045"/>
                  <a:pt x="635" y="1051"/>
                </a:cubicBezTo>
                <a:cubicBezTo>
                  <a:pt x="654" y="1057"/>
                  <a:pt x="671" y="1048"/>
                  <a:pt x="685" y="1037"/>
                </a:cubicBezTo>
                <a:cubicBezTo>
                  <a:pt x="695" y="1029"/>
                  <a:pt x="704" y="1020"/>
                  <a:pt x="713" y="1010"/>
                </a:cubicBezTo>
                <a:cubicBezTo>
                  <a:pt x="713" y="1010"/>
                  <a:pt x="714" y="1009"/>
                  <a:pt x="714" y="1009"/>
                </a:cubicBezTo>
                <a:cubicBezTo>
                  <a:pt x="716" y="1014"/>
                  <a:pt x="719" y="1019"/>
                  <a:pt x="722" y="1025"/>
                </a:cubicBezTo>
                <a:cubicBezTo>
                  <a:pt x="723" y="1028"/>
                  <a:pt x="725" y="1032"/>
                  <a:pt x="727" y="1036"/>
                </a:cubicBezTo>
                <a:cubicBezTo>
                  <a:pt x="728" y="1040"/>
                  <a:pt x="730" y="1044"/>
                  <a:pt x="732" y="1047"/>
                </a:cubicBezTo>
                <a:cubicBezTo>
                  <a:pt x="700" y="1080"/>
                  <a:pt x="667" y="1126"/>
                  <a:pt x="617" y="1112"/>
                </a:cubicBezTo>
                <a:close/>
                <a:moveTo>
                  <a:pt x="729" y="1024"/>
                </a:moveTo>
                <a:cubicBezTo>
                  <a:pt x="726" y="1017"/>
                  <a:pt x="722" y="1011"/>
                  <a:pt x="717" y="1005"/>
                </a:cubicBezTo>
                <a:cubicBezTo>
                  <a:pt x="721" y="1000"/>
                  <a:pt x="724" y="995"/>
                  <a:pt x="729" y="992"/>
                </a:cubicBezTo>
                <a:cubicBezTo>
                  <a:pt x="744" y="1002"/>
                  <a:pt x="756" y="1013"/>
                  <a:pt x="765" y="1028"/>
                </a:cubicBezTo>
                <a:cubicBezTo>
                  <a:pt x="754" y="1028"/>
                  <a:pt x="742" y="1033"/>
                  <a:pt x="738" y="1043"/>
                </a:cubicBezTo>
                <a:cubicBezTo>
                  <a:pt x="736" y="1036"/>
                  <a:pt x="732" y="1030"/>
                  <a:pt x="729" y="1024"/>
                </a:cubicBezTo>
                <a:close/>
                <a:moveTo>
                  <a:pt x="766" y="1070"/>
                </a:moveTo>
                <a:cubicBezTo>
                  <a:pt x="754" y="1067"/>
                  <a:pt x="747" y="1059"/>
                  <a:pt x="741" y="1049"/>
                </a:cubicBezTo>
                <a:cubicBezTo>
                  <a:pt x="743" y="1042"/>
                  <a:pt x="753" y="1038"/>
                  <a:pt x="759" y="1036"/>
                </a:cubicBezTo>
                <a:cubicBezTo>
                  <a:pt x="763" y="1036"/>
                  <a:pt x="766" y="1036"/>
                  <a:pt x="770" y="1037"/>
                </a:cubicBezTo>
                <a:cubicBezTo>
                  <a:pt x="771" y="1040"/>
                  <a:pt x="773" y="1043"/>
                  <a:pt x="774" y="1046"/>
                </a:cubicBezTo>
                <a:cubicBezTo>
                  <a:pt x="777" y="1055"/>
                  <a:pt x="782" y="1073"/>
                  <a:pt x="766" y="10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1" name="CustomShape 106"/>
          <p:cNvSpPr/>
          <p:nvPr/>
        </p:nvSpPr>
        <p:spPr>
          <a:xfrm>
            <a:off x="8641394" y="4449467"/>
            <a:ext cx="1407777" cy="284363"/>
          </a:xfrm>
          <a:custGeom>
            <a:avLst/>
            <a:gdLst/>
            <a:ahLst/>
            <a:cxnLst/>
            <a:rect l="l" t="t" r="r" b="b"/>
            <a:pathLst>
              <a:path w="332" h="67">
                <a:moveTo>
                  <a:pt x="327" y="2"/>
                </a:moveTo>
                <a:cubicBezTo>
                  <a:pt x="306" y="21"/>
                  <a:pt x="283" y="35"/>
                  <a:pt x="255" y="44"/>
                </a:cubicBezTo>
                <a:cubicBezTo>
                  <a:pt x="227" y="53"/>
                  <a:pt x="197" y="58"/>
                  <a:pt x="168" y="61"/>
                </a:cubicBezTo>
                <a:cubicBezTo>
                  <a:pt x="113" y="66"/>
                  <a:pt x="53" y="63"/>
                  <a:pt x="2" y="41"/>
                </a:cubicBezTo>
                <a:cubicBezTo>
                  <a:pt x="1" y="41"/>
                  <a:pt x="0" y="42"/>
                  <a:pt x="1" y="43"/>
                </a:cubicBezTo>
                <a:cubicBezTo>
                  <a:pt x="25" y="57"/>
                  <a:pt x="55" y="62"/>
                  <a:pt x="82" y="64"/>
                </a:cubicBezTo>
                <a:cubicBezTo>
                  <a:pt x="112" y="67"/>
                  <a:pt x="141" y="67"/>
                  <a:pt x="170" y="65"/>
                </a:cubicBezTo>
                <a:cubicBezTo>
                  <a:pt x="200" y="62"/>
                  <a:pt x="230" y="56"/>
                  <a:pt x="259" y="47"/>
                </a:cubicBezTo>
                <a:cubicBezTo>
                  <a:pt x="286" y="38"/>
                  <a:pt x="309" y="24"/>
                  <a:pt x="330" y="4"/>
                </a:cubicBezTo>
                <a:cubicBezTo>
                  <a:pt x="332" y="3"/>
                  <a:pt x="329" y="0"/>
                  <a:pt x="3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107"/>
          <p:cNvSpPr/>
          <p:nvPr/>
        </p:nvSpPr>
        <p:spPr>
          <a:xfrm>
            <a:off x="8615838" y="4173383"/>
            <a:ext cx="1111175" cy="123824"/>
          </a:xfrm>
          <a:custGeom>
            <a:avLst/>
            <a:gdLst/>
            <a:ahLst/>
            <a:cxnLst/>
            <a:rect l="l" t="t" r="r" b="b"/>
            <a:pathLst>
              <a:path w="262" h="29">
                <a:moveTo>
                  <a:pt x="258" y="1"/>
                </a:moveTo>
                <a:cubicBezTo>
                  <a:pt x="218" y="18"/>
                  <a:pt x="174" y="24"/>
                  <a:pt x="131" y="25"/>
                </a:cubicBezTo>
                <a:cubicBezTo>
                  <a:pt x="110" y="25"/>
                  <a:pt x="89" y="23"/>
                  <a:pt x="68" y="21"/>
                </a:cubicBezTo>
                <a:cubicBezTo>
                  <a:pt x="46" y="19"/>
                  <a:pt x="24" y="15"/>
                  <a:pt x="2" y="14"/>
                </a:cubicBezTo>
                <a:cubicBezTo>
                  <a:pt x="0" y="14"/>
                  <a:pt x="0" y="15"/>
                  <a:pt x="1" y="16"/>
                </a:cubicBezTo>
                <a:cubicBezTo>
                  <a:pt x="22" y="21"/>
                  <a:pt x="44" y="23"/>
                  <a:pt x="65" y="25"/>
                </a:cubicBezTo>
                <a:cubicBezTo>
                  <a:pt x="88" y="27"/>
                  <a:pt x="111" y="29"/>
                  <a:pt x="134" y="29"/>
                </a:cubicBezTo>
                <a:cubicBezTo>
                  <a:pt x="156" y="28"/>
                  <a:pt x="179" y="26"/>
                  <a:pt x="200" y="22"/>
                </a:cubicBezTo>
                <a:cubicBezTo>
                  <a:pt x="220" y="19"/>
                  <a:pt x="242" y="14"/>
                  <a:pt x="260" y="4"/>
                </a:cubicBezTo>
                <a:cubicBezTo>
                  <a:pt x="262" y="3"/>
                  <a:pt x="260" y="0"/>
                  <a:pt x="2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108"/>
          <p:cNvSpPr/>
          <p:nvPr/>
        </p:nvSpPr>
        <p:spPr>
          <a:xfrm>
            <a:off x="9815922" y="4097073"/>
            <a:ext cx="68031" cy="33476"/>
          </a:xfrm>
          <a:custGeom>
            <a:avLst/>
            <a:gdLst/>
            <a:ahLst/>
            <a:cxnLst/>
            <a:rect l="l" t="t" r="r" b="b"/>
            <a:pathLst>
              <a:path w="16" h="8">
                <a:moveTo>
                  <a:pt x="15" y="0"/>
                </a:moveTo>
                <a:cubicBezTo>
                  <a:pt x="13" y="0"/>
                  <a:pt x="11" y="1"/>
                  <a:pt x="9" y="2"/>
                </a:cubicBezTo>
                <a:cubicBezTo>
                  <a:pt x="6" y="3"/>
                  <a:pt x="4" y="4"/>
                  <a:pt x="2" y="5"/>
                </a:cubicBezTo>
                <a:cubicBezTo>
                  <a:pt x="0" y="6"/>
                  <a:pt x="1" y="8"/>
                  <a:pt x="3" y="8"/>
                </a:cubicBezTo>
                <a:cubicBezTo>
                  <a:pt x="5" y="7"/>
                  <a:pt x="7" y="6"/>
                  <a:pt x="10" y="5"/>
                </a:cubicBezTo>
                <a:cubicBezTo>
                  <a:pt x="12" y="4"/>
                  <a:pt x="14" y="3"/>
                  <a:pt x="16" y="1"/>
                </a:cubicBezTo>
                <a:cubicBezTo>
                  <a:pt x="16" y="1"/>
                  <a:pt x="16" y="0"/>
                  <a:pt x="1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109"/>
          <p:cNvSpPr/>
          <p:nvPr/>
        </p:nvSpPr>
        <p:spPr>
          <a:xfrm>
            <a:off x="8646074" y="3701844"/>
            <a:ext cx="890524" cy="140022"/>
          </a:xfrm>
          <a:custGeom>
            <a:avLst/>
            <a:gdLst/>
            <a:ahLst/>
            <a:cxnLst/>
            <a:rect l="l" t="t" r="r" b="b"/>
            <a:pathLst>
              <a:path w="210" h="33">
                <a:moveTo>
                  <a:pt x="208" y="0"/>
                </a:moveTo>
                <a:cubicBezTo>
                  <a:pt x="200" y="1"/>
                  <a:pt x="193" y="5"/>
                  <a:pt x="186" y="8"/>
                </a:cubicBezTo>
                <a:cubicBezTo>
                  <a:pt x="178" y="10"/>
                  <a:pt x="170" y="12"/>
                  <a:pt x="162" y="15"/>
                </a:cubicBezTo>
                <a:cubicBezTo>
                  <a:pt x="144" y="19"/>
                  <a:pt x="126" y="23"/>
                  <a:pt x="107" y="25"/>
                </a:cubicBezTo>
                <a:cubicBezTo>
                  <a:pt x="89" y="27"/>
                  <a:pt x="71" y="28"/>
                  <a:pt x="53" y="28"/>
                </a:cubicBezTo>
                <a:cubicBezTo>
                  <a:pt x="35" y="27"/>
                  <a:pt x="19" y="24"/>
                  <a:pt x="2" y="21"/>
                </a:cubicBezTo>
                <a:cubicBezTo>
                  <a:pt x="1" y="21"/>
                  <a:pt x="0" y="23"/>
                  <a:pt x="1" y="23"/>
                </a:cubicBezTo>
                <a:cubicBezTo>
                  <a:pt x="16" y="29"/>
                  <a:pt x="32" y="31"/>
                  <a:pt x="48" y="32"/>
                </a:cubicBezTo>
                <a:cubicBezTo>
                  <a:pt x="67" y="33"/>
                  <a:pt x="86" y="32"/>
                  <a:pt x="105" y="30"/>
                </a:cubicBezTo>
                <a:cubicBezTo>
                  <a:pt x="123" y="28"/>
                  <a:pt x="141" y="24"/>
                  <a:pt x="159" y="20"/>
                </a:cubicBezTo>
                <a:cubicBezTo>
                  <a:pt x="175" y="16"/>
                  <a:pt x="195" y="12"/>
                  <a:pt x="209" y="3"/>
                </a:cubicBezTo>
                <a:cubicBezTo>
                  <a:pt x="210" y="2"/>
                  <a:pt x="210" y="0"/>
                  <a:pt x="20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CustomShape 110"/>
          <p:cNvSpPr/>
          <p:nvPr/>
        </p:nvSpPr>
        <p:spPr>
          <a:xfrm>
            <a:off x="9773087" y="3617975"/>
            <a:ext cx="149021" cy="55433"/>
          </a:xfrm>
          <a:custGeom>
            <a:avLst/>
            <a:gdLst/>
            <a:ahLst/>
            <a:cxnLst/>
            <a:rect l="l" t="t" r="r" b="b"/>
            <a:pathLst>
              <a:path w="35" h="13">
                <a:moveTo>
                  <a:pt x="31" y="1"/>
                </a:moveTo>
                <a:cubicBezTo>
                  <a:pt x="22" y="6"/>
                  <a:pt x="12" y="9"/>
                  <a:pt x="1" y="11"/>
                </a:cubicBezTo>
                <a:cubicBezTo>
                  <a:pt x="0" y="11"/>
                  <a:pt x="0" y="12"/>
                  <a:pt x="1" y="12"/>
                </a:cubicBezTo>
                <a:cubicBezTo>
                  <a:pt x="12" y="13"/>
                  <a:pt x="24" y="9"/>
                  <a:pt x="33" y="4"/>
                </a:cubicBezTo>
                <a:cubicBezTo>
                  <a:pt x="35" y="3"/>
                  <a:pt x="33" y="0"/>
                  <a:pt x="3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CustomShape 111"/>
          <p:cNvSpPr/>
          <p:nvPr/>
        </p:nvSpPr>
        <p:spPr>
          <a:xfrm>
            <a:off x="10147439" y="2429050"/>
            <a:ext cx="695429" cy="760221"/>
          </a:xfrm>
          <a:custGeom>
            <a:avLst/>
            <a:gdLst/>
            <a:ahLst/>
            <a:cxnLst/>
            <a:rect l="l" t="t" r="r" b="b"/>
            <a:pathLst>
              <a:path w="164" h="179">
                <a:moveTo>
                  <a:pt x="121" y="86"/>
                </a:moveTo>
                <a:cubicBezTo>
                  <a:pt x="146" y="67"/>
                  <a:pt x="164" y="48"/>
                  <a:pt x="158" y="40"/>
                </a:cubicBezTo>
                <a:cubicBezTo>
                  <a:pt x="154" y="33"/>
                  <a:pt x="135" y="38"/>
                  <a:pt x="113" y="48"/>
                </a:cubicBezTo>
                <a:cubicBezTo>
                  <a:pt x="116" y="31"/>
                  <a:pt x="115" y="18"/>
                  <a:pt x="108" y="16"/>
                </a:cubicBezTo>
                <a:cubicBezTo>
                  <a:pt x="101" y="13"/>
                  <a:pt x="91" y="23"/>
                  <a:pt x="81" y="39"/>
                </a:cubicBezTo>
                <a:cubicBezTo>
                  <a:pt x="70" y="16"/>
                  <a:pt x="59" y="0"/>
                  <a:pt x="51" y="3"/>
                </a:cubicBezTo>
                <a:cubicBezTo>
                  <a:pt x="42" y="5"/>
                  <a:pt x="43" y="31"/>
                  <a:pt x="50" y="61"/>
                </a:cubicBezTo>
                <a:cubicBezTo>
                  <a:pt x="27" y="57"/>
                  <a:pt x="9" y="57"/>
                  <a:pt x="6" y="65"/>
                </a:cubicBezTo>
                <a:cubicBezTo>
                  <a:pt x="3" y="73"/>
                  <a:pt x="18" y="85"/>
                  <a:pt x="38" y="95"/>
                </a:cubicBezTo>
                <a:cubicBezTo>
                  <a:pt x="15" y="113"/>
                  <a:pt x="0" y="130"/>
                  <a:pt x="5" y="138"/>
                </a:cubicBezTo>
                <a:cubicBezTo>
                  <a:pt x="9" y="145"/>
                  <a:pt x="25" y="141"/>
                  <a:pt x="46" y="131"/>
                </a:cubicBezTo>
                <a:cubicBezTo>
                  <a:pt x="44" y="146"/>
                  <a:pt x="45" y="157"/>
                  <a:pt x="51" y="159"/>
                </a:cubicBezTo>
                <a:cubicBezTo>
                  <a:pt x="58" y="162"/>
                  <a:pt x="67" y="154"/>
                  <a:pt x="76" y="140"/>
                </a:cubicBezTo>
                <a:cubicBezTo>
                  <a:pt x="86" y="163"/>
                  <a:pt x="97" y="179"/>
                  <a:pt x="106" y="177"/>
                </a:cubicBezTo>
                <a:cubicBezTo>
                  <a:pt x="115" y="174"/>
                  <a:pt x="113" y="149"/>
                  <a:pt x="107" y="119"/>
                </a:cubicBezTo>
                <a:cubicBezTo>
                  <a:pt x="130" y="123"/>
                  <a:pt x="149" y="124"/>
                  <a:pt x="152" y="115"/>
                </a:cubicBezTo>
                <a:cubicBezTo>
                  <a:pt x="155" y="107"/>
                  <a:pt x="141" y="96"/>
                  <a:pt x="121" y="86"/>
                </a:cubicBezTo>
                <a:close/>
                <a:moveTo>
                  <a:pt x="154" y="39"/>
                </a:moveTo>
                <a:cubicBezTo>
                  <a:pt x="157" y="43"/>
                  <a:pt x="143" y="62"/>
                  <a:pt x="117" y="84"/>
                </a:cubicBezTo>
                <a:cubicBezTo>
                  <a:pt x="113" y="82"/>
                  <a:pt x="109" y="80"/>
                  <a:pt x="105" y="78"/>
                </a:cubicBezTo>
                <a:cubicBezTo>
                  <a:pt x="108" y="69"/>
                  <a:pt x="110" y="61"/>
                  <a:pt x="112" y="53"/>
                </a:cubicBezTo>
                <a:cubicBezTo>
                  <a:pt x="136" y="40"/>
                  <a:pt x="152" y="36"/>
                  <a:pt x="154" y="39"/>
                </a:cubicBezTo>
                <a:close/>
                <a:moveTo>
                  <a:pt x="91" y="103"/>
                </a:moveTo>
                <a:cubicBezTo>
                  <a:pt x="90" y="104"/>
                  <a:pt x="88" y="105"/>
                  <a:pt x="87" y="106"/>
                </a:cubicBezTo>
                <a:cubicBezTo>
                  <a:pt x="85" y="107"/>
                  <a:pt x="84" y="108"/>
                  <a:pt x="82" y="109"/>
                </a:cubicBezTo>
                <a:cubicBezTo>
                  <a:pt x="78" y="108"/>
                  <a:pt x="74" y="106"/>
                  <a:pt x="70" y="105"/>
                </a:cubicBezTo>
                <a:cubicBezTo>
                  <a:pt x="68" y="104"/>
                  <a:pt x="66" y="104"/>
                  <a:pt x="65" y="103"/>
                </a:cubicBezTo>
                <a:cubicBezTo>
                  <a:pt x="63" y="99"/>
                  <a:pt x="62" y="95"/>
                  <a:pt x="61" y="91"/>
                </a:cubicBezTo>
                <a:cubicBezTo>
                  <a:pt x="62" y="88"/>
                  <a:pt x="63" y="84"/>
                  <a:pt x="64" y="81"/>
                </a:cubicBezTo>
                <a:cubicBezTo>
                  <a:pt x="67" y="79"/>
                  <a:pt x="70" y="77"/>
                  <a:pt x="73" y="75"/>
                </a:cubicBezTo>
                <a:cubicBezTo>
                  <a:pt x="74" y="74"/>
                  <a:pt x="76" y="73"/>
                  <a:pt x="77" y="72"/>
                </a:cubicBezTo>
                <a:cubicBezTo>
                  <a:pt x="80" y="73"/>
                  <a:pt x="82" y="74"/>
                  <a:pt x="85" y="75"/>
                </a:cubicBezTo>
                <a:cubicBezTo>
                  <a:pt x="87" y="75"/>
                  <a:pt x="89" y="76"/>
                  <a:pt x="91" y="77"/>
                </a:cubicBezTo>
                <a:cubicBezTo>
                  <a:pt x="92" y="80"/>
                  <a:pt x="93" y="82"/>
                  <a:pt x="94" y="85"/>
                </a:cubicBezTo>
                <a:cubicBezTo>
                  <a:pt x="95" y="87"/>
                  <a:pt x="95" y="89"/>
                  <a:pt x="96" y="91"/>
                </a:cubicBezTo>
                <a:cubicBezTo>
                  <a:pt x="95" y="92"/>
                  <a:pt x="95" y="93"/>
                  <a:pt x="95" y="94"/>
                </a:cubicBezTo>
                <a:cubicBezTo>
                  <a:pt x="94" y="97"/>
                  <a:pt x="92" y="100"/>
                  <a:pt x="91" y="103"/>
                </a:cubicBezTo>
                <a:close/>
                <a:moveTo>
                  <a:pt x="98" y="84"/>
                </a:moveTo>
                <a:cubicBezTo>
                  <a:pt x="97" y="82"/>
                  <a:pt x="97" y="80"/>
                  <a:pt x="96" y="79"/>
                </a:cubicBezTo>
                <a:cubicBezTo>
                  <a:pt x="97" y="79"/>
                  <a:pt x="99" y="80"/>
                  <a:pt x="100" y="80"/>
                </a:cubicBezTo>
                <a:cubicBezTo>
                  <a:pt x="99" y="82"/>
                  <a:pt x="99" y="84"/>
                  <a:pt x="98" y="85"/>
                </a:cubicBezTo>
                <a:cubicBezTo>
                  <a:pt x="98" y="85"/>
                  <a:pt x="98" y="84"/>
                  <a:pt x="98" y="84"/>
                </a:cubicBezTo>
                <a:close/>
                <a:moveTo>
                  <a:pt x="94" y="74"/>
                </a:moveTo>
                <a:cubicBezTo>
                  <a:pt x="93" y="71"/>
                  <a:pt x="92" y="67"/>
                  <a:pt x="91" y="64"/>
                </a:cubicBezTo>
                <a:cubicBezTo>
                  <a:pt x="97" y="61"/>
                  <a:pt x="102" y="58"/>
                  <a:pt x="107" y="55"/>
                </a:cubicBezTo>
                <a:cubicBezTo>
                  <a:pt x="106" y="62"/>
                  <a:pt x="104" y="69"/>
                  <a:pt x="101" y="77"/>
                </a:cubicBezTo>
                <a:cubicBezTo>
                  <a:pt x="99" y="76"/>
                  <a:pt x="97" y="75"/>
                  <a:pt x="94" y="74"/>
                </a:cubicBezTo>
                <a:close/>
                <a:moveTo>
                  <a:pt x="90" y="72"/>
                </a:moveTo>
                <a:cubicBezTo>
                  <a:pt x="88" y="72"/>
                  <a:pt x="87" y="71"/>
                  <a:pt x="86" y="71"/>
                </a:cubicBezTo>
                <a:cubicBezTo>
                  <a:pt x="84" y="70"/>
                  <a:pt x="83" y="70"/>
                  <a:pt x="82" y="70"/>
                </a:cubicBezTo>
                <a:cubicBezTo>
                  <a:pt x="84" y="68"/>
                  <a:pt x="86" y="67"/>
                  <a:pt x="87" y="66"/>
                </a:cubicBezTo>
                <a:cubicBezTo>
                  <a:pt x="88" y="68"/>
                  <a:pt x="89" y="70"/>
                  <a:pt x="90" y="72"/>
                </a:cubicBezTo>
                <a:close/>
                <a:moveTo>
                  <a:pt x="77" y="68"/>
                </a:moveTo>
                <a:cubicBezTo>
                  <a:pt x="75" y="67"/>
                  <a:pt x="72" y="67"/>
                  <a:pt x="70" y="66"/>
                </a:cubicBezTo>
                <a:cubicBezTo>
                  <a:pt x="73" y="59"/>
                  <a:pt x="77" y="53"/>
                  <a:pt x="80" y="47"/>
                </a:cubicBezTo>
                <a:cubicBezTo>
                  <a:pt x="82" y="52"/>
                  <a:pt x="84" y="57"/>
                  <a:pt x="86" y="62"/>
                </a:cubicBezTo>
                <a:cubicBezTo>
                  <a:pt x="83" y="64"/>
                  <a:pt x="80" y="66"/>
                  <a:pt x="77" y="68"/>
                </a:cubicBezTo>
                <a:close/>
                <a:moveTo>
                  <a:pt x="72" y="71"/>
                </a:moveTo>
                <a:cubicBezTo>
                  <a:pt x="72" y="71"/>
                  <a:pt x="71" y="72"/>
                  <a:pt x="71" y="72"/>
                </a:cubicBezTo>
                <a:cubicBezTo>
                  <a:pt x="69" y="73"/>
                  <a:pt x="68" y="74"/>
                  <a:pt x="66" y="75"/>
                </a:cubicBezTo>
                <a:cubicBezTo>
                  <a:pt x="67" y="73"/>
                  <a:pt x="68" y="71"/>
                  <a:pt x="68" y="70"/>
                </a:cubicBezTo>
                <a:cubicBezTo>
                  <a:pt x="70" y="70"/>
                  <a:pt x="71" y="70"/>
                  <a:pt x="72" y="71"/>
                </a:cubicBezTo>
                <a:close/>
                <a:moveTo>
                  <a:pt x="62" y="77"/>
                </a:moveTo>
                <a:cubicBezTo>
                  <a:pt x="61" y="79"/>
                  <a:pt x="59" y="80"/>
                  <a:pt x="57" y="81"/>
                </a:cubicBezTo>
                <a:cubicBezTo>
                  <a:pt x="56" y="76"/>
                  <a:pt x="55" y="71"/>
                  <a:pt x="54" y="66"/>
                </a:cubicBezTo>
                <a:cubicBezTo>
                  <a:pt x="58" y="67"/>
                  <a:pt x="62" y="68"/>
                  <a:pt x="66" y="69"/>
                </a:cubicBezTo>
                <a:cubicBezTo>
                  <a:pt x="64" y="72"/>
                  <a:pt x="63" y="75"/>
                  <a:pt x="62" y="77"/>
                </a:cubicBezTo>
                <a:close/>
                <a:moveTo>
                  <a:pt x="60" y="84"/>
                </a:moveTo>
                <a:cubicBezTo>
                  <a:pt x="59" y="85"/>
                  <a:pt x="59" y="85"/>
                  <a:pt x="59" y="86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4"/>
                  <a:pt x="59" y="84"/>
                  <a:pt x="60" y="84"/>
                </a:cubicBezTo>
                <a:close/>
                <a:moveTo>
                  <a:pt x="57" y="90"/>
                </a:moveTo>
                <a:cubicBezTo>
                  <a:pt x="56" y="93"/>
                  <a:pt x="55" y="96"/>
                  <a:pt x="54" y="99"/>
                </a:cubicBezTo>
                <a:cubicBezTo>
                  <a:pt x="51" y="98"/>
                  <a:pt x="48" y="96"/>
                  <a:pt x="45" y="95"/>
                </a:cubicBezTo>
                <a:cubicBezTo>
                  <a:pt x="48" y="92"/>
                  <a:pt x="52" y="89"/>
                  <a:pt x="56" y="86"/>
                </a:cubicBezTo>
                <a:cubicBezTo>
                  <a:pt x="57" y="88"/>
                  <a:pt x="57" y="89"/>
                  <a:pt x="57" y="90"/>
                </a:cubicBezTo>
                <a:close/>
                <a:moveTo>
                  <a:pt x="59" y="96"/>
                </a:moveTo>
                <a:cubicBezTo>
                  <a:pt x="60" y="98"/>
                  <a:pt x="60" y="100"/>
                  <a:pt x="61" y="102"/>
                </a:cubicBezTo>
                <a:cubicBezTo>
                  <a:pt x="60" y="101"/>
                  <a:pt x="59" y="101"/>
                  <a:pt x="58" y="101"/>
                </a:cubicBezTo>
                <a:cubicBezTo>
                  <a:pt x="58" y="99"/>
                  <a:pt x="58" y="97"/>
                  <a:pt x="59" y="96"/>
                </a:cubicBezTo>
                <a:close/>
                <a:moveTo>
                  <a:pt x="62" y="105"/>
                </a:moveTo>
                <a:cubicBezTo>
                  <a:pt x="64" y="110"/>
                  <a:pt x="65" y="114"/>
                  <a:pt x="67" y="118"/>
                </a:cubicBezTo>
                <a:cubicBezTo>
                  <a:pt x="62" y="121"/>
                  <a:pt x="57" y="123"/>
                  <a:pt x="52" y="125"/>
                </a:cubicBezTo>
                <a:cubicBezTo>
                  <a:pt x="53" y="119"/>
                  <a:pt x="55" y="111"/>
                  <a:pt x="57" y="103"/>
                </a:cubicBezTo>
                <a:cubicBezTo>
                  <a:pt x="59" y="104"/>
                  <a:pt x="60" y="105"/>
                  <a:pt x="62" y="105"/>
                </a:cubicBezTo>
                <a:close/>
                <a:moveTo>
                  <a:pt x="66" y="107"/>
                </a:moveTo>
                <a:cubicBezTo>
                  <a:pt x="68" y="108"/>
                  <a:pt x="70" y="108"/>
                  <a:pt x="73" y="109"/>
                </a:cubicBezTo>
                <a:cubicBezTo>
                  <a:pt x="75" y="110"/>
                  <a:pt x="77" y="110"/>
                  <a:pt x="79" y="111"/>
                </a:cubicBezTo>
                <a:cubicBezTo>
                  <a:pt x="76" y="113"/>
                  <a:pt x="73" y="115"/>
                  <a:pt x="70" y="116"/>
                </a:cubicBezTo>
                <a:cubicBezTo>
                  <a:pt x="68" y="113"/>
                  <a:pt x="67" y="110"/>
                  <a:pt x="66" y="107"/>
                </a:cubicBezTo>
                <a:close/>
                <a:moveTo>
                  <a:pt x="82" y="112"/>
                </a:moveTo>
                <a:cubicBezTo>
                  <a:pt x="84" y="113"/>
                  <a:pt x="85" y="113"/>
                  <a:pt x="86" y="114"/>
                </a:cubicBezTo>
                <a:cubicBezTo>
                  <a:pt x="83" y="120"/>
                  <a:pt x="80" y="127"/>
                  <a:pt x="77" y="132"/>
                </a:cubicBezTo>
                <a:cubicBezTo>
                  <a:pt x="75" y="128"/>
                  <a:pt x="73" y="124"/>
                  <a:pt x="71" y="119"/>
                </a:cubicBezTo>
                <a:cubicBezTo>
                  <a:pt x="75" y="117"/>
                  <a:pt x="78" y="115"/>
                  <a:pt x="82" y="112"/>
                </a:cubicBezTo>
                <a:close/>
                <a:moveTo>
                  <a:pt x="86" y="110"/>
                </a:moveTo>
                <a:cubicBezTo>
                  <a:pt x="87" y="109"/>
                  <a:pt x="88" y="109"/>
                  <a:pt x="89" y="108"/>
                </a:cubicBezTo>
                <a:cubicBezTo>
                  <a:pt x="88" y="109"/>
                  <a:pt x="88" y="110"/>
                  <a:pt x="88" y="110"/>
                </a:cubicBezTo>
                <a:cubicBezTo>
                  <a:pt x="87" y="110"/>
                  <a:pt x="87" y="110"/>
                  <a:pt x="86" y="110"/>
                </a:cubicBezTo>
                <a:close/>
                <a:moveTo>
                  <a:pt x="95" y="104"/>
                </a:moveTo>
                <a:cubicBezTo>
                  <a:pt x="96" y="104"/>
                  <a:pt x="97" y="103"/>
                  <a:pt x="99" y="102"/>
                </a:cubicBezTo>
                <a:cubicBezTo>
                  <a:pt x="100" y="106"/>
                  <a:pt x="101" y="110"/>
                  <a:pt x="102" y="113"/>
                </a:cubicBezTo>
                <a:cubicBezTo>
                  <a:pt x="99" y="113"/>
                  <a:pt x="95" y="112"/>
                  <a:pt x="92" y="111"/>
                </a:cubicBezTo>
                <a:cubicBezTo>
                  <a:pt x="93" y="109"/>
                  <a:pt x="94" y="107"/>
                  <a:pt x="95" y="104"/>
                </a:cubicBezTo>
                <a:close/>
                <a:moveTo>
                  <a:pt x="97" y="99"/>
                </a:moveTo>
                <a:cubicBezTo>
                  <a:pt x="97" y="99"/>
                  <a:pt x="97" y="98"/>
                  <a:pt x="98" y="98"/>
                </a:cubicBezTo>
                <a:cubicBezTo>
                  <a:pt x="98" y="98"/>
                  <a:pt x="98" y="98"/>
                  <a:pt x="98" y="99"/>
                </a:cubicBezTo>
                <a:cubicBezTo>
                  <a:pt x="98" y="99"/>
                  <a:pt x="97" y="99"/>
                  <a:pt x="97" y="99"/>
                </a:cubicBezTo>
                <a:close/>
                <a:moveTo>
                  <a:pt x="100" y="92"/>
                </a:moveTo>
                <a:cubicBezTo>
                  <a:pt x="101" y="88"/>
                  <a:pt x="102" y="85"/>
                  <a:pt x="104" y="82"/>
                </a:cubicBezTo>
                <a:cubicBezTo>
                  <a:pt x="107" y="83"/>
                  <a:pt x="111" y="85"/>
                  <a:pt x="114" y="86"/>
                </a:cubicBezTo>
                <a:cubicBezTo>
                  <a:pt x="110" y="90"/>
                  <a:pt x="106" y="93"/>
                  <a:pt x="101" y="96"/>
                </a:cubicBezTo>
                <a:cubicBezTo>
                  <a:pt x="101" y="95"/>
                  <a:pt x="100" y="93"/>
                  <a:pt x="100" y="92"/>
                </a:cubicBezTo>
                <a:close/>
                <a:moveTo>
                  <a:pt x="107" y="18"/>
                </a:moveTo>
                <a:cubicBezTo>
                  <a:pt x="111" y="19"/>
                  <a:pt x="112" y="32"/>
                  <a:pt x="108" y="51"/>
                </a:cubicBezTo>
                <a:cubicBezTo>
                  <a:pt x="102" y="54"/>
                  <a:pt x="96" y="57"/>
                  <a:pt x="90" y="60"/>
                </a:cubicBezTo>
                <a:cubicBezTo>
                  <a:pt x="87" y="54"/>
                  <a:pt x="85" y="48"/>
                  <a:pt x="82" y="43"/>
                </a:cubicBezTo>
                <a:cubicBezTo>
                  <a:pt x="93" y="25"/>
                  <a:pt x="103" y="16"/>
                  <a:pt x="107" y="18"/>
                </a:cubicBezTo>
                <a:close/>
                <a:moveTo>
                  <a:pt x="52" y="5"/>
                </a:moveTo>
                <a:cubicBezTo>
                  <a:pt x="56" y="4"/>
                  <a:pt x="67" y="18"/>
                  <a:pt x="78" y="44"/>
                </a:cubicBezTo>
                <a:cubicBezTo>
                  <a:pt x="75" y="50"/>
                  <a:pt x="71" y="58"/>
                  <a:pt x="67" y="65"/>
                </a:cubicBezTo>
                <a:cubicBezTo>
                  <a:pt x="62" y="64"/>
                  <a:pt x="57" y="63"/>
                  <a:pt x="53" y="62"/>
                </a:cubicBezTo>
                <a:cubicBezTo>
                  <a:pt x="45" y="28"/>
                  <a:pt x="47" y="7"/>
                  <a:pt x="52" y="5"/>
                </a:cubicBezTo>
                <a:close/>
                <a:moveTo>
                  <a:pt x="8" y="66"/>
                </a:moveTo>
                <a:cubicBezTo>
                  <a:pt x="10" y="62"/>
                  <a:pt x="26" y="61"/>
                  <a:pt x="51" y="65"/>
                </a:cubicBezTo>
                <a:cubicBezTo>
                  <a:pt x="52" y="71"/>
                  <a:pt x="53" y="77"/>
                  <a:pt x="55" y="82"/>
                </a:cubicBezTo>
                <a:cubicBezTo>
                  <a:pt x="50" y="86"/>
                  <a:pt x="45" y="89"/>
                  <a:pt x="41" y="93"/>
                </a:cubicBezTo>
                <a:cubicBezTo>
                  <a:pt x="18" y="82"/>
                  <a:pt x="7" y="70"/>
                  <a:pt x="8" y="66"/>
                </a:cubicBezTo>
                <a:close/>
                <a:moveTo>
                  <a:pt x="7" y="137"/>
                </a:moveTo>
                <a:cubicBezTo>
                  <a:pt x="4" y="133"/>
                  <a:pt x="17" y="117"/>
                  <a:pt x="42" y="97"/>
                </a:cubicBezTo>
                <a:cubicBezTo>
                  <a:pt x="46" y="99"/>
                  <a:pt x="50" y="100"/>
                  <a:pt x="53" y="102"/>
                </a:cubicBezTo>
                <a:cubicBezTo>
                  <a:pt x="51" y="111"/>
                  <a:pt x="48" y="120"/>
                  <a:pt x="47" y="128"/>
                </a:cubicBezTo>
                <a:cubicBezTo>
                  <a:pt x="24" y="138"/>
                  <a:pt x="9" y="140"/>
                  <a:pt x="7" y="137"/>
                </a:cubicBezTo>
                <a:close/>
                <a:moveTo>
                  <a:pt x="55" y="157"/>
                </a:moveTo>
                <a:cubicBezTo>
                  <a:pt x="52" y="156"/>
                  <a:pt x="50" y="145"/>
                  <a:pt x="52" y="129"/>
                </a:cubicBezTo>
                <a:cubicBezTo>
                  <a:pt x="57" y="126"/>
                  <a:pt x="62" y="124"/>
                  <a:pt x="68" y="121"/>
                </a:cubicBezTo>
                <a:cubicBezTo>
                  <a:pt x="70" y="126"/>
                  <a:pt x="72" y="132"/>
                  <a:pt x="74" y="137"/>
                </a:cubicBezTo>
                <a:cubicBezTo>
                  <a:pt x="66" y="151"/>
                  <a:pt x="58" y="159"/>
                  <a:pt x="55" y="157"/>
                </a:cubicBezTo>
                <a:close/>
                <a:moveTo>
                  <a:pt x="107" y="173"/>
                </a:moveTo>
                <a:cubicBezTo>
                  <a:pt x="103" y="174"/>
                  <a:pt x="91" y="160"/>
                  <a:pt x="79" y="136"/>
                </a:cubicBezTo>
                <a:cubicBezTo>
                  <a:pt x="83" y="129"/>
                  <a:pt x="86" y="122"/>
                  <a:pt x="90" y="115"/>
                </a:cubicBezTo>
                <a:cubicBezTo>
                  <a:pt x="94" y="116"/>
                  <a:pt x="99" y="117"/>
                  <a:pt x="103" y="118"/>
                </a:cubicBezTo>
                <a:cubicBezTo>
                  <a:pt x="111" y="150"/>
                  <a:pt x="112" y="171"/>
                  <a:pt x="107" y="173"/>
                </a:cubicBezTo>
                <a:close/>
                <a:moveTo>
                  <a:pt x="150" y="112"/>
                </a:moveTo>
                <a:cubicBezTo>
                  <a:pt x="149" y="116"/>
                  <a:pt x="131" y="118"/>
                  <a:pt x="106" y="114"/>
                </a:cubicBezTo>
                <a:cubicBezTo>
                  <a:pt x="105" y="109"/>
                  <a:pt x="104" y="104"/>
                  <a:pt x="102" y="100"/>
                </a:cubicBezTo>
                <a:cubicBezTo>
                  <a:pt x="108" y="96"/>
                  <a:pt x="113" y="92"/>
                  <a:pt x="118" y="88"/>
                </a:cubicBezTo>
                <a:cubicBezTo>
                  <a:pt x="140" y="98"/>
                  <a:pt x="152" y="107"/>
                  <a:pt x="150" y="11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112"/>
          <p:cNvSpPr/>
          <p:nvPr/>
        </p:nvSpPr>
        <p:spPr>
          <a:xfrm>
            <a:off x="7895212" y="3349810"/>
            <a:ext cx="380830" cy="403148"/>
          </a:xfrm>
          <a:custGeom>
            <a:avLst/>
            <a:gdLst/>
            <a:ahLst/>
            <a:cxnLst/>
            <a:rect l="l" t="t" r="r" b="b"/>
            <a:pathLst>
              <a:path w="90" h="95">
                <a:moveTo>
                  <a:pt x="0" y="76"/>
                </a:moveTo>
                <a:cubicBezTo>
                  <a:pt x="9" y="74"/>
                  <a:pt x="18" y="71"/>
                  <a:pt x="26" y="68"/>
                </a:cubicBezTo>
                <a:cubicBezTo>
                  <a:pt x="29" y="67"/>
                  <a:pt x="29" y="67"/>
                  <a:pt x="29" y="67"/>
                </a:cubicBezTo>
                <a:cubicBezTo>
                  <a:pt x="31" y="70"/>
                  <a:pt x="31" y="70"/>
                  <a:pt x="31" y="70"/>
                </a:cubicBezTo>
                <a:cubicBezTo>
                  <a:pt x="37" y="79"/>
                  <a:pt x="43" y="87"/>
                  <a:pt x="49" y="95"/>
                </a:cubicBezTo>
                <a:cubicBezTo>
                  <a:pt x="52" y="84"/>
                  <a:pt x="56" y="74"/>
                  <a:pt x="60" y="63"/>
                </a:cubicBezTo>
                <a:cubicBezTo>
                  <a:pt x="61" y="58"/>
                  <a:pt x="61" y="58"/>
                  <a:pt x="61" y="58"/>
                </a:cubicBezTo>
                <a:cubicBezTo>
                  <a:pt x="65" y="56"/>
                  <a:pt x="65" y="56"/>
                  <a:pt x="65" y="56"/>
                </a:cubicBezTo>
                <a:cubicBezTo>
                  <a:pt x="73" y="52"/>
                  <a:pt x="81" y="48"/>
                  <a:pt x="90" y="44"/>
                </a:cubicBezTo>
                <a:cubicBezTo>
                  <a:pt x="82" y="40"/>
                  <a:pt x="73" y="36"/>
                  <a:pt x="65" y="32"/>
                </a:cubicBezTo>
                <a:cubicBezTo>
                  <a:pt x="61" y="30"/>
                  <a:pt x="61" y="30"/>
                  <a:pt x="61" y="30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18"/>
                  <a:pt x="59" y="9"/>
                  <a:pt x="59" y="0"/>
                </a:cubicBezTo>
                <a:cubicBezTo>
                  <a:pt x="53" y="8"/>
                  <a:pt x="46" y="15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7" y="24"/>
                  <a:pt x="37" y="24"/>
                  <a:pt x="37" y="24"/>
                </a:cubicBezTo>
                <a:cubicBezTo>
                  <a:pt x="32" y="23"/>
                  <a:pt x="32" y="23"/>
                  <a:pt x="32" y="23"/>
                </a:cubicBezTo>
                <a:cubicBezTo>
                  <a:pt x="23" y="22"/>
                  <a:pt x="13" y="21"/>
                  <a:pt x="4" y="20"/>
                </a:cubicBezTo>
                <a:cubicBezTo>
                  <a:pt x="8" y="27"/>
                  <a:pt x="13" y="35"/>
                  <a:pt x="17" y="43"/>
                </a:cubicBezTo>
                <a:cubicBezTo>
                  <a:pt x="19" y="46"/>
                  <a:pt x="19" y="46"/>
                  <a:pt x="19" y="46"/>
                </a:cubicBezTo>
                <a:cubicBezTo>
                  <a:pt x="16" y="50"/>
                  <a:pt x="16" y="50"/>
                  <a:pt x="16" y="50"/>
                </a:cubicBezTo>
                <a:cubicBezTo>
                  <a:pt x="11" y="59"/>
                  <a:pt x="6" y="68"/>
                  <a:pt x="0" y="7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113"/>
          <p:cNvSpPr/>
          <p:nvPr/>
        </p:nvSpPr>
        <p:spPr>
          <a:xfrm>
            <a:off x="7857057" y="3316334"/>
            <a:ext cx="452461" cy="471539"/>
          </a:xfrm>
          <a:custGeom>
            <a:avLst/>
            <a:gdLst/>
            <a:ahLst/>
            <a:cxnLst/>
            <a:rect l="l" t="t" r="r" b="b"/>
            <a:pathLst>
              <a:path w="107" h="111">
                <a:moveTo>
                  <a:pt x="61" y="106"/>
                </a:moveTo>
                <a:cubicBezTo>
                  <a:pt x="66" y="95"/>
                  <a:pt x="71" y="82"/>
                  <a:pt x="73" y="69"/>
                </a:cubicBezTo>
                <a:cubicBezTo>
                  <a:pt x="83" y="64"/>
                  <a:pt x="93" y="59"/>
                  <a:pt x="103" y="5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94" y="45"/>
                  <a:pt x="84" y="41"/>
                  <a:pt x="74" y="37"/>
                </a:cubicBezTo>
                <a:cubicBezTo>
                  <a:pt x="74" y="26"/>
                  <a:pt x="72" y="15"/>
                  <a:pt x="71" y="4"/>
                </a:cubicBezTo>
                <a:cubicBezTo>
                  <a:pt x="71" y="0"/>
                  <a:pt x="71" y="0"/>
                  <a:pt x="71" y="0"/>
                </a:cubicBezTo>
                <a:cubicBezTo>
                  <a:pt x="68" y="4"/>
                  <a:pt x="68" y="4"/>
                  <a:pt x="68" y="4"/>
                </a:cubicBezTo>
                <a:cubicBezTo>
                  <a:pt x="60" y="12"/>
                  <a:pt x="51" y="20"/>
                  <a:pt x="44" y="29"/>
                </a:cubicBezTo>
                <a:cubicBezTo>
                  <a:pt x="33" y="27"/>
                  <a:pt x="22" y="26"/>
                  <a:pt x="11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7"/>
                  <a:pt x="8" y="27"/>
                  <a:pt x="8" y="27"/>
                </a:cubicBezTo>
                <a:cubicBezTo>
                  <a:pt x="13" y="36"/>
                  <a:pt x="18" y="46"/>
                  <a:pt x="23" y="55"/>
                </a:cubicBezTo>
                <a:cubicBezTo>
                  <a:pt x="16" y="65"/>
                  <a:pt x="9" y="76"/>
                  <a:pt x="2" y="87"/>
                </a:cubicBezTo>
                <a:cubicBezTo>
                  <a:pt x="0" y="92"/>
                  <a:pt x="0" y="92"/>
                  <a:pt x="0" y="92"/>
                </a:cubicBezTo>
                <a:cubicBezTo>
                  <a:pt x="6" y="90"/>
                  <a:pt x="6" y="90"/>
                  <a:pt x="6" y="90"/>
                </a:cubicBezTo>
                <a:cubicBezTo>
                  <a:pt x="17" y="86"/>
                  <a:pt x="27" y="83"/>
                  <a:pt x="37" y="80"/>
                </a:cubicBezTo>
                <a:cubicBezTo>
                  <a:pt x="43" y="90"/>
                  <a:pt x="49" y="99"/>
                  <a:pt x="57" y="108"/>
                </a:cubicBezTo>
                <a:cubicBezTo>
                  <a:pt x="59" y="111"/>
                  <a:pt x="59" y="111"/>
                  <a:pt x="59" y="111"/>
                </a:cubicBezTo>
                <a:lnTo>
                  <a:pt x="61" y="106"/>
                </a:lnTo>
                <a:close/>
                <a:moveTo>
                  <a:pt x="40" y="78"/>
                </a:moveTo>
                <a:cubicBezTo>
                  <a:pt x="38" y="75"/>
                  <a:pt x="38" y="75"/>
                  <a:pt x="38" y="75"/>
                </a:cubicBezTo>
                <a:cubicBezTo>
                  <a:pt x="35" y="76"/>
                  <a:pt x="35" y="76"/>
                  <a:pt x="35" y="76"/>
                </a:cubicBezTo>
                <a:cubicBezTo>
                  <a:pt x="27" y="79"/>
                  <a:pt x="18" y="82"/>
                  <a:pt x="9" y="84"/>
                </a:cubicBezTo>
                <a:cubicBezTo>
                  <a:pt x="15" y="76"/>
                  <a:pt x="20" y="67"/>
                  <a:pt x="25" y="58"/>
                </a:cubicBezTo>
                <a:cubicBezTo>
                  <a:pt x="28" y="54"/>
                  <a:pt x="28" y="54"/>
                  <a:pt x="28" y="54"/>
                </a:cubicBezTo>
                <a:cubicBezTo>
                  <a:pt x="26" y="51"/>
                  <a:pt x="26" y="51"/>
                  <a:pt x="26" y="51"/>
                </a:cubicBezTo>
                <a:cubicBezTo>
                  <a:pt x="22" y="43"/>
                  <a:pt x="17" y="35"/>
                  <a:pt x="13" y="28"/>
                </a:cubicBezTo>
                <a:cubicBezTo>
                  <a:pt x="22" y="29"/>
                  <a:pt x="32" y="30"/>
                  <a:pt x="41" y="31"/>
                </a:cubicBezTo>
                <a:cubicBezTo>
                  <a:pt x="46" y="32"/>
                  <a:pt x="46" y="32"/>
                  <a:pt x="46" y="32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55" y="23"/>
                  <a:pt x="62" y="16"/>
                  <a:pt x="68" y="8"/>
                </a:cubicBezTo>
                <a:cubicBezTo>
                  <a:pt x="68" y="17"/>
                  <a:pt x="69" y="26"/>
                  <a:pt x="69" y="35"/>
                </a:cubicBezTo>
                <a:cubicBezTo>
                  <a:pt x="70" y="38"/>
                  <a:pt x="70" y="38"/>
                  <a:pt x="70" y="38"/>
                </a:cubicBezTo>
                <a:cubicBezTo>
                  <a:pt x="74" y="40"/>
                  <a:pt x="74" y="40"/>
                  <a:pt x="74" y="40"/>
                </a:cubicBezTo>
                <a:cubicBezTo>
                  <a:pt x="82" y="44"/>
                  <a:pt x="91" y="48"/>
                  <a:pt x="99" y="52"/>
                </a:cubicBezTo>
                <a:cubicBezTo>
                  <a:pt x="90" y="56"/>
                  <a:pt x="82" y="60"/>
                  <a:pt x="74" y="64"/>
                </a:cubicBezTo>
                <a:cubicBezTo>
                  <a:pt x="70" y="66"/>
                  <a:pt x="70" y="66"/>
                  <a:pt x="70" y="66"/>
                </a:cubicBezTo>
                <a:cubicBezTo>
                  <a:pt x="69" y="71"/>
                  <a:pt x="69" y="71"/>
                  <a:pt x="69" y="71"/>
                </a:cubicBezTo>
                <a:cubicBezTo>
                  <a:pt x="65" y="82"/>
                  <a:pt x="61" y="92"/>
                  <a:pt x="58" y="103"/>
                </a:cubicBezTo>
                <a:cubicBezTo>
                  <a:pt x="52" y="95"/>
                  <a:pt x="46" y="87"/>
                  <a:pt x="40" y="7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9" name="CustomShape 114"/>
          <p:cNvSpPr/>
          <p:nvPr/>
        </p:nvSpPr>
        <p:spPr>
          <a:xfrm>
            <a:off x="9850837" y="838417"/>
            <a:ext cx="1017228" cy="639637"/>
          </a:xfrm>
          <a:custGeom>
            <a:avLst/>
            <a:gdLst/>
            <a:ahLst/>
            <a:cxnLst/>
            <a:rect l="l" t="t" r="r" b="b"/>
            <a:pathLst>
              <a:path w="240" h="151">
                <a:moveTo>
                  <a:pt x="235" y="30"/>
                </a:moveTo>
                <a:cubicBezTo>
                  <a:pt x="198" y="17"/>
                  <a:pt x="160" y="8"/>
                  <a:pt x="122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4" y="4"/>
                  <a:pt x="114" y="4"/>
                  <a:pt x="114" y="4"/>
                </a:cubicBezTo>
                <a:cubicBezTo>
                  <a:pt x="108" y="11"/>
                  <a:pt x="102" y="18"/>
                  <a:pt x="97" y="26"/>
                </a:cubicBezTo>
                <a:cubicBezTo>
                  <a:pt x="94" y="31"/>
                  <a:pt x="94" y="31"/>
                  <a:pt x="94" y="31"/>
                </a:cubicBezTo>
                <a:cubicBezTo>
                  <a:pt x="87" y="41"/>
                  <a:pt x="80" y="51"/>
                  <a:pt x="72" y="61"/>
                </a:cubicBezTo>
                <a:cubicBezTo>
                  <a:pt x="56" y="59"/>
                  <a:pt x="40" y="59"/>
                  <a:pt x="25" y="64"/>
                </a:cubicBezTo>
                <a:cubicBezTo>
                  <a:pt x="7" y="70"/>
                  <a:pt x="0" y="93"/>
                  <a:pt x="14" y="107"/>
                </a:cubicBezTo>
                <a:cubicBezTo>
                  <a:pt x="28" y="119"/>
                  <a:pt x="53" y="92"/>
                  <a:pt x="60" y="84"/>
                </a:cubicBezTo>
                <a:cubicBezTo>
                  <a:pt x="65" y="79"/>
                  <a:pt x="70" y="74"/>
                  <a:pt x="74" y="68"/>
                </a:cubicBezTo>
                <a:cubicBezTo>
                  <a:pt x="79" y="62"/>
                  <a:pt x="79" y="62"/>
                  <a:pt x="79" y="62"/>
                </a:cubicBezTo>
                <a:cubicBezTo>
                  <a:pt x="86" y="52"/>
                  <a:pt x="93" y="42"/>
                  <a:pt x="99" y="32"/>
                </a:cubicBezTo>
                <a:cubicBezTo>
                  <a:pt x="119" y="36"/>
                  <a:pt x="139" y="41"/>
                  <a:pt x="159" y="46"/>
                </a:cubicBezTo>
                <a:cubicBezTo>
                  <a:pt x="178" y="51"/>
                  <a:pt x="196" y="57"/>
                  <a:pt x="215" y="61"/>
                </a:cubicBezTo>
                <a:cubicBezTo>
                  <a:pt x="206" y="75"/>
                  <a:pt x="196" y="88"/>
                  <a:pt x="187" y="101"/>
                </a:cubicBezTo>
                <a:cubicBezTo>
                  <a:pt x="186" y="102"/>
                  <a:pt x="185" y="104"/>
                  <a:pt x="184" y="105"/>
                </a:cubicBezTo>
                <a:cubicBezTo>
                  <a:pt x="152" y="103"/>
                  <a:pt x="109" y="106"/>
                  <a:pt x="119" y="139"/>
                </a:cubicBezTo>
                <a:cubicBezTo>
                  <a:pt x="121" y="148"/>
                  <a:pt x="133" y="149"/>
                  <a:pt x="140" y="149"/>
                </a:cubicBezTo>
                <a:cubicBezTo>
                  <a:pt x="153" y="149"/>
                  <a:pt x="164" y="141"/>
                  <a:pt x="173" y="132"/>
                </a:cubicBezTo>
                <a:cubicBezTo>
                  <a:pt x="179" y="126"/>
                  <a:pt x="184" y="118"/>
                  <a:pt x="189" y="111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8" y="98"/>
                  <a:pt x="203" y="89"/>
                  <a:pt x="209" y="82"/>
                </a:cubicBezTo>
                <a:cubicBezTo>
                  <a:pt x="213" y="75"/>
                  <a:pt x="217" y="69"/>
                  <a:pt x="221" y="63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229" y="50"/>
                  <a:pt x="233" y="44"/>
                  <a:pt x="236" y="38"/>
                </a:cubicBezTo>
                <a:cubicBezTo>
                  <a:pt x="240" y="32"/>
                  <a:pt x="240" y="32"/>
                  <a:pt x="240" y="32"/>
                </a:cubicBezTo>
                <a:lnTo>
                  <a:pt x="235" y="30"/>
                </a:lnTo>
                <a:close/>
                <a:moveTo>
                  <a:pt x="32" y="99"/>
                </a:moveTo>
                <a:cubicBezTo>
                  <a:pt x="18" y="107"/>
                  <a:pt x="13" y="95"/>
                  <a:pt x="15" y="82"/>
                </a:cubicBezTo>
                <a:cubicBezTo>
                  <a:pt x="16" y="71"/>
                  <a:pt x="32" y="69"/>
                  <a:pt x="41" y="68"/>
                </a:cubicBezTo>
                <a:cubicBezTo>
                  <a:pt x="49" y="67"/>
                  <a:pt x="58" y="67"/>
                  <a:pt x="67" y="68"/>
                </a:cubicBezTo>
                <a:cubicBezTo>
                  <a:pt x="57" y="80"/>
                  <a:pt x="46" y="91"/>
                  <a:pt x="32" y="99"/>
                </a:cubicBezTo>
                <a:close/>
                <a:moveTo>
                  <a:pt x="162" y="133"/>
                </a:moveTo>
                <a:cubicBezTo>
                  <a:pt x="154" y="140"/>
                  <a:pt x="122" y="151"/>
                  <a:pt x="124" y="129"/>
                </a:cubicBezTo>
                <a:cubicBezTo>
                  <a:pt x="127" y="110"/>
                  <a:pt x="155" y="109"/>
                  <a:pt x="180" y="111"/>
                </a:cubicBezTo>
                <a:cubicBezTo>
                  <a:pt x="175" y="119"/>
                  <a:pt x="169" y="126"/>
                  <a:pt x="162" y="133"/>
                </a:cubicBezTo>
                <a:close/>
                <a:moveTo>
                  <a:pt x="219" y="55"/>
                </a:moveTo>
                <a:cubicBezTo>
                  <a:pt x="201" y="50"/>
                  <a:pt x="184" y="46"/>
                  <a:pt x="166" y="42"/>
                </a:cubicBezTo>
                <a:cubicBezTo>
                  <a:pt x="145" y="36"/>
                  <a:pt x="124" y="31"/>
                  <a:pt x="103" y="26"/>
                </a:cubicBezTo>
                <a:cubicBezTo>
                  <a:pt x="108" y="19"/>
                  <a:pt x="113" y="12"/>
                  <a:pt x="118" y="5"/>
                </a:cubicBezTo>
                <a:cubicBezTo>
                  <a:pt x="138" y="10"/>
                  <a:pt x="157" y="14"/>
                  <a:pt x="176" y="19"/>
                </a:cubicBezTo>
                <a:cubicBezTo>
                  <a:pt x="195" y="24"/>
                  <a:pt x="213" y="30"/>
                  <a:pt x="231" y="36"/>
                </a:cubicBezTo>
                <a:cubicBezTo>
                  <a:pt x="227" y="42"/>
                  <a:pt x="223" y="49"/>
                  <a:pt x="219" y="5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0" name="CustomShape 115"/>
          <p:cNvSpPr/>
          <p:nvPr/>
        </p:nvSpPr>
        <p:spPr>
          <a:xfrm>
            <a:off x="9904830" y="1122780"/>
            <a:ext cx="233250" cy="169898"/>
          </a:xfrm>
          <a:custGeom>
            <a:avLst/>
            <a:gdLst/>
            <a:ahLst/>
            <a:cxnLst/>
            <a:rect l="l" t="t" r="r" b="b"/>
            <a:pathLst>
              <a:path w="55" h="40">
                <a:moveTo>
                  <a:pt x="28" y="1"/>
                </a:moveTo>
                <a:cubicBezTo>
                  <a:pt x="20" y="2"/>
                  <a:pt x="4" y="4"/>
                  <a:pt x="2" y="15"/>
                </a:cubicBezTo>
                <a:cubicBezTo>
                  <a:pt x="0" y="28"/>
                  <a:pt x="6" y="40"/>
                  <a:pt x="19" y="32"/>
                </a:cubicBezTo>
                <a:cubicBezTo>
                  <a:pt x="33" y="24"/>
                  <a:pt x="45" y="13"/>
                  <a:pt x="55" y="1"/>
                </a:cubicBezTo>
                <a:cubicBezTo>
                  <a:pt x="46" y="0"/>
                  <a:pt x="37" y="0"/>
                  <a:pt x="28" y="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1" name="CustomShape 116"/>
          <p:cNvSpPr/>
          <p:nvPr/>
        </p:nvSpPr>
        <p:spPr>
          <a:xfrm>
            <a:off x="10287100" y="859295"/>
            <a:ext cx="547849" cy="212732"/>
          </a:xfrm>
          <a:custGeom>
            <a:avLst/>
            <a:gdLst/>
            <a:ahLst/>
            <a:cxnLst/>
            <a:rect l="l" t="t" r="r" b="b"/>
            <a:pathLst>
              <a:path w="129" h="50">
                <a:moveTo>
                  <a:pt x="0" y="21"/>
                </a:moveTo>
                <a:cubicBezTo>
                  <a:pt x="22" y="26"/>
                  <a:pt x="43" y="31"/>
                  <a:pt x="64" y="37"/>
                </a:cubicBezTo>
                <a:cubicBezTo>
                  <a:pt x="81" y="41"/>
                  <a:pt x="99" y="45"/>
                  <a:pt x="117" y="50"/>
                </a:cubicBezTo>
                <a:cubicBezTo>
                  <a:pt x="121" y="44"/>
                  <a:pt x="125" y="37"/>
                  <a:pt x="129" y="31"/>
                </a:cubicBezTo>
                <a:cubicBezTo>
                  <a:pt x="111" y="25"/>
                  <a:pt x="92" y="19"/>
                  <a:pt x="74" y="14"/>
                </a:cubicBezTo>
                <a:cubicBezTo>
                  <a:pt x="55" y="9"/>
                  <a:pt x="35" y="5"/>
                  <a:pt x="16" y="0"/>
                </a:cubicBezTo>
                <a:cubicBezTo>
                  <a:pt x="10" y="7"/>
                  <a:pt x="5" y="14"/>
                  <a:pt x="0" y="2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2" name="CustomShape 117"/>
          <p:cNvSpPr/>
          <p:nvPr/>
        </p:nvSpPr>
        <p:spPr>
          <a:xfrm>
            <a:off x="10368089" y="1300597"/>
            <a:ext cx="249448" cy="177457"/>
          </a:xfrm>
          <a:custGeom>
            <a:avLst/>
            <a:gdLst/>
            <a:ahLst/>
            <a:cxnLst/>
            <a:rect l="l" t="t" r="r" b="b"/>
            <a:pathLst>
              <a:path w="59" h="42">
                <a:moveTo>
                  <a:pt x="59" y="2"/>
                </a:moveTo>
                <a:cubicBezTo>
                  <a:pt x="34" y="0"/>
                  <a:pt x="5" y="1"/>
                  <a:pt x="3" y="20"/>
                </a:cubicBezTo>
                <a:cubicBezTo>
                  <a:pt x="0" y="42"/>
                  <a:pt x="33" y="31"/>
                  <a:pt x="40" y="24"/>
                </a:cubicBezTo>
                <a:cubicBezTo>
                  <a:pt x="48" y="17"/>
                  <a:pt x="53" y="10"/>
                  <a:pt x="59" y="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3" name="CustomShape 118"/>
          <p:cNvSpPr/>
          <p:nvPr/>
        </p:nvSpPr>
        <p:spPr>
          <a:xfrm>
            <a:off x="5234798" y="2751208"/>
            <a:ext cx="63712" cy="103307"/>
          </a:xfrm>
          <a:custGeom>
            <a:avLst/>
            <a:gdLst/>
            <a:ahLst/>
            <a:cxnLst/>
            <a:rect l="l" t="t" r="r" b="b"/>
            <a:pathLst>
              <a:path w="15" h="24">
                <a:moveTo>
                  <a:pt x="14" y="20"/>
                </a:moveTo>
                <a:cubicBezTo>
                  <a:pt x="13" y="17"/>
                  <a:pt x="11" y="15"/>
                  <a:pt x="9" y="12"/>
                </a:cubicBezTo>
                <a:cubicBezTo>
                  <a:pt x="7" y="9"/>
                  <a:pt x="6" y="5"/>
                  <a:pt x="5" y="2"/>
                </a:cubicBezTo>
                <a:cubicBezTo>
                  <a:pt x="4" y="0"/>
                  <a:pt x="0" y="1"/>
                  <a:pt x="1" y="3"/>
                </a:cubicBezTo>
                <a:cubicBezTo>
                  <a:pt x="2" y="10"/>
                  <a:pt x="5" y="20"/>
                  <a:pt x="12" y="23"/>
                </a:cubicBezTo>
                <a:cubicBezTo>
                  <a:pt x="13" y="24"/>
                  <a:pt x="15" y="22"/>
                  <a:pt x="14" y="2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4" name="CustomShape 119"/>
          <p:cNvSpPr/>
          <p:nvPr/>
        </p:nvSpPr>
        <p:spPr>
          <a:xfrm>
            <a:off x="5404696" y="2713053"/>
            <a:ext cx="42834" cy="106546"/>
          </a:xfrm>
          <a:custGeom>
            <a:avLst/>
            <a:gdLst/>
            <a:ahLst/>
            <a:cxnLst/>
            <a:rect l="l" t="t" r="r" b="b"/>
            <a:pathLst>
              <a:path w="10" h="25">
                <a:moveTo>
                  <a:pt x="6" y="4"/>
                </a:moveTo>
                <a:cubicBezTo>
                  <a:pt x="5" y="0"/>
                  <a:pt x="0" y="1"/>
                  <a:pt x="0" y="5"/>
                </a:cubicBezTo>
                <a:cubicBezTo>
                  <a:pt x="1" y="11"/>
                  <a:pt x="1" y="18"/>
                  <a:pt x="5" y="24"/>
                </a:cubicBezTo>
                <a:cubicBezTo>
                  <a:pt x="6" y="25"/>
                  <a:pt x="8" y="25"/>
                  <a:pt x="9" y="23"/>
                </a:cubicBezTo>
                <a:cubicBezTo>
                  <a:pt x="10" y="17"/>
                  <a:pt x="8" y="10"/>
                  <a:pt x="6" y="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5" name="CustomShape 120"/>
          <p:cNvSpPr/>
          <p:nvPr/>
        </p:nvSpPr>
        <p:spPr>
          <a:xfrm>
            <a:off x="5498284" y="2725652"/>
            <a:ext cx="88908" cy="115905"/>
          </a:xfrm>
          <a:custGeom>
            <a:avLst/>
            <a:gdLst/>
            <a:ahLst/>
            <a:cxnLst/>
            <a:rect l="l" t="t" r="r" b="b"/>
            <a:pathLst>
              <a:path w="21" h="27">
                <a:moveTo>
                  <a:pt x="15" y="2"/>
                </a:moveTo>
                <a:cubicBezTo>
                  <a:pt x="10" y="8"/>
                  <a:pt x="3" y="15"/>
                  <a:pt x="1" y="23"/>
                </a:cubicBezTo>
                <a:cubicBezTo>
                  <a:pt x="0" y="25"/>
                  <a:pt x="2" y="27"/>
                  <a:pt x="4" y="25"/>
                </a:cubicBezTo>
                <a:cubicBezTo>
                  <a:pt x="10" y="19"/>
                  <a:pt x="14" y="11"/>
                  <a:pt x="19" y="4"/>
                </a:cubicBezTo>
                <a:cubicBezTo>
                  <a:pt x="21" y="2"/>
                  <a:pt x="17" y="0"/>
                  <a:pt x="1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6" name="CustomShape 121"/>
          <p:cNvSpPr/>
          <p:nvPr/>
        </p:nvSpPr>
        <p:spPr>
          <a:xfrm>
            <a:off x="5158848" y="2984458"/>
            <a:ext cx="152260" cy="38155"/>
          </a:xfrm>
          <a:custGeom>
            <a:avLst/>
            <a:gdLst/>
            <a:ahLst/>
            <a:cxnLst/>
            <a:rect l="l" t="t" r="r" b="b"/>
            <a:pathLst>
              <a:path w="36" h="9">
                <a:moveTo>
                  <a:pt x="33" y="0"/>
                </a:moveTo>
                <a:cubicBezTo>
                  <a:pt x="23" y="0"/>
                  <a:pt x="12" y="1"/>
                  <a:pt x="2" y="3"/>
                </a:cubicBezTo>
                <a:cubicBezTo>
                  <a:pt x="1" y="4"/>
                  <a:pt x="0" y="6"/>
                  <a:pt x="2" y="6"/>
                </a:cubicBezTo>
                <a:cubicBezTo>
                  <a:pt x="12" y="9"/>
                  <a:pt x="24" y="7"/>
                  <a:pt x="34" y="4"/>
                </a:cubicBezTo>
                <a:cubicBezTo>
                  <a:pt x="35" y="3"/>
                  <a:pt x="36" y="0"/>
                  <a:pt x="33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7" name="CustomShape 122"/>
          <p:cNvSpPr/>
          <p:nvPr/>
        </p:nvSpPr>
        <p:spPr>
          <a:xfrm>
            <a:off x="5506203" y="2887631"/>
            <a:ext cx="106546" cy="50753"/>
          </a:xfrm>
          <a:custGeom>
            <a:avLst/>
            <a:gdLst/>
            <a:ahLst/>
            <a:cxnLst/>
            <a:rect l="l" t="t" r="r" b="b"/>
            <a:pathLst>
              <a:path w="25" h="12">
                <a:moveTo>
                  <a:pt x="24" y="2"/>
                </a:moveTo>
                <a:cubicBezTo>
                  <a:pt x="16" y="0"/>
                  <a:pt x="6" y="1"/>
                  <a:pt x="1" y="8"/>
                </a:cubicBezTo>
                <a:cubicBezTo>
                  <a:pt x="0" y="10"/>
                  <a:pt x="1" y="12"/>
                  <a:pt x="3" y="12"/>
                </a:cubicBezTo>
                <a:cubicBezTo>
                  <a:pt x="6" y="11"/>
                  <a:pt x="9" y="10"/>
                  <a:pt x="12" y="8"/>
                </a:cubicBezTo>
                <a:cubicBezTo>
                  <a:pt x="16" y="7"/>
                  <a:pt x="20" y="6"/>
                  <a:pt x="24" y="5"/>
                </a:cubicBezTo>
                <a:cubicBezTo>
                  <a:pt x="25" y="5"/>
                  <a:pt x="25" y="2"/>
                  <a:pt x="24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8" name="CustomShape 123"/>
          <p:cNvSpPr/>
          <p:nvPr/>
        </p:nvSpPr>
        <p:spPr>
          <a:xfrm>
            <a:off x="5468048" y="3022613"/>
            <a:ext cx="123824" cy="42834"/>
          </a:xfrm>
          <a:custGeom>
            <a:avLst/>
            <a:gdLst/>
            <a:ahLst/>
            <a:cxnLst/>
            <a:rect l="l" t="t" r="r" b="b"/>
            <a:pathLst>
              <a:path w="29" h="10">
                <a:moveTo>
                  <a:pt x="27" y="6"/>
                </a:moveTo>
                <a:cubicBezTo>
                  <a:pt x="23" y="6"/>
                  <a:pt x="18" y="4"/>
                  <a:pt x="14" y="3"/>
                </a:cubicBezTo>
                <a:cubicBezTo>
                  <a:pt x="10" y="2"/>
                  <a:pt x="6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7" y="10"/>
                  <a:pt x="19" y="9"/>
                  <a:pt x="27" y="9"/>
                </a:cubicBezTo>
                <a:cubicBezTo>
                  <a:pt x="29" y="9"/>
                  <a:pt x="29" y="7"/>
                  <a:pt x="27" y="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9" name="CustomShape 124"/>
          <p:cNvSpPr/>
          <p:nvPr/>
        </p:nvSpPr>
        <p:spPr>
          <a:xfrm>
            <a:off x="5242717" y="3057528"/>
            <a:ext cx="98627" cy="93588"/>
          </a:xfrm>
          <a:custGeom>
            <a:avLst/>
            <a:gdLst/>
            <a:ahLst/>
            <a:cxnLst/>
            <a:rect l="l" t="t" r="r" b="b"/>
            <a:pathLst>
              <a:path w="23" h="22">
                <a:moveTo>
                  <a:pt x="20" y="0"/>
                </a:moveTo>
                <a:cubicBezTo>
                  <a:pt x="12" y="1"/>
                  <a:pt x="6" y="9"/>
                  <a:pt x="2" y="16"/>
                </a:cubicBezTo>
                <a:cubicBezTo>
                  <a:pt x="0" y="19"/>
                  <a:pt x="5" y="22"/>
                  <a:pt x="6" y="19"/>
                </a:cubicBezTo>
                <a:cubicBezTo>
                  <a:pt x="10" y="12"/>
                  <a:pt x="16" y="8"/>
                  <a:pt x="22" y="4"/>
                </a:cubicBezTo>
                <a:cubicBezTo>
                  <a:pt x="23" y="2"/>
                  <a:pt x="22" y="0"/>
                  <a:pt x="20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0" name="CustomShape 125"/>
          <p:cNvSpPr/>
          <p:nvPr/>
        </p:nvSpPr>
        <p:spPr>
          <a:xfrm>
            <a:off x="5396777" y="3078046"/>
            <a:ext cx="28436" cy="98627"/>
          </a:xfrm>
          <a:custGeom>
            <a:avLst/>
            <a:gdLst/>
            <a:ahLst/>
            <a:cxnLst/>
            <a:rect l="l" t="t" r="r" b="b"/>
            <a:pathLst>
              <a:path w="7" h="23">
                <a:moveTo>
                  <a:pt x="5" y="2"/>
                </a:moveTo>
                <a:cubicBezTo>
                  <a:pt x="4" y="0"/>
                  <a:pt x="2" y="0"/>
                  <a:pt x="2" y="2"/>
                </a:cubicBezTo>
                <a:cubicBezTo>
                  <a:pt x="1" y="5"/>
                  <a:pt x="1" y="7"/>
                  <a:pt x="1" y="10"/>
                </a:cubicBezTo>
                <a:cubicBezTo>
                  <a:pt x="1" y="13"/>
                  <a:pt x="1" y="17"/>
                  <a:pt x="0" y="20"/>
                </a:cubicBezTo>
                <a:cubicBezTo>
                  <a:pt x="0" y="23"/>
                  <a:pt x="5" y="23"/>
                  <a:pt x="5" y="20"/>
                </a:cubicBezTo>
                <a:cubicBezTo>
                  <a:pt x="6" y="15"/>
                  <a:pt x="7" y="7"/>
                  <a:pt x="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1" name="CustomShape 126"/>
          <p:cNvSpPr/>
          <p:nvPr/>
        </p:nvSpPr>
        <p:spPr>
          <a:xfrm>
            <a:off x="7233258" y="2492402"/>
            <a:ext cx="512573" cy="765260"/>
          </a:xfrm>
          <a:custGeom>
            <a:avLst/>
            <a:gdLst/>
            <a:ahLst/>
            <a:cxnLst/>
            <a:rect l="l" t="t" r="r" b="b"/>
            <a:pathLst>
              <a:path w="121" h="180">
                <a:moveTo>
                  <a:pt x="110" y="86"/>
                </a:moveTo>
                <a:cubicBezTo>
                  <a:pt x="109" y="82"/>
                  <a:pt x="107" y="77"/>
                  <a:pt x="106" y="72"/>
                </a:cubicBezTo>
                <a:cubicBezTo>
                  <a:pt x="106" y="70"/>
                  <a:pt x="105" y="67"/>
                  <a:pt x="104" y="65"/>
                </a:cubicBezTo>
                <a:cubicBezTo>
                  <a:pt x="100" y="56"/>
                  <a:pt x="96" y="47"/>
                  <a:pt x="91" y="38"/>
                </a:cubicBezTo>
                <a:cubicBezTo>
                  <a:pt x="82" y="21"/>
                  <a:pt x="64" y="0"/>
                  <a:pt x="42" y="4"/>
                </a:cubicBezTo>
                <a:cubicBezTo>
                  <a:pt x="16" y="8"/>
                  <a:pt x="7" y="38"/>
                  <a:pt x="4" y="60"/>
                </a:cubicBezTo>
                <a:cubicBezTo>
                  <a:pt x="0" y="80"/>
                  <a:pt x="2" y="100"/>
                  <a:pt x="6" y="119"/>
                </a:cubicBezTo>
                <a:cubicBezTo>
                  <a:pt x="7" y="130"/>
                  <a:pt x="10" y="140"/>
                  <a:pt x="12" y="150"/>
                </a:cubicBezTo>
                <a:cubicBezTo>
                  <a:pt x="14" y="159"/>
                  <a:pt x="14" y="169"/>
                  <a:pt x="20" y="177"/>
                </a:cubicBezTo>
                <a:cubicBezTo>
                  <a:pt x="22" y="179"/>
                  <a:pt x="25" y="180"/>
                  <a:pt x="28" y="177"/>
                </a:cubicBezTo>
                <a:cubicBezTo>
                  <a:pt x="41" y="162"/>
                  <a:pt x="36" y="135"/>
                  <a:pt x="32" y="114"/>
                </a:cubicBezTo>
                <a:cubicBezTo>
                  <a:pt x="42" y="110"/>
                  <a:pt x="51" y="102"/>
                  <a:pt x="60" y="97"/>
                </a:cubicBezTo>
                <a:cubicBezTo>
                  <a:pt x="66" y="94"/>
                  <a:pt x="74" y="91"/>
                  <a:pt x="82" y="89"/>
                </a:cubicBezTo>
                <a:cubicBezTo>
                  <a:pt x="82" y="91"/>
                  <a:pt x="83" y="93"/>
                  <a:pt x="83" y="95"/>
                </a:cubicBezTo>
                <a:cubicBezTo>
                  <a:pt x="87" y="110"/>
                  <a:pt x="87" y="130"/>
                  <a:pt x="96" y="142"/>
                </a:cubicBezTo>
                <a:cubicBezTo>
                  <a:pt x="101" y="148"/>
                  <a:pt x="109" y="148"/>
                  <a:pt x="112" y="142"/>
                </a:cubicBezTo>
                <a:cubicBezTo>
                  <a:pt x="121" y="125"/>
                  <a:pt x="114" y="103"/>
                  <a:pt x="110" y="86"/>
                </a:cubicBezTo>
                <a:close/>
                <a:moveTo>
                  <a:pt x="52" y="76"/>
                </a:moveTo>
                <a:cubicBezTo>
                  <a:pt x="45" y="79"/>
                  <a:pt x="36" y="85"/>
                  <a:pt x="29" y="91"/>
                </a:cubicBezTo>
                <a:cubicBezTo>
                  <a:pt x="28" y="71"/>
                  <a:pt x="30" y="42"/>
                  <a:pt x="44" y="32"/>
                </a:cubicBezTo>
                <a:cubicBezTo>
                  <a:pt x="53" y="26"/>
                  <a:pt x="67" y="53"/>
                  <a:pt x="70" y="57"/>
                </a:cubicBezTo>
                <a:cubicBezTo>
                  <a:pt x="71" y="60"/>
                  <a:pt x="72" y="62"/>
                  <a:pt x="73" y="65"/>
                </a:cubicBezTo>
                <a:cubicBezTo>
                  <a:pt x="65" y="68"/>
                  <a:pt x="58" y="72"/>
                  <a:pt x="52" y="7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2" name="CustomShape 127"/>
          <p:cNvSpPr/>
          <p:nvPr/>
        </p:nvSpPr>
        <p:spPr>
          <a:xfrm>
            <a:off x="7492064" y="2263832"/>
            <a:ext cx="317479" cy="314239"/>
          </a:xfrm>
          <a:custGeom>
            <a:avLst/>
            <a:gdLst/>
            <a:ahLst/>
            <a:cxnLst/>
            <a:rect l="l" t="t" r="r" b="b"/>
            <a:pathLst>
              <a:path w="75" h="74">
                <a:moveTo>
                  <a:pt x="71" y="26"/>
                </a:moveTo>
                <a:cubicBezTo>
                  <a:pt x="63" y="20"/>
                  <a:pt x="53" y="22"/>
                  <a:pt x="43" y="24"/>
                </a:cubicBezTo>
                <a:cubicBezTo>
                  <a:pt x="41" y="17"/>
                  <a:pt x="39" y="9"/>
                  <a:pt x="34" y="3"/>
                </a:cubicBezTo>
                <a:cubicBezTo>
                  <a:pt x="32" y="1"/>
                  <a:pt x="28" y="0"/>
                  <a:pt x="26" y="4"/>
                </a:cubicBezTo>
                <a:cubicBezTo>
                  <a:pt x="22" y="12"/>
                  <a:pt x="23" y="20"/>
                  <a:pt x="24" y="29"/>
                </a:cubicBezTo>
                <a:cubicBezTo>
                  <a:pt x="16" y="31"/>
                  <a:pt x="9" y="34"/>
                  <a:pt x="3" y="39"/>
                </a:cubicBezTo>
                <a:cubicBezTo>
                  <a:pt x="0" y="42"/>
                  <a:pt x="3" y="46"/>
                  <a:pt x="6" y="47"/>
                </a:cubicBezTo>
                <a:cubicBezTo>
                  <a:pt x="13" y="48"/>
                  <a:pt x="20" y="48"/>
                  <a:pt x="27" y="46"/>
                </a:cubicBezTo>
                <a:cubicBezTo>
                  <a:pt x="28" y="55"/>
                  <a:pt x="30" y="65"/>
                  <a:pt x="37" y="71"/>
                </a:cubicBezTo>
                <a:cubicBezTo>
                  <a:pt x="40" y="74"/>
                  <a:pt x="45" y="73"/>
                  <a:pt x="47" y="69"/>
                </a:cubicBezTo>
                <a:cubicBezTo>
                  <a:pt x="51" y="60"/>
                  <a:pt x="49" y="52"/>
                  <a:pt x="47" y="43"/>
                </a:cubicBezTo>
                <a:cubicBezTo>
                  <a:pt x="56" y="41"/>
                  <a:pt x="66" y="40"/>
                  <a:pt x="73" y="34"/>
                </a:cubicBezTo>
                <a:cubicBezTo>
                  <a:pt x="75" y="31"/>
                  <a:pt x="74" y="27"/>
                  <a:pt x="71" y="2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3" name="CustomShape 128"/>
          <p:cNvSpPr/>
          <p:nvPr/>
        </p:nvSpPr>
        <p:spPr>
          <a:xfrm>
            <a:off x="11304688" y="2641783"/>
            <a:ext cx="420785" cy="695069"/>
          </a:xfrm>
          <a:custGeom>
            <a:avLst/>
            <a:gdLst/>
            <a:ahLst/>
            <a:cxnLst/>
            <a:rect l="l" t="t" r="r" b="b"/>
            <a:pathLst>
              <a:path w="99" h="164">
                <a:moveTo>
                  <a:pt x="85" y="104"/>
                </a:moveTo>
                <a:cubicBezTo>
                  <a:pt x="69" y="108"/>
                  <a:pt x="55" y="125"/>
                  <a:pt x="37" y="124"/>
                </a:cubicBezTo>
                <a:cubicBezTo>
                  <a:pt x="28" y="124"/>
                  <a:pt x="27" y="110"/>
                  <a:pt x="26" y="104"/>
                </a:cubicBezTo>
                <a:cubicBezTo>
                  <a:pt x="25" y="100"/>
                  <a:pt x="25" y="96"/>
                  <a:pt x="25" y="91"/>
                </a:cubicBezTo>
                <a:cubicBezTo>
                  <a:pt x="33" y="89"/>
                  <a:pt x="41" y="86"/>
                  <a:pt x="48" y="84"/>
                </a:cubicBezTo>
                <a:cubicBezTo>
                  <a:pt x="59" y="80"/>
                  <a:pt x="73" y="79"/>
                  <a:pt x="80" y="69"/>
                </a:cubicBezTo>
                <a:cubicBezTo>
                  <a:pt x="82" y="65"/>
                  <a:pt x="80" y="60"/>
                  <a:pt x="77" y="59"/>
                </a:cubicBezTo>
                <a:cubicBezTo>
                  <a:pt x="65" y="55"/>
                  <a:pt x="53" y="62"/>
                  <a:pt x="42" y="66"/>
                </a:cubicBezTo>
                <a:cubicBezTo>
                  <a:pt x="36" y="68"/>
                  <a:pt x="30" y="70"/>
                  <a:pt x="24" y="73"/>
                </a:cubicBezTo>
                <a:cubicBezTo>
                  <a:pt x="24" y="59"/>
                  <a:pt x="24" y="44"/>
                  <a:pt x="19" y="32"/>
                </a:cubicBezTo>
                <a:cubicBezTo>
                  <a:pt x="31" y="30"/>
                  <a:pt x="42" y="28"/>
                  <a:pt x="53" y="27"/>
                </a:cubicBezTo>
                <a:cubicBezTo>
                  <a:pt x="65" y="25"/>
                  <a:pt x="76" y="25"/>
                  <a:pt x="84" y="16"/>
                </a:cubicBezTo>
                <a:cubicBezTo>
                  <a:pt x="87" y="12"/>
                  <a:pt x="84" y="7"/>
                  <a:pt x="80" y="5"/>
                </a:cubicBezTo>
                <a:cubicBezTo>
                  <a:pt x="70" y="0"/>
                  <a:pt x="56" y="5"/>
                  <a:pt x="45" y="7"/>
                </a:cubicBezTo>
                <a:cubicBezTo>
                  <a:pt x="33" y="9"/>
                  <a:pt x="20" y="12"/>
                  <a:pt x="9" y="18"/>
                </a:cubicBezTo>
                <a:cubicBezTo>
                  <a:pt x="6" y="19"/>
                  <a:pt x="5" y="21"/>
                  <a:pt x="5" y="24"/>
                </a:cubicBezTo>
                <a:cubicBezTo>
                  <a:pt x="0" y="40"/>
                  <a:pt x="2" y="58"/>
                  <a:pt x="2" y="75"/>
                </a:cubicBezTo>
                <a:cubicBezTo>
                  <a:pt x="2" y="92"/>
                  <a:pt x="2" y="108"/>
                  <a:pt x="8" y="124"/>
                </a:cubicBezTo>
                <a:cubicBezTo>
                  <a:pt x="21" y="164"/>
                  <a:pt x="77" y="143"/>
                  <a:pt x="94" y="118"/>
                </a:cubicBezTo>
                <a:cubicBezTo>
                  <a:pt x="99" y="112"/>
                  <a:pt x="93" y="102"/>
                  <a:pt x="85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4" name="CustomShape 129"/>
          <p:cNvSpPr/>
          <p:nvPr/>
        </p:nvSpPr>
        <p:spPr>
          <a:xfrm>
            <a:off x="11674719" y="2875032"/>
            <a:ext cx="172778" cy="84229"/>
          </a:xfrm>
          <a:custGeom>
            <a:avLst/>
            <a:gdLst/>
            <a:ahLst/>
            <a:cxnLst/>
            <a:rect l="l" t="t" r="r" b="b"/>
            <a:pathLst>
              <a:path w="41" h="20">
                <a:moveTo>
                  <a:pt x="31" y="0"/>
                </a:moveTo>
                <a:cubicBezTo>
                  <a:pt x="26" y="0"/>
                  <a:pt x="0" y="6"/>
                  <a:pt x="7" y="16"/>
                </a:cubicBezTo>
                <a:cubicBezTo>
                  <a:pt x="10" y="20"/>
                  <a:pt x="15" y="19"/>
                  <a:pt x="19" y="18"/>
                </a:cubicBezTo>
                <a:cubicBezTo>
                  <a:pt x="24" y="18"/>
                  <a:pt x="30" y="17"/>
                  <a:pt x="34" y="15"/>
                </a:cubicBezTo>
                <a:cubicBezTo>
                  <a:pt x="41" y="11"/>
                  <a:pt x="40" y="0"/>
                  <a:pt x="3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5" name="CustomShape 130"/>
          <p:cNvSpPr/>
          <p:nvPr/>
        </p:nvSpPr>
        <p:spPr>
          <a:xfrm>
            <a:off x="11707835" y="2959261"/>
            <a:ext cx="131743" cy="98267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27" y="2"/>
                </a:moveTo>
                <a:cubicBezTo>
                  <a:pt x="19" y="0"/>
                  <a:pt x="13" y="7"/>
                  <a:pt x="6" y="9"/>
                </a:cubicBezTo>
                <a:cubicBezTo>
                  <a:pt x="3" y="10"/>
                  <a:pt x="0" y="13"/>
                  <a:pt x="1" y="17"/>
                </a:cubicBezTo>
                <a:cubicBezTo>
                  <a:pt x="1" y="20"/>
                  <a:pt x="5" y="23"/>
                  <a:pt x="8" y="22"/>
                </a:cubicBezTo>
                <a:cubicBezTo>
                  <a:pt x="16" y="21"/>
                  <a:pt x="30" y="17"/>
                  <a:pt x="31" y="8"/>
                </a:cubicBezTo>
                <a:cubicBezTo>
                  <a:pt x="31" y="6"/>
                  <a:pt x="29" y="3"/>
                  <a:pt x="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6" name="CustomShape 131"/>
          <p:cNvSpPr/>
          <p:nvPr/>
        </p:nvSpPr>
        <p:spPr>
          <a:xfrm>
            <a:off x="11852177" y="2743289"/>
            <a:ext cx="398468" cy="352394"/>
          </a:xfrm>
          <a:custGeom>
            <a:avLst/>
            <a:gdLst/>
            <a:ahLst/>
            <a:cxnLst/>
            <a:rect l="l" t="t" r="r" b="b"/>
            <a:pathLst>
              <a:path w="94" h="83">
                <a:moveTo>
                  <a:pt x="62" y="5"/>
                </a:moveTo>
                <a:cubicBezTo>
                  <a:pt x="54" y="6"/>
                  <a:pt x="48" y="12"/>
                  <a:pt x="44" y="19"/>
                </a:cubicBezTo>
                <a:cubicBezTo>
                  <a:pt x="38" y="14"/>
                  <a:pt x="31" y="11"/>
                  <a:pt x="24" y="15"/>
                </a:cubicBezTo>
                <a:cubicBezTo>
                  <a:pt x="1" y="26"/>
                  <a:pt x="0" y="54"/>
                  <a:pt x="4" y="76"/>
                </a:cubicBezTo>
                <a:cubicBezTo>
                  <a:pt x="6" y="83"/>
                  <a:pt x="16" y="81"/>
                  <a:pt x="15" y="74"/>
                </a:cubicBezTo>
                <a:cubicBezTo>
                  <a:pt x="14" y="62"/>
                  <a:pt x="15" y="39"/>
                  <a:pt x="27" y="32"/>
                </a:cubicBezTo>
                <a:cubicBezTo>
                  <a:pt x="27" y="32"/>
                  <a:pt x="28" y="32"/>
                  <a:pt x="29" y="32"/>
                </a:cubicBezTo>
                <a:cubicBezTo>
                  <a:pt x="30" y="33"/>
                  <a:pt x="31" y="36"/>
                  <a:pt x="32" y="37"/>
                </a:cubicBezTo>
                <a:cubicBezTo>
                  <a:pt x="35" y="42"/>
                  <a:pt x="36" y="47"/>
                  <a:pt x="36" y="53"/>
                </a:cubicBezTo>
                <a:cubicBezTo>
                  <a:pt x="36" y="60"/>
                  <a:pt x="37" y="66"/>
                  <a:pt x="37" y="70"/>
                </a:cubicBezTo>
                <a:cubicBezTo>
                  <a:pt x="39" y="81"/>
                  <a:pt x="55" y="80"/>
                  <a:pt x="56" y="69"/>
                </a:cubicBezTo>
                <a:cubicBezTo>
                  <a:pt x="57" y="60"/>
                  <a:pt x="57" y="50"/>
                  <a:pt x="55" y="40"/>
                </a:cubicBezTo>
                <a:cubicBezTo>
                  <a:pt x="56" y="33"/>
                  <a:pt x="58" y="26"/>
                  <a:pt x="64" y="22"/>
                </a:cubicBezTo>
                <a:cubicBezTo>
                  <a:pt x="72" y="18"/>
                  <a:pt x="71" y="60"/>
                  <a:pt x="72" y="64"/>
                </a:cubicBezTo>
                <a:cubicBezTo>
                  <a:pt x="74" y="71"/>
                  <a:pt x="83" y="71"/>
                  <a:pt x="86" y="65"/>
                </a:cubicBezTo>
                <a:cubicBezTo>
                  <a:pt x="94" y="48"/>
                  <a:pt x="91" y="0"/>
                  <a:pt x="6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7" name="CustomShape 132"/>
          <p:cNvSpPr/>
          <p:nvPr/>
        </p:nvSpPr>
        <p:spPr>
          <a:xfrm>
            <a:off x="12217529" y="2666979"/>
            <a:ext cx="330077" cy="304880"/>
          </a:xfrm>
          <a:custGeom>
            <a:avLst/>
            <a:gdLst/>
            <a:ahLst/>
            <a:cxnLst/>
            <a:rect l="l" t="t" r="r" b="b"/>
            <a:pathLst>
              <a:path w="78" h="72">
                <a:moveTo>
                  <a:pt x="69" y="38"/>
                </a:moveTo>
                <a:cubicBezTo>
                  <a:pt x="59" y="41"/>
                  <a:pt x="52" y="49"/>
                  <a:pt x="42" y="51"/>
                </a:cubicBezTo>
                <a:cubicBezTo>
                  <a:pt x="38" y="51"/>
                  <a:pt x="33" y="49"/>
                  <a:pt x="31" y="46"/>
                </a:cubicBezTo>
                <a:cubicBezTo>
                  <a:pt x="28" y="41"/>
                  <a:pt x="28" y="36"/>
                  <a:pt x="31" y="30"/>
                </a:cubicBezTo>
                <a:cubicBezTo>
                  <a:pt x="34" y="23"/>
                  <a:pt x="43" y="17"/>
                  <a:pt x="50" y="12"/>
                </a:cubicBezTo>
                <a:cubicBezTo>
                  <a:pt x="53" y="9"/>
                  <a:pt x="51" y="3"/>
                  <a:pt x="46" y="2"/>
                </a:cubicBezTo>
                <a:cubicBezTo>
                  <a:pt x="19" y="0"/>
                  <a:pt x="0" y="31"/>
                  <a:pt x="12" y="55"/>
                </a:cubicBezTo>
                <a:cubicBezTo>
                  <a:pt x="18" y="65"/>
                  <a:pt x="29" y="72"/>
                  <a:pt x="41" y="72"/>
                </a:cubicBezTo>
                <a:cubicBezTo>
                  <a:pt x="55" y="72"/>
                  <a:pt x="74" y="63"/>
                  <a:pt x="77" y="48"/>
                </a:cubicBezTo>
                <a:cubicBezTo>
                  <a:pt x="78" y="43"/>
                  <a:pt x="75" y="36"/>
                  <a:pt x="69" y="3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CustomShape 133"/>
          <p:cNvSpPr/>
          <p:nvPr/>
        </p:nvSpPr>
        <p:spPr>
          <a:xfrm>
            <a:off x="12407944" y="2433730"/>
            <a:ext cx="284003" cy="246208"/>
          </a:xfrm>
          <a:custGeom>
            <a:avLst/>
            <a:gdLst/>
            <a:ahLst/>
            <a:cxnLst/>
            <a:rect l="l" t="t" r="r" b="b"/>
            <a:pathLst>
              <a:path w="67" h="58">
                <a:moveTo>
                  <a:pt x="57" y="37"/>
                </a:moveTo>
                <a:cubicBezTo>
                  <a:pt x="52" y="36"/>
                  <a:pt x="46" y="36"/>
                  <a:pt x="40" y="36"/>
                </a:cubicBezTo>
                <a:cubicBezTo>
                  <a:pt x="43" y="29"/>
                  <a:pt x="44" y="20"/>
                  <a:pt x="38" y="13"/>
                </a:cubicBezTo>
                <a:cubicBezTo>
                  <a:pt x="28" y="0"/>
                  <a:pt x="10" y="10"/>
                  <a:pt x="3" y="20"/>
                </a:cubicBezTo>
                <a:cubicBezTo>
                  <a:pt x="0" y="23"/>
                  <a:pt x="5" y="26"/>
                  <a:pt x="8" y="25"/>
                </a:cubicBezTo>
                <a:cubicBezTo>
                  <a:pt x="11" y="24"/>
                  <a:pt x="23" y="19"/>
                  <a:pt x="23" y="23"/>
                </a:cubicBezTo>
                <a:cubicBezTo>
                  <a:pt x="23" y="29"/>
                  <a:pt x="17" y="35"/>
                  <a:pt x="13" y="39"/>
                </a:cubicBezTo>
                <a:cubicBezTo>
                  <a:pt x="6" y="46"/>
                  <a:pt x="11" y="56"/>
                  <a:pt x="21" y="56"/>
                </a:cubicBezTo>
                <a:cubicBezTo>
                  <a:pt x="33" y="55"/>
                  <a:pt x="49" y="58"/>
                  <a:pt x="60" y="52"/>
                </a:cubicBezTo>
                <a:cubicBezTo>
                  <a:pt x="67" y="48"/>
                  <a:pt x="65" y="39"/>
                  <a:pt x="57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9" name="CustomShape 134"/>
          <p:cNvSpPr/>
          <p:nvPr/>
        </p:nvSpPr>
        <p:spPr>
          <a:xfrm>
            <a:off x="7215980" y="998956"/>
            <a:ext cx="606161" cy="836531"/>
          </a:xfrm>
          <a:custGeom>
            <a:avLst/>
            <a:gdLst/>
            <a:ahLst/>
            <a:cxnLst/>
            <a:rect l="l" t="t" r="r" b="b"/>
            <a:pathLst>
              <a:path w="143" h="197">
                <a:moveTo>
                  <a:pt x="53" y="9"/>
                </a:moveTo>
                <a:cubicBezTo>
                  <a:pt x="23" y="18"/>
                  <a:pt x="0" y="49"/>
                  <a:pt x="2" y="82"/>
                </a:cubicBezTo>
                <a:cubicBezTo>
                  <a:pt x="4" y="106"/>
                  <a:pt x="22" y="143"/>
                  <a:pt x="50" y="140"/>
                </a:cubicBezTo>
                <a:cubicBezTo>
                  <a:pt x="56" y="155"/>
                  <a:pt x="61" y="171"/>
                  <a:pt x="70" y="184"/>
                </a:cubicBezTo>
                <a:cubicBezTo>
                  <a:pt x="70" y="185"/>
                  <a:pt x="70" y="185"/>
                  <a:pt x="71" y="185"/>
                </a:cubicBezTo>
                <a:cubicBezTo>
                  <a:pt x="71" y="186"/>
                  <a:pt x="71" y="186"/>
                  <a:pt x="71" y="186"/>
                </a:cubicBezTo>
                <a:cubicBezTo>
                  <a:pt x="72" y="186"/>
                  <a:pt x="72" y="186"/>
                  <a:pt x="72" y="186"/>
                </a:cubicBezTo>
                <a:cubicBezTo>
                  <a:pt x="73" y="187"/>
                  <a:pt x="74" y="187"/>
                  <a:pt x="75" y="187"/>
                </a:cubicBezTo>
                <a:cubicBezTo>
                  <a:pt x="75" y="187"/>
                  <a:pt x="75" y="188"/>
                  <a:pt x="75" y="188"/>
                </a:cubicBezTo>
                <a:cubicBezTo>
                  <a:pt x="80" y="196"/>
                  <a:pt x="88" y="197"/>
                  <a:pt x="96" y="193"/>
                </a:cubicBezTo>
                <a:cubicBezTo>
                  <a:pt x="102" y="190"/>
                  <a:pt x="108" y="182"/>
                  <a:pt x="109" y="175"/>
                </a:cubicBezTo>
                <a:cubicBezTo>
                  <a:pt x="112" y="172"/>
                  <a:pt x="114" y="169"/>
                  <a:pt x="115" y="166"/>
                </a:cubicBezTo>
                <a:cubicBezTo>
                  <a:pt x="116" y="166"/>
                  <a:pt x="116" y="165"/>
                  <a:pt x="116" y="165"/>
                </a:cubicBezTo>
                <a:cubicBezTo>
                  <a:pt x="121" y="148"/>
                  <a:pt x="116" y="127"/>
                  <a:pt x="111" y="109"/>
                </a:cubicBezTo>
                <a:cubicBezTo>
                  <a:pt x="130" y="90"/>
                  <a:pt x="143" y="65"/>
                  <a:pt x="133" y="38"/>
                </a:cubicBezTo>
                <a:cubicBezTo>
                  <a:pt x="120" y="7"/>
                  <a:pt x="83" y="0"/>
                  <a:pt x="53" y="9"/>
                </a:cubicBezTo>
                <a:close/>
                <a:moveTo>
                  <a:pt x="96" y="186"/>
                </a:moveTo>
                <a:cubicBezTo>
                  <a:pt x="92" y="190"/>
                  <a:pt x="86" y="191"/>
                  <a:pt x="81" y="188"/>
                </a:cubicBezTo>
                <a:cubicBezTo>
                  <a:pt x="86" y="188"/>
                  <a:pt x="90" y="186"/>
                  <a:pt x="95" y="184"/>
                </a:cubicBezTo>
                <a:cubicBezTo>
                  <a:pt x="96" y="184"/>
                  <a:pt x="98" y="183"/>
                  <a:pt x="100" y="182"/>
                </a:cubicBezTo>
                <a:cubicBezTo>
                  <a:pt x="99" y="183"/>
                  <a:pt x="98" y="185"/>
                  <a:pt x="96" y="186"/>
                </a:cubicBezTo>
                <a:close/>
                <a:moveTo>
                  <a:pt x="111" y="162"/>
                </a:moveTo>
                <a:cubicBezTo>
                  <a:pt x="106" y="167"/>
                  <a:pt x="102" y="172"/>
                  <a:pt x="96" y="176"/>
                </a:cubicBezTo>
                <a:cubicBezTo>
                  <a:pt x="90" y="180"/>
                  <a:pt x="82" y="183"/>
                  <a:pt x="74" y="183"/>
                </a:cubicBezTo>
                <a:cubicBezTo>
                  <a:pt x="73" y="181"/>
                  <a:pt x="72" y="178"/>
                  <a:pt x="72" y="175"/>
                </a:cubicBezTo>
                <a:cubicBezTo>
                  <a:pt x="84" y="174"/>
                  <a:pt x="103" y="167"/>
                  <a:pt x="111" y="156"/>
                </a:cubicBezTo>
                <a:cubicBezTo>
                  <a:pt x="111" y="158"/>
                  <a:pt x="111" y="160"/>
                  <a:pt x="111" y="162"/>
                </a:cubicBezTo>
                <a:close/>
                <a:moveTo>
                  <a:pt x="111" y="148"/>
                </a:moveTo>
                <a:cubicBezTo>
                  <a:pt x="104" y="153"/>
                  <a:pt x="99" y="159"/>
                  <a:pt x="91" y="163"/>
                </a:cubicBezTo>
                <a:cubicBezTo>
                  <a:pt x="84" y="167"/>
                  <a:pt x="77" y="168"/>
                  <a:pt x="70" y="171"/>
                </a:cubicBezTo>
                <a:cubicBezTo>
                  <a:pt x="69" y="169"/>
                  <a:pt x="68" y="167"/>
                  <a:pt x="67" y="165"/>
                </a:cubicBezTo>
                <a:cubicBezTo>
                  <a:pt x="82" y="161"/>
                  <a:pt x="101" y="155"/>
                  <a:pt x="110" y="143"/>
                </a:cubicBezTo>
                <a:cubicBezTo>
                  <a:pt x="110" y="144"/>
                  <a:pt x="110" y="146"/>
                  <a:pt x="111" y="148"/>
                </a:cubicBezTo>
                <a:close/>
                <a:moveTo>
                  <a:pt x="59" y="86"/>
                </a:moveTo>
                <a:cubicBezTo>
                  <a:pt x="61" y="89"/>
                  <a:pt x="67" y="98"/>
                  <a:pt x="68" y="99"/>
                </a:cubicBezTo>
                <a:cubicBezTo>
                  <a:pt x="73" y="108"/>
                  <a:pt x="77" y="117"/>
                  <a:pt x="80" y="127"/>
                </a:cubicBezTo>
                <a:cubicBezTo>
                  <a:pt x="81" y="129"/>
                  <a:pt x="84" y="128"/>
                  <a:pt x="84" y="126"/>
                </a:cubicBezTo>
                <a:cubicBezTo>
                  <a:pt x="80" y="111"/>
                  <a:pt x="73" y="90"/>
                  <a:pt x="80" y="75"/>
                </a:cubicBezTo>
                <a:cubicBezTo>
                  <a:pt x="90" y="97"/>
                  <a:pt x="98" y="121"/>
                  <a:pt x="97" y="145"/>
                </a:cubicBezTo>
                <a:cubicBezTo>
                  <a:pt x="94" y="147"/>
                  <a:pt x="92" y="149"/>
                  <a:pt x="89" y="150"/>
                </a:cubicBezTo>
                <a:cubicBezTo>
                  <a:pt x="85" y="152"/>
                  <a:pt x="82" y="154"/>
                  <a:pt x="78" y="155"/>
                </a:cubicBezTo>
                <a:cubicBezTo>
                  <a:pt x="70" y="137"/>
                  <a:pt x="63" y="118"/>
                  <a:pt x="60" y="98"/>
                </a:cubicBezTo>
                <a:cubicBezTo>
                  <a:pt x="60" y="100"/>
                  <a:pt x="60" y="89"/>
                  <a:pt x="59" y="86"/>
                </a:cubicBezTo>
                <a:close/>
                <a:moveTo>
                  <a:pt x="127" y="45"/>
                </a:moveTo>
                <a:cubicBezTo>
                  <a:pt x="134" y="68"/>
                  <a:pt x="123" y="85"/>
                  <a:pt x="109" y="100"/>
                </a:cubicBezTo>
                <a:cubicBezTo>
                  <a:pt x="106" y="104"/>
                  <a:pt x="106" y="104"/>
                  <a:pt x="106" y="104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8" y="119"/>
                  <a:pt x="108" y="125"/>
                  <a:pt x="109" y="130"/>
                </a:cubicBezTo>
                <a:cubicBezTo>
                  <a:pt x="109" y="132"/>
                  <a:pt x="110" y="134"/>
                  <a:pt x="110" y="136"/>
                </a:cubicBezTo>
                <a:cubicBezTo>
                  <a:pt x="107" y="138"/>
                  <a:pt x="105" y="139"/>
                  <a:pt x="103" y="141"/>
                </a:cubicBezTo>
                <a:cubicBezTo>
                  <a:pt x="103" y="117"/>
                  <a:pt x="95" y="89"/>
                  <a:pt x="82" y="69"/>
                </a:cubicBezTo>
                <a:cubicBezTo>
                  <a:pt x="81" y="68"/>
                  <a:pt x="79" y="67"/>
                  <a:pt x="78" y="69"/>
                </a:cubicBezTo>
                <a:cubicBezTo>
                  <a:pt x="73" y="77"/>
                  <a:pt x="72" y="88"/>
                  <a:pt x="74" y="99"/>
                </a:cubicBezTo>
                <a:cubicBezTo>
                  <a:pt x="70" y="92"/>
                  <a:pt x="66" y="86"/>
                  <a:pt x="60" y="80"/>
                </a:cubicBezTo>
                <a:cubicBezTo>
                  <a:pt x="59" y="79"/>
                  <a:pt x="58" y="79"/>
                  <a:pt x="57" y="80"/>
                </a:cubicBezTo>
                <a:cubicBezTo>
                  <a:pt x="50" y="83"/>
                  <a:pt x="55" y="103"/>
                  <a:pt x="56" y="108"/>
                </a:cubicBezTo>
                <a:cubicBezTo>
                  <a:pt x="59" y="125"/>
                  <a:pt x="65" y="142"/>
                  <a:pt x="75" y="157"/>
                </a:cubicBezTo>
                <a:cubicBezTo>
                  <a:pt x="72" y="158"/>
                  <a:pt x="69" y="159"/>
                  <a:pt x="66" y="160"/>
                </a:cubicBezTo>
                <a:cubicBezTo>
                  <a:pt x="62" y="153"/>
                  <a:pt x="59" y="146"/>
                  <a:pt x="55" y="139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22" y="134"/>
                  <a:pt x="8" y="101"/>
                  <a:pt x="8" y="77"/>
                </a:cubicBezTo>
                <a:cubicBezTo>
                  <a:pt x="7" y="47"/>
                  <a:pt x="31" y="22"/>
                  <a:pt x="58" y="14"/>
                </a:cubicBezTo>
                <a:cubicBezTo>
                  <a:pt x="85" y="6"/>
                  <a:pt x="119" y="16"/>
                  <a:pt x="127" y="4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0" name="CustomShape 135"/>
          <p:cNvSpPr/>
          <p:nvPr/>
        </p:nvSpPr>
        <p:spPr>
          <a:xfrm>
            <a:off x="7550737" y="714594"/>
            <a:ext cx="42834" cy="174577"/>
          </a:xfrm>
          <a:custGeom>
            <a:avLst/>
            <a:gdLst/>
            <a:ahLst/>
            <a:cxnLst/>
            <a:rect l="l" t="t" r="r" b="b"/>
            <a:pathLst>
              <a:path w="10" h="41">
                <a:moveTo>
                  <a:pt x="4" y="3"/>
                </a:moveTo>
                <a:cubicBezTo>
                  <a:pt x="3" y="8"/>
                  <a:pt x="2" y="14"/>
                  <a:pt x="2" y="20"/>
                </a:cubicBezTo>
                <a:cubicBezTo>
                  <a:pt x="1" y="26"/>
                  <a:pt x="0" y="33"/>
                  <a:pt x="1" y="39"/>
                </a:cubicBezTo>
                <a:cubicBezTo>
                  <a:pt x="2" y="41"/>
                  <a:pt x="4" y="41"/>
                  <a:pt x="5" y="39"/>
                </a:cubicBezTo>
                <a:cubicBezTo>
                  <a:pt x="10" y="28"/>
                  <a:pt x="8" y="14"/>
                  <a:pt x="8" y="3"/>
                </a:cubicBezTo>
                <a:cubicBezTo>
                  <a:pt x="8" y="0"/>
                  <a:pt x="4" y="0"/>
                  <a:pt x="4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1" name="CustomShape 136"/>
          <p:cNvSpPr/>
          <p:nvPr/>
        </p:nvSpPr>
        <p:spPr>
          <a:xfrm>
            <a:off x="7245856" y="765347"/>
            <a:ext cx="71631" cy="119144"/>
          </a:xfrm>
          <a:custGeom>
            <a:avLst/>
            <a:gdLst/>
            <a:ahLst/>
            <a:cxnLst/>
            <a:rect l="l" t="t" r="r" b="b"/>
            <a:pathLst>
              <a:path w="17" h="28">
                <a:moveTo>
                  <a:pt x="5" y="2"/>
                </a:moveTo>
                <a:cubicBezTo>
                  <a:pt x="4" y="0"/>
                  <a:pt x="0" y="1"/>
                  <a:pt x="1" y="4"/>
                </a:cubicBezTo>
                <a:cubicBezTo>
                  <a:pt x="3" y="12"/>
                  <a:pt x="7" y="20"/>
                  <a:pt x="12" y="27"/>
                </a:cubicBezTo>
                <a:cubicBezTo>
                  <a:pt x="14" y="28"/>
                  <a:pt x="17" y="27"/>
                  <a:pt x="16" y="25"/>
                </a:cubicBezTo>
                <a:cubicBezTo>
                  <a:pt x="14" y="17"/>
                  <a:pt x="9" y="1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2" name="CustomShape 137"/>
          <p:cNvSpPr/>
          <p:nvPr/>
        </p:nvSpPr>
        <p:spPr>
          <a:xfrm>
            <a:off x="7007927" y="940284"/>
            <a:ext cx="139662" cy="109426"/>
          </a:xfrm>
          <a:custGeom>
            <a:avLst/>
            <a:gdLst/>
            <a:ahLst/>
            <a:cxnLst/>
            <a:rect l="l" t="t" r="r" b="b"/>
            <a:pathLst>
              <a:path w="33" h="26">
                <a:moveTo>
                  <a:pt x="32" y="21"/>
                </a:moveTo>
                <a:cubicBezTo>
                  <a:pt x="28" y="17"/>
                  <a:pt x="23" y="13"/>
                  <a:pt x="18" y="9"/>
                </a:cubicBezTo>
                <a:cubicBezTo>
                  <a:pt x="14" y="6"/>
                  <a:pt x="9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5" y="8"/>
                  <a:pt x="10" y="11"/>
                  <a:pt x="15" y="15"/>
                </a:cubicBezTo>
                <a:cubicBezTo>
                  <a:pt x="19" y="18"/>
                  <a:pt x="24" y="22"/>
                  <a:pt x="29" y="25"/>
                </a:cubicBezTo>
                <a:cubicBezTo>
                  <a:pt x="31" y="26"/>
                  <a:pt x="33" y="23"/>
                  <a:pt x="3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3" name="CustomShape 138"/>
          <p:cNvSpPr/>
          <p:nvPr/>
        </p:nvSpPr>
        <p:spPr>
          <a:xfrm>
            <a:off x="6987410" y="1254523"/>
            <a:ext cx="131743" cy="50753"/>
          </a:xfrm>
          <a:custGeom>
            <a:avLst/>
            <a:gdLst/>
            <a:ahLst/>
            <a:cxnLst/>
            <a:rect l="l" t="t" r="r" b="b"/>
            <a:pathLst>
              <a:path w="31" h="12">
                <a:moveTo>
                  <a:pt x="30" y="8"/>
                </a:moveTo>
                <a:cubicBezTo>
                  <a:pt x="26" y="6"/>
                  <a:pt x="21" y="5"/>
                  <a:pt x="17" y="4"/>
                </a:cubicBezTo>
                <a:cubicBezTo>
                  <a:pt x="12" y="2"/>
                  <a:pt x="7" y="1"/>
                  <a:pt x="3" y="0"/>
                </a:cubicBezTo>
                <a:cubicBezTo>
                  <a:pt x="0" y="0"/>
                  <a:pt x="0" y="3"/>
                  <a:pt x="2" y="4"/>
                </a:cubicBezTo>
                <a:cubicBezTo>
                  <a:pt x="6" y="6"/>
                  <a:pt x="11" y="7"/>
                  <a:pt x="15" y="9"/>
                </a:cubicBezTo>
                <a:cubicBezTo>
                  <a:pt x="19" y="10"/>
                  <a:pt x="24" y="12"/>
                  <a:pt x="28" y="12"/>
                </a:cubicBezTo>
                <a:cubicBezTo>
                  <a:pt x="30" y="12"/>
                  <a:pt x="31" y="9"/>
                  <a:pt x="30" y="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4" name="CustomShape 139"/>
          <p:cNvSpPr/>
          <p:nvPr/>
        </p:nvSpPr>
        <p:spPr>
          <a:xfrm>
            <a:off x="7063360" y="1521249"/>
            <a:ext cx="101507" cy="136422"/>
          </a:xfrm>
          <a:custGeom>
            <a:avLst/>
            <a:gdLst/>
            <a:ahLst/>
            <a:cxnLst/>
            <a:rect l="l" t="t" r="r" b="b"/>
            <a:pathLst>
              <a:path w="24" h="32">
                <a:moveTo>
                  <a:pt x="21" y="1"/>
                </a:moveTo>
                <a:cubicBezTo>
                  <a:pt x="11" y="7"/>
                  <a:pt x="2" y="20"/>
                  <a:pt x="1" y="30"/>
                </a:cubicBezTo>
                <a:cubicBezTo>
                  <a:pt x="0" y="32"/>
                  <a:pt x="2" y="32"/>
                  <a:pt x="3" y="31"/>
                </a:cubicBezTo>
                <a:cubicBezTo>
                  <a:pt x="6" y="27"/>
                  <a:pt x="9" y="23"/>
                  <a:pt x="12" y="18"/>
                </a:cubicBezTo>
                <a:cubicBezTo>
                  <a:pt x="16" y="14"/>
                  <a:pt x="20" y="10"/>
                  <a:pt x="23" y="4"/>
                </a:cubicBezTo>
                <a:cubicBezTo>
                  <a:pt x="24" y="3"/>
                  <a:pt x="22" y="0"/>
                  <a:pt x="2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5" name="CustomShape 140"/>
          <p:cNvSpPr/>
          <p:nvPr/>
        </p:nvSpPr>
        <p:spPr>
          <a:xfrm>
            <a:off x="7839779" y="902129"/>
            <a:ext cx="139662" cy="177817"/>
          </a:xfrm>
          <a:custGeom>
            <a:avLst/>
            <a:gdLst/>
            <a:ahLst/>
            <a:cxnLst/>
            <a:rect l="l" t="t" r="r" b="b"/>
            <a:pathLst>
              <a:path w="33" h="42">
                <a:moveTo>
                  <a:pt x="29" y="2"/>
                </a:moveTo>
                <a:cubicBezTo>
                  <a:pt x="24" y="7"/>
                  <a:pt x="20" y="13"/>
                  <a:pt x="15" y="18"/>
                </a:cubicBezTo>
                <a:cubicBezTo>
                  <a:pt x="10" y="24"/>
                  <a:pt x="3" y="31"/>
                  <a:pt x="0" y="39"/>
                </a:cubicBezTo>
                <a:cubicBezTo>
                  <a:pt x="0" y="41"/>
                  <a:pt x="2" y="42"/>
                  <a:pt x="4" y="41"/>
                </a:cubicBezTo>
                <a:cubicBezTo>
                  <a:pt x="10" y="36"/>
                  <a:pt x="14" y="30"/>
                  <a:pt x="18" y="24"/>
                </a:cubicBezTo>
                <a:cubicBezTo>
                  <a:pt x="23" y="18"/>
                  <a:pt x="28" y="11"/>
                  <a:pt x="32" y="4"/>
                </a:cubicBezTo>
                <a:cubicBezTo>
                  <a:pt x="33" y="3"/>
                  <a:pt x="31" y="0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6" name="CustomShape 141"/>
          <p:cNvSpPr/>
          <p:nvPr/>
        </p:nvSpPr>
        <p:spPr>
          <a:xfrm>
            <a:off x="7885853" y="1224287"/>
            <a:ext cx="161619" cy="33476"/>
          </a:xfrm>
          <a:custGeom>
            <a:avLst/>
            <a:gdLst/>
            <a:ahLst/>
            <a:cxnLst/>
            <a:rect l="l" t="t" r="r" b="b"/>
            <a:pathLst>
              <a:path w="38" h="8">
                <a:moveTo>
                  <a:pt x="35" y="3"/>
                </a:moveTo>
                <a:cubicBezTo>
                  <a:pt x="30" y="2"/>
                  <a:pt x="24" y="3"/>
                  <a:pt x="18" y="2"/>
                </a:cubicBezTo>
                <a:cubicBezTo>
                  <a:pt x="13" y="2"/>
                  <a:pt x="7" y="0"/>
                  <a:pt x="2" y="1"/>
                </a:cubicBezTo>
                <a:cubicBezTo>
                  <a:pt x="0" y="1"/>
                  <a:pt x="0" y="3"/>
                  <a:pt x="1" y="4"/>
                </a:cubicBezTo>
                <a:cubicBezTo>
                  <a:pt x="6" y="7"/>
                  <a:pt x="12" y="7"/>
                  <a:pt x="18" y="7"/>
                </a:cubicBezTo>
                <a:cubicBezTo>
                  <a:pt x="24" y="8"/>
                  <a:pt x="30" y="8"/>
                  <a:pt x="36" y="6"/>
                </a:cubicBezTo>
                <a:cubicBezTo>
                  <a:pt x="38" y="6"/>
                  <a:pt x="37" y="3"/>
                  <a:pt x="35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7" name="CustomShape 142"/>
          <p:cNvSpPr/>
          <p:nvPr/>
        </p:nvSpPr>
        <p:spPr>
          <a:xfrm>
            <a:off x="7831860" y="1465456"/>
            <a:ext cx="104746" cy="63712"/>
          </a:xfrm>
          <a:custGeom>
            <a:avLst/>
            <a:gdLst/>
            <a:ahLst/>
            <a:cxnLst/>
            <a:rect l="l" t="t" r="r" b="b"/>
            <a:pathLst>
              <a:path w="25" h="15">
                <a:moveTo>
                  <a:pt x="22" y="11"/>
                </a:moveTo>
                <a:cubicBezTo>
                  <a:pt x="18" y="10"/>
                  <a:pt x="15" y="8"/>
                  <a:pt x="12" y="6"/>
                </a:cubicBezTo>
                <a:cubicBezTo>
                  <a:pt x="9" y="5"/>
                  <a:pt x="6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3" y="10"/>
                  <a:pt x="14" y="13"/>
                  <a:pt x="21" y="15"/>
                </a:cubicBezTo>
                <a:cubicBezTo>
                  <a:pt x="23" y="15"/>
                  <a:pt x="25" y="11"/>
                  <a:pt x="22" y="1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8" name="CustomShape 143"/>
          <p:cNvSpPr/>
          <p:nvPr/>
        </p:nvSpPr>
        <p:spPr>
          <a:xfrm>
            <a:off x="7499983" y="1606917"/>
            <a:ext cx="187176" cy="117345"/>
          </a:xfrm>
          <a:custGeom>
            <a:avLst/>
            <a:gdLst/>
            <a:ahLst/>
            <a:cxnLst/>
            <a:rect l="l" t="t" r="r" b="b"/>
            <a:pathLst>
              <a:path w="44" h="28">
                <a:moveTo>
                  <a:pt x="0" y="22"/>
                </a:moveTo>
                <a:cubicBezTo>
                  <a:pt x="1" y="24"/>
                  <a:pt x="2" y="26"/>
                  <a:pt x="3" y="28"/>
                </a:cubicBezTo>
                <a:cubicBezTo>
                  <a:pt x="10" y="25"/>
                  <a:pt x="17" y="24"/>
                  <a:pt x="24" y="20"/>
                </a:cubicBezTo>
                <a:cubicBezTo>
                  <a:pt x="32" y="16"/>
                  <a:pt x="37" y="10"/>
                  <a:pt x="44" y="5"/>
                </a:cubicBezTo>
                <a:cubicBezTo>
                  <a:pt x="43" y="3"/>
                  <a:pt x="43" y="1"/>
                  <a:pt x="43" y="0"/>
                </a:cubicBezTo>
                <a:cubicBezTo>
                  <a:pt x="34" y="12"/>
                  <a:pt x="15" y="18"/>
                  <a:pt x="0" y="2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9" name="CustomShape 144"/>
          <p:cNvSpPr/>
          <p:nvPr/>
        </p:nvSpPr>
        <p:spPr>
          <a:xfrm>
            <a:off x="7466508" y="1317875"/>
            <a:ext cx="165218" cy="339796"/>
          </a:xfrm>
          <a:custGeom>
            <a:avLst/>
            <a:gdLst/>
            <a:ahLst/>
            <a:cxnLst/>
            <a:rect l="l" t="t" r="r" b="b"/>
            <a:pathLst>
              <a:path w="39" h="80">
                <a:moveTo>
                  <a:pt x="19" y="80"/>
                </a:moveTo>
                <a:cubicBezTo>
                  <a:pt x="23" y="79"/>
                  <a:pt x="26" y="77"/>
                  <a:pt x="30" y="75"/>
                </a:cubicBezTo>
                <a:cubicBezTo>
                  <a:pt x="33" y="74"/>
                  <a:pt x="35" y="72"/>
                  <a:pt x="38" y="70"/>
                </a:cubicBezTo>
                <a:cubicBezTo>
                  <a:pt x="39" y="46"/>
                  <a:pt x="31" y="22"/>
                  <a:pt x="21" y="0"/>
                </a:cubicBezTo>
                <a:cubicBezTo>
                  <a:pt x="14" y="15"/>
                  <a:pt x="21" y="36"/>
                  <a:pt x="25" y="51"/>
                </a:cubicBezTo>
                <a:cubicBezTo>
                  <a:pt x="25" y="53"/>
                  <a:pt x="22" y="54"/>
                  <a:pt x="21" y="52"/>
                </a:cubicBezTo>
                <a:cubicBezTo>
                  <a:pt x="18" y="42"/>
                  <a:pt x="14" y="33"/>
                  <a:pt x="9" y="24"/>
                </a:cubicBezTo>
                <a:cubicBezTo>
                  <a:pt x="8" y="23"/>
                  <a:pt x="2" y="14"/>
                  <a:pt x="0" y="11"/>
                </a:cubicBezTo>
                <a:cubicBezTo>
                  <a:pt x="1" y="14"/>
                  <a:pt x="1" y="25"/>
                  <a:pt x="1" y="23"/>
                </a:cubicBezTo>
                <a:cubicBezTo>
                  <a:pt x="4" y="43"/>
                  <a:pt x="11" y="62"/>
                  <a:pt x="19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0" name="CustomShape 145"/>
          <p:cNvSpPr/>
          <p:nvPr/>
        </p:nvSpPr>
        <p:spPr>
          <a:xfrm>
            <a:off x="7245856" y="1024153"/>
            <a:ext cx="538130" cy="654035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1" name="CustomShape 146"/>
          <p:cNvSpPr/>
          <p:nvPr/>
        </p:nvSpPr>
        <p:spPr>
          <a:xfrm>
            <a:off x="7550737" y="1113061"/>
            <a:ext cx="169898" cy="111226"/>
          </a:xfrm>
          <a:custGeom>
            <a:avLst/>
            <a:gdLst/>
            <a:ahLst/>
            <a:cxnLst/>
            <a:rect l="l" t="t" r="r" b="b"/>
            <a:pathLst>
              <a:path w="40" h="26">
                <a:moveTo>
                  <a:pt x="17" y="2"/>
                </a:moveTo>
                <a:cubicBezTo>
                  <a:pt x="16" y="3"/>
                  <a:pt x="15" y="3"/>
                  <a:pt x="14" y="2"/>
                </a:cubicBezTo>
                <a:cubicBezTo>
                  <a:pt x="12" y="2"/>
                  <a:pt x="10" y="1"/>
                  <a:pt x="8" y="0"/>
                </a:cubicBezTo>
                <a:cubicBezTo>
                  <a:pt x="6" y="1"/>
                  <a:pt x="5" y="2"/>
                  <a:pt x="3" y="3"/>
                </a:cubicBezTo>
                <a:cubicBezTo>
                  <a:pt x="2" y="5"/>
                  <a:pt x="1" y="5"/>
                  <a:pt x="0" y="4"/>
                </a:cubicBezTo>
                <a:cubicBezTo>
                  <a:pt x="1" y="5"/>
                  <a:pt x="1" y="5"/>
                  <a:pt x="1" y="6"/>
                </a:cubicBezTo>
                <a:cubicBezTo>
                  <a:pt x="2" y="9"/>
                  <a:pt x="3" y="14"/>
                  <a:pt x="6" y="16"/>
                </a:cubicBezTo>
                <a:cubicBezTo>
                  <a:pt x="11" y="21"/>
                  <a:pt x="21" y="26"/>
                  <a:pt x="28" y="25"/>
                </a:cubicBezTo>
                <a:cubicBezTo>
                  <a:pt x="40" y="24"/>
                  <a:pt x="29" y="11"/>
                  <a:pt x="25" y="8"/>
                </a:cubicBezTo>
                <a:cubicBezTo>
                  <a:pt x="23" y="6"/>
                  <a:pt x="20" y="4"/>
                  <a:pt x="17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2" name="CustomShape 147"/>
          <p:cNvSpPr/>
          <p:nvPr/>
        </p:nvSpPr>
        <p:spPr>
          <a:xfrm>
            <a:off x="7245856" y="1024153"/>
            <a:ext cx="538130" cy="654035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  <a:moveTo>
                  <a:pt x="111" y="43"/>
                </a:moveTo>
                <a:cubicBezTo>
                  <a:pt x="110" y="48"/>
                  <a:pt x="107" y="52"/>
                  <a:pt x="102" y="52"/>
                </a:cubicBezTo>
                <a:cubicBezTo>
                  <a:pt x="88" y="53"/>
                  <a:pt x="75" y="45"/>
                  <a:pt x="69" y="33"/>
                </a:cubicBezTo>
                <a:cubicBezTo>
                  <a:pt x="67" y="29"/>
                  <a:pt x="65" y="21"/>
                  <a:pt x="70" y="17"/>
                </a:cubicBezTo>
                <a:cubicBezTo>
                  <a:pt x="73" y="15"/>
                  <a:pt x="77" y="15"/>
                  <a:pt x="81" y="15"/>
                </a:cubicBezTo>
                <a:cubicBezTo>
                  <a:pt x="89" y="15"/>
                  <a:pt x="99" y="22"/>
                  <a:pt x="104" y="27"/>
                </a:cubicBezTo>
                <a:cubicBezTo>
                  <a:pt x="108" y="32"/>
                  <a:pt x="112" y="37"/>
                  <a:pt x="111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3" name="CustomShape 148"/>
          <p:cNvSpPr/>
          <p:nvPr/>
        </p:nvSpPr>
        <p:spPr>
          <a:xfrm>
            <a:off x="7520501" y="1660910"/>
            <a:ext cx="166658" cy="114105"/>
          </a:xfrm>
          <a:custGeom>
            <a:avLst/>
            <a:gdLst/>
            <a:ahLst/>
            <a:cxnLst/>
            <a:rect l="l" t="t" r="r" b="b"/>
            <a:pathLst>
              <a:path w="39" h="27">
                <a:moveTo>
                  <a:pt x="0" y="19"/>
                </a:moveTo>
                <a:cubicBezTo>
                  <a:pt x="0" y="22"/>
                  <a:pt x="1" y="25"/>
                  <a:pt x="2" y="27"/>
                </a:cubicBezTo>
                <a:cubicBezTo>
                  <a:pt x="10" y="27"/>
                  <a:pt x="18" y="24"/>
                  <a:pt x="24" y="20"/>
                </a:cubicBezTo>
                <a:cubicBezTo>
                  <a:pt x="30" y="16"/>
                  <a:pt x="34" y="11"/>
                  <a:pt x="39" y="6"/>
                </a:cubicBezTo>
                <a:cubicBezTo>
                  <a:pt x="39" y="4"/>
                  <a:pt x="39" y="2"/>
                  <a:pt x="39" y="0"/>
                </a:cubicBezTo>
                <a:cubicBezTo>
                  <a:pt x="31" y="11"/>
                  <a:pt x="12" y="18"/>
                  <a:pt x="0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4" name="CustomShape 149"/>
          <p:cNvSpPr/>
          <p:nvPr/>
        </p:nvSpPr>
        <p:spPr>
          <a:xfrm>
            <a:off x="7499983" y="1690786"/>
            <a:ext cx="55433" cy="33476"/>
          </a:xfrm>
          <a:custGeom>
            <a:avLst/>
            <a:gdLst/>
            <a:ahLst/>
            <a:cxnLst/>
            <a:rect l="l" t="t" r="r" b="b"/>
            <a:pathLst>
              <a:path w="13" h="8">
                <a:moveTo>
                  <a:pt x="8" y="0"/>
                </a:moveTo>
                <a:cubicBezTo>
                  <a:pt x="5" y="0"/>
                  <a:pt x="3" y="1"/>
                  <a:pt x="0" y="2"/>
                </a:cubicBezTo>
                <a:cubicBezTo>
                  <a:pt x="1" y="4"/>
                  <a:pt x="2" y="6"/>
                  <a:pt x="3" y="8"/>
                </a:cubicBezTo>
                <a:cubicBezTo>
                  <a:pt x="6" y="7"/>
                  <a:pt x="10" y="6"/>
                  <a:pt x="13" y="4"/>
                </a:cubicBezTo>
                <a:cubicBezTo>
                  <a:pt x="11" y="3"/>
                  <a:pt x="9" y="2"/>
                  <a:pt x="8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5" name="CustomShape 150"/>
          <p:cNvSpPr/>
          <p:nvPr/>
        </p:nvSpPr>
        <p:spPr>
          <a:xfrm>
            <a:off x="7560455" y="1606917"/>
            <a:ext cx="126704" cy="91788"/>
          </a:xfrm>
          <a:custGeom>
            <a:avLst/>
            <a:gdLst/>
            <a:ahLst/>
            <a:cxnLst/>
            <a:rect l="l" t="t" r="r" b="b"/>
            <a:pathLst>
              <a:path w="30" h="22">
                <a:moveTo>
                  <a:pt x="0" y="18"/>
                </a:moveTo>
                <a:cubicBezTo>
                  <a:pt x="2" y="20"/>
                  <a:pt x="4" y="21"/>
                  <a:pt x="7" y="22"/>
                </a:cubicBezTo>
                <a:cubicBezTo>
                  <a:pt x="8" y="21"/>
                  <a:pt x="9" y="21"/>
                  <a:pt x="10" y="20"/>
                </a:cubicBezTo>
                <a:cubicBezTo>
                  <a:pt x="18" y="16"/>
                  <a:pt x="23" y="10"/>
                  <a:pt x="30" y="5"/>
                </a:cubicBezTo>
                <a:cubicBezTo>
                  <a:pt x="29" y="3"/>
                  <a:pt x="29" y="1"/>
                  <a:pt x="29" y="0"/>
                </a:cubicBezTo>
                <a:cubicBezTo>
                  <a:pt x="22" y="8"/>
                  <a:pt x="11" y="14"/>
                  <a:pt x="0" y="18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6" name="CustomShape 151"/>
          <p:cNvSpPr/>
          <p:nvPr/>
        </p:nvSpPr>
        <p:spPr>
          <a:xfrm>
            <a:off x="7636406" y="1660910"/>
            <a:ext cx="50753" cy="42834"/>
          </a:xfrm>
          <a:custGeom>
            <a:avLst/>
            <a:gdLst/>
            <a:ahLst/>
            <a:cxnLst/>
            <a:rect l="l" t="t" r="r" b="b"/>
            <a:pathLst>
              <a:path w="12" h="10">
                <a:moveTo>
                  <a:pt x="11" y="7"/>
                </a:moveTo>
                <a:cubicBezTo>
                  <a:pt x="11" y="7"/>
                  <a:pt x="12" y="6"/>
                  <a:pt x="12" y="6"/>
                </a:cubicBezTo>
                <a:cubicBezTo>
                  <a:pt x="12" y="4"/>
                  <a:pt x="12" y="2"/>
                  <a:pt x="12" y="0"/>
                </a:cubicBezTo>
                <a:cubicBezTo>
                  <a:pt x="9" y="4"/>
                  <a:pt x="5" y="7"/>
                  <a:pt x="0" y="10"/>
                </a:cubicBezTo>
                <a:cubicBezTo>
                  <a:pt x="4" y="10"/>
                  <a:pt x="8" y="9"/>
                  <a:pt x="11" y="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7" name="CustomShape 152"/>
          <p:cNvSpPr/>
          <p:nvPr/>
        </p:nvSpPr>
        <p:spPr>
          <a:xfrm>
            <a:off x="7520501" y="1724262"/>
            <a:ext cx="128503" cy="50753"/>
          </a:xfrm>
          <a:custGeom>
            <a:avLst/>
            <a:gdLst/>
            <a:ahLst/>
            <a:cxnLst/>
            <a:rect l="l" t="t" r="r" b="b"/>
            <a:pathLst>
              <a:path w="30" h="12">
                <a:moveTo>
                  <a:pt x="16" y="0"/>
                </a:moveTo>
                <a:cubicBezTo>
                  <a:pt x="11" y="2"/>
                  <a:pt x="5" y="4"/>
                  <a:pt x="0" y="4"/>
                </a:cubicBezTo>
                <a:cubicBezTo>
                  <a:pt x="0" y="7"/>
                  <a:pt x="1" y="10"/>
                  <a:pt x="2" y="12"/>
                </a:cubicBezTo>
                <a:cubicBezTo>
                  <a:pt x="10" y="12"/>
                  <a:pt x="18" y="9"/>
                  <a:pt x="24" y="5"/>
                </a:cubicBezTo>
                <a:cubicBezTo>
                  <a:pt x="26" y="4"/>
                  <a:pt x="28" y="2"/>
                  <a:pt x="30" y="1"/>
                </a:cubicBezTo>
                <a:cubicBezTo>
                  <a:pt x="25" y="1"/>
                  <a:pt x="21" y="1"/>
                  <a:pt x="16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8" name="CustomShape 153"/>
          <p:cNvSpPr/>
          <p:nvPr/>
        </p:nvSpPr>
        <p:spPr>
          <a:xfrm>
            <a:off x="7560455" y="1771776"/>
            <a:ext cx="79190" cy="38155"/>
          </a:xfrm>
          <a:custGeom>
            <a:avLst/>
            <a:gdLst/>
            <a:ahLst/>
            <a:cxnLst/>
            <a:rect l="l" t="t" r="r" b="b"/>
            <a:pathLst>
              <a:path w="19" h="9">
                <a:moveTo>
                  <a:pt x="0" y="6"/>
                </a:moveTo>
                <a:cubicBezTo>
                  <a:pt x="5" y="9"/>
                  <a:pt x="11" y="8"/>
                  <a:pt x="15" y="4"/>
                </a:cubicBezTo>
                <a:cubicBezTo>
                  <a:pt x="17" y="3"/>
                  <a:pt x="18" y="1"/>
                  <a:pt x="19" y="0"/>
                </a:cubicBezTo>
                <a:cubicBezTo>
                  <a:pt x="17" y="1"/>
                  <a:pt x="15" y="2"/>
                  <a:pt x="14" y="2"/>
                </a:cubicBezTo>
                <a:cubicBezTo>
                  <a:pt x="9" y="4"/>
                  <a:pt x="5" y="6"/>
                  <a:pt x="0" y="6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9" name="CustomShape 154"/>
          <p:cNvSpPr/>
          <p:nvPr/>
        </p:nvSpPr>
        <p:spPr>
          <a:xfrm>
            <a:off x="5239478" y="3435479"/>
            <a:ext cx="1220961" cy="666633"/>
          </a:xfrm>
          <a:custGeom>
            <a:avLst/>
            <a:gdLst/>
            <a:ahLst/>
            <a:cxnLst/>
            <a:rect l="l" t="t" r="r" b="b"/>
            <a:pathLst>
              <a:path w="288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5"/>
                  <a:pt x="64" y="134"/>
                  <a:pt x="65" y="136"/>
                </a:cubicBezTo>
                <a:cubicBezTo>
                  <a:pt x="67" y="138"/>
                  <a:pt x="69" y="141"/>
                  <a:pt x="71" y="144"/>
                </a:cubicBezTo>
                <a:cubicBezTo>
                  <a:pt x="71" y="144"/>
                  <a:pt x="71" y="144"/>
                  <a:pt x="71" y="145"/>
                </a:cubicBezTo>
                <a:cubicBezTo>
                  <a:pt x="75" y="142"/>
                  <a:pt x="80" y="140"/>
                  <a:pt x="84" y="138"/>
                </a:cubicBezTo>
                <a:cubicBezTo>
                  <a:pt x="84" y="138"/>
                  <a:pt x="83" y="137"/>
                  <a:pt x="83" y="136"/>
                </a:cubicBezTo>
                <a:cubicBezTo>
                  <a:pt x="83" y="135"/>
                  <a:pt x="82" y="133"/>
                  <a:pt x="82" y="132"/>
                </a:cubicBezTo>
                <a:cubicBezTo>
                  <a:pt x="82" y="131"/>
                  <a:pt x="82" y="130"/>
                  <a:pt x="83" y="131"/>
                </a:cubicBezTo>
                <a:cubicBezTo>
                  <a:pt x="85" y="131"/>
                  <a:pt x="86" y="133"/>
                  <a:pt x="87" y="134"/>
                </a:cubicBezTo>
                <a:cubicBezTo>
                  <a:pt x="87" y="135"/>
                  <a:pt x="88" y="136"/>
                  <a:pt x="88" y="136"/>
                </a:cubicBezTo>
                <a:cubicBezTo>
                  <a:pt x="92" y="134"/>
                  <a:pt x="97" y="132"/>
                  <a:pt x="101" y="130"/>
                </a:cubicBezTo>
                <a:cubicBezTo>
                  <a:pt x="100" y="129"/>
                  <a:pt x="100" y="127"/>
                  <a:pt x="99" y="126"/>
                </a:cubicBezTo>
                <a:cubicBezTo>
                  <a:pt x="98" y="124"/>
                  <a:pt x="97" y="121"/>
                  <a:pt x="96" y="119"/>
                </a:cubicBezTo>
                <a:cubicBezTo>
                  <a:pt x="95" y="117"/>
                  <a:pt x="98" y="116"/>
                  <a:pt x="99" y="118"/>
                </a:cubicBezTo>
                <a:cubicBezTo>
                  <a:pt x="100" y="120"/>
                  <a:pt x="102" y="122"/>
                  <a:pt x="104" y="124"/>
                </a:cubicBezTo>
                <a:cubicBezTo>
                  <a:pt x="104" y="126"/>
                  <a:pt x="105" y="127"/>
                  <a:pt x="106" y="128"/>
                </a:cubicBezTo>
                <a:cubicBezTo>
                  <a:pt x="111" y="125"/>
                  <a:pt x="116" y="123"/>
                  <a:pt x="121" y="120"/>
                </a:cubicBezTo>
                <a:cubicBezTo>
                  <a:pt x="121" y="119"/>
                  <a:pt x="121" y="118"/>
                  <a:pt x="120" y="117"/>
                </a:cubicBezTo>
                <a:cubicBezTo>
                  <a:pt x="120" y="115"/>
                  <a:pt x="122" y="115"/>
                  <a:pt x="123" y="116"/>
                </a:cubicBezTo>
                <a:cubicBezTo>
                  <a:pt x="124" y="116"/>
                  <a:pt x="125" y="117"/>
                  <a:pt x="126" y="118"/>
                </a:cubicBezTo>
                <a:cubicBezTo>
                  <a:pt x="130" y="116"/>
                  <a:pt x="134" y="114"/>
                  <a:pt x="138" y="112"/>
                </a:cubicBezTo>
                <a:cubicBezTo>
                  <a:pt x="137" y="111"/>
                  <a:pt x="137" y="110"/>
                  <a:pt x="136" y="109"/>
                </a:cubicBezTo>
                <a:cubicBezTo>
                  <a:pt x="135" y="107"/>
                  <a:pt x="134" y="105"/>
                  <a:pt x="133" y="102"/>
                </a:cubicBezTo>
                <a:cubicBezTo>
                  <a:pt x="132" y="100"/>
                  <a:pt x="135" y="99"/>
                  <a:pt x="136" y="100"/>
                </a:cubicBezTo>
                <a:cubicBezTo>
                  <a:pt x="138" y="102"/>
                  <a:pt x="140" y="104"/>
                  <a:pt x="141" y="107"/>
                </a:cubicBezTo>
                <a:cubicBezTo>
                  <a:pt x="142" y="108"/>
                  <a:pt x="143" y="109"/>
                  <a:pt x="143" y="110"/>
                </a:cubicBezTo>
                <a:cubicBezTo>
                  <a:pt x="146" y="109"/>
                  <a:pt x="148" y="108"/>
                  <a:pt x="151" y="106"/>
                </a:cubicBezTo>
                <a:cubicBezTo>
                  <a:pt x="153" y="105"/>
                  <a:pt x="156" y="104"/>
                  <a:pt x="159" y="102"/>
                </a:cubicBezTo>
                <a:cubicBezTo>
                  <a:pt x="158" y="102"/>
                  <a:pt x="158" y="102"/>
                  <a:pt x="158" y="102"/>
                </a:cubicBezTo>
                <a:cubicBezTo>
                  <a:pt x="157" y="101"/>
                  <a:pt x="156" y="99"/>
                  <a:pt x="156" y="98"/>
                </a:cubicBezTo>
                <a:cubicBezTo>
                  <a:pt x="155" y="97"/>
                  <a:pt x="156" y="95"/>
                  <a:pt x="158" y="96"/>
                </a:cubicBezTo>
                <a:cubicBezTo>
                  <a:pt x="160" y="96"/>
                  <a:pt x="161" y="98"/>
                  <a:pt x="162" y="99"/>
                </a:cubicBezTo>
                <a:cubicBezTo>
                  <a:pt x="163" y="99"/>
                  <a:pt x="163" y="100"/>
                  <a:pt x="163" y="100"/>
                </a:cubicBezTo>
                <a:cubicBezTo>
                  <a:pt x="168" y="98"/>
                  <a:pt x="173" y="95"/>
                  <a:pt x="178" y="93"/>
                </a:cubicBezTo>
                <a:cubicBezTo>
                  <a:pt x="178" y="93"/>
                  <a:pt x="177" y="93"/>
                  <a:pt x="177" y="93"/>
                </a:cubicBezTo>
                <a:cubicBezTo>
                  <a:pt x="176" y="91"/>
                  <a:pt x="175" y="89"/>
                  <a:pt x="174" y="87"/>
                </a:cubicBezTo>
                <a:cubicBezTo>
                  <a:pt x="172" y="85"/>
                  <a:pt x="175" y="82"/>
                  <a:pt x="177" y="84"/>
                </a:cubicBezTo>
                <a:cubicBezTo>
                  <a:pt x="179" y="86"/>
                  <a:pt x="180" y="87"/>
                  <a:pt x="182" y="89"/>
                </a:cubicBezTo>
                <a:cubicBezTo>
                  <a:pt x="182" y="90"/>
                  <a:pt x="182" y="90"/>
                  <a:pt x="183" y="91"/>
                </a:cubicBezTo>
                <a:cubicBezTo>
                  <a:pt x="187" y="88"/>
                  <a:pt x="192" y="86"/>
                  <a:pt x="196" y="84"/>
                </a:cubicBezTo>
                <a:cubicBezTo>
                  <a:pt x="195" y="82"/>
                  <a:pt x="195" y="80"/>
                  <a:pt x="195" y="78"/>
                </a:cubicBezTo>
                <a:cubicBezTo>
                  <a:pt x="194" y="76"/>
                  <a:pt x="197" y="75"/>
                  <a:pt x="198" y="77"/>
                </a:cubicBezTo>
                <a:cubicBezTo>
                  <a:pt x="199" y="78"/>
                  <a:pt x="199" y="80"/>
                  <a:pt x="200" y="82"/>
                </a:cubicBezTo>
                <a:cubicBezTo>
                  <a:pt x="204" y="79"/>
                  <a:pt x="209" y="77"/>
                  <a:pt x="214" y="74"/>
                </a:cubicBezTo>
                <a:cubicBezTo>
                  <a:pt x="214" y="74"/>
                  <a:pt x="213" y="73"/>
                  <a:pt x="213" y="72"/>
                </a:cubicBezTo>
                <a:cubicBezTo>
                  <a:pt x="212" y="71"/>
                  <a:pt x="211" y="68"/>
                  <a:pt x="210" y="66"/>
                </a:cubicBezTo>
                <a:cubicBezTo>
                  <a:pt x="210" y="65"/>
                  <a:pt x="212" y="64"/>
                  <a:pt x="213" y="65"/>
                </a:cubicBezTo>
                <a:cubicBezTo>
                  <a:pt x="215" y="66"/>
                  <a:pt x="216" y="68"/>
                  <a:pt x="218" y="70"/>
                </a:cubicBezTo>
                <a:cubicBezTo>
                  <a:pt x="218" y="71"/>
                  <a:pt x="218" y="71"/>
                  <a:pt x="219" y="72"/>
                </a:cubicBezTo>
                <a:cubicBezTo>
                  <a:pt x="224" y="69"/>
                  <a:pt x="228" y="67"/>
                  <a:pt x="233" y="64"/>
                </a:cubicBezTo>
                <a:cubicBezTo>
                  <a:pt x="232" y="63"/>
                  <a:pt x="231" y="61"/>
                  <a:pt x="231" y="60"/>
                </a:cubicBezTo>
                <a:cubicBezTo>
                  <a:pt x="230" y="58"/>
                  <a:pt x="232" y="56"/>
                  <a:pt x="233" y="58"/>
                </a:cubicBezTo>
                <a:cubicBezTo>
                  <a:pt x="235" y="59"/>
                  <a:pt x="236" y="60"/>
                  <a:pt x="236" y="62"/>
                </a:cubicBezTo>
                <a:cubicBezTo>
                  <a:pt x="239" y="61"/>
                  <a:pt x="242" y="59"/>
                  <a:pt x="244" y="58"/>
                </a:cubicBezTo>
                <a:cubicBezTo>
                  <a:pt x="246" y="57"/>
                  <a:pt x="247" y="56"/>
                  <a:pt x="248" y="55"/>
                </a:cubicBezTo>
                <a:cubicBezTo>
                  <a:pt x="247" y="55"/>
                  <a:pt x="247" y="54"/>
                  <a:pt x="247" y="54"/>
                </a:cubicBezTo>
                <a:cubicBezTo>
                  <a:pt x="246" y="52"/>
                  <a:pt x="245" y="51"/>
                  <a:pt x="244" y="49"/>
                </a:cubicBezTo>
                <a:cubicBezTo>
                  <a:pt x="242" y="47"/>
                  <a:pt x="246" y="44"/>
                  <a:pt x="248" y="47"/>
                </a:cubicBezTo>
                <a:cubicBezTo>
                  <a:pt x="249" y="48"/>
                  <a:pt x="250" y="50"/>
                  <a:pt x="251" y="51"/>
                </a:cubicBezTo>
                <a:cubicBezTo>
                  <a:pt x="251" y="52"/>
                  <a:pt x="251" y="52"/>
                  <a:pt x="252" y="53"/>
                </a:cubicBezTo>
                <a:cubicBezTo>
                  <a:pt x="264" y="45"/>
                  <a:pt x="276" y="37"/>
                  <a:pt x="288" y="29"/>
                </a:cubicBezTo>
                <a:cubicBezTo>
                  <a:pt x="240" y="27"/>
                  <a:pt x="191" y="21"/>
                  <a:pt x="143" y="15"/>
                </a:cubicBezTo>
                <a:cubicBezTo>
                  <a:pt x="95" y="10"/>
                  <a:pt x="48" y="6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  <a:moveTo>
                  <a:pt x="84" y="92"/>
                </a:moveTo>
                <a:cubicBezTo>
                  <a:pt x="79" y="79"/>
                  <a:pt x="76" y="64"/>
                  <a:pt x="72" y="51"/>
                </a:cubicBezTo>
                <a:cubicBezTo>
                  <a:pt x="70" y="44"/>
                  <a:pt x="70" y="44"/>
                  <a:pt x="70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92" y="46"/>
                  <a:pt x="106" y="48"/>
                  <a:pt x="121" y="51"/>
                </a:cubicBezTo>
                <a:cubicBezTo>
                  <a:pt x="132" y="53"/>
                  <a:pt x="143" y="54"/>
                  <a:pt x="154" y="56"/>
                </a:cubicBezTo>
                <a:cubicBezTo>
                  <a:pt x="164" y="57"/>
                  <a:pt x="164" y="57"/>
                  <a:pt x="164" y="57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45" y="68"/>
                  <a:pt x="136" y="73"/>
                  <a:pt x="126" y="78"/>
                </a:cubicBezTo>
                <a:cubicBezTo>
                  <a:pt x="116" y="84"/>
                  <a:pt x="105" y="90"/>
                  <a:pt x="94" y="95"/>
                </a:cubicBezTo>
                <a:cubicBezTo>
                  <a:pt x="87" y="99"/>
                  <a:pt x="87" y="99"/>
                  <a:pt x="87" y="99"/>
                </a:cubicBezTo>
                <a:lnTo>
                  <a:pt x="84" y="92"/>
                </a:ln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0" name="CustomShape 155"/>
          <p:cNvSpPr/>
          <p:nvPr/>
        </p:nvSpPr>
        <p:spPr>
          <a:xfrm>
            <a:off x="5404696" y="3486232"/>
            <a:ext cx="1055743" cy="555408"/>
          </a:xfrm>
          <a:custGeom>
            <a:avLst/>
            <a:gdLst/>
            <a:ahLst/>
            <a:cxnLst/>
            <a:rect l="l" t="t" r="r" b="b"/>
            <a:pathLst>
              <a:path w="249" h="131">
                <a:moveTo>
                  <a:pt x="60" y="106"/>
                </a:moveTo>
                <a:cubicBezTo>
                  <a:pt x="61" y="108"/>
                  <a:pt x="63" y="110"/>
                  <a:pt x="65" y="112"/>
                </a:cubicBezTo>
                <a:cubicBezTo>
                  <a:pt x="65" y="114"/>
                  <a:pt x="66" y="115"/>
                  <a:pt x="67" y="116"/>
                </a:cubicBezTo>
                <a:cubicBezTo>
                  <a:pt x="72" y="113"/>
                  <a:pt x="77" y="111"/>
                  <a:pt x="82" y="108"/>
                </a:cubicBezTo>
                <a:cubicBezTo>
                  <a:pt x="82" y="107"/>
                  <a:pt x="82" y="106"/>
                  <a:pt x="81" y="105"/>
                </a:cubicBezTo>
                <a:cubicBezTo>
                  <a:pt x="81" y="103"/>
                  <a:pt x="83" y="103"/>
                  <a:pt x="84" y="104"/>
                </a:cubicBezTo>
                <a:cubicBezTo>
                  <a:pt x="85" y="104"/>
                  <a:pt x="86" y="105"/>
                  <a:pt x="87" y="106"/>
                </a:cubicBezTo>
                <a:cubicBezTo>
                  <a:pt x="91" y="104"/>
                  <a:pt x="95" y="102"/>
                  <a:pt x="99" y="100"/>
                </a:cubicBezTo>
                <a:cubicBezTo>
                  <a:pt x="98" y="99"/>
                  <a:pt x="98" y="98"/>
                  <a:pt x="97" y="97"/>
                </a:cubicBezTo>
                <a:cubicBezTo>
                  <a:pt x="96" y="95"/>
                  <a:pt x="95" y="93"/>
                  <a:pt x="94" y="90"/>
                </a:cubicBezTo>
                <a:cubicBezTo>
                  <a:pt x="93" y="88"/>
                  <a:pt x="96" y="87"/>
                  <a:pt x="97" y="88"/>
                </a:cubicBezTo>
                <a:cubicBezTo>
                  <a:pt x="99" y="90"/>
                  <a:pt x="101" y="92"/>
                  <a:pt x="102" y="95"/>
                </a:cubicBezTo>
                <a:cubicBezTo>
                  <a:pt x="103" y="96"/>
                  <a:pt x="104" y="97"/>
                  <a:pt x="104" y="98"/>
                </a:cubicBezTo>
                <a:cubicBezTo>
                  <a:pt x="107" y="97"/>
                  <a:pt x="109" y="96"/>
                  <a:pt x="112" y="94"/>
                </a:cubicBezTo>
                <a:cubicBezTo>
                  <a:pt x="114" y="93"/>
                  <a:pt x="117" y="92"/>
                  <a:pt x="120" y="90"/>
                </a:cubicBezTo>
                <a:cubicBezTo>
                  <a:pt x="119" y="90"/>
                  <a:pt x="119" y="90"/>
                  <a:pt x="119" y="90"/>
                </a:cubicBezTo>
                <a:cubicBezTo>
                  <a:pt x="118" y="89"/>
                  <a:pt x="117" y="87"/>
                  <a:pt x="117" y="86"/>
                </a:cubicBezTo>
                <a:cubicBezTo>
                  <a:pt x="116" y="85"/>
                  <a:pt x="117" y="83"/>
                  <a:pt x="119" y="84"/>
                </a:cubicBezTo>
                <a:cubicBezTo>
                  <a:pt x="121" y="84"/>
                  <a:pt x="122" y="86"/>
                  <a:pt x="123" y="87"/>
                </a:cubicBezTo>
                <a:cubicBezTo>
                  <a:pt x="124" y="87"/>
                  <a:pt x="124" y="88"/>
                  <a:pt x="124" y="88"/>
                </a:cubicBezTo>
                <a:cubicBezTo>
                  <a:pt x="129" y="86"/>
                  <a:pt x="134" y="83"/>
                  <a:pt x="139" y="81"/>
                </a:cubicBezTo>
                <a:cubicBezTo>
                  <a:pt x="139" y="81"/>
                  <a:pt x="138" y="81"/>
                  <a:pt x="138" y="81"/>
                </a:cubicBezTo>
                <a:cubicBezTo>
                  <a:pt x="137" y="79"/>
                  <a:pt x="136" y="77"/>
                  <a:pt x="135" y="75"/>
                </a:cubicBezTo>
                <a:cubicBezTo>
                  <a:pt x="133" y="73"/>
                  <a:pt x="136" y="70"/>
                  <a:pt x="138" y="72"/>
                </a:cubicBezTo>
                <a:cubicBezTo>
                  <a:pt x="140" y="74"/>
                  <a:pt x="141" y="75"/>
                  <a:pt x="143" y="77"/>
                </a:cubicBezTo>
                <a:cubicBezTo>
                  <a:pt x="143" y="78"/>
                  <a:pt x="143" y="78"/>
                  <a:pt x="144" y="79"/>
                </a:cubicBezTo>
                <a:cubicBezTo>
                  <a:pt x="148" y="76"/>
                  <a:pt x="153" y="74"/>
                  <a:pt x="157" y="72"/>
                </a:cubicBezTo>
                <a:cubicBezTo>
                  <a:pt x="156" y="70"/>
                  <a:pt x="156" y="68"/>
                  <a:pt x="156" y="66"/>
                </a:cubicBezTo>
                <a:cubicBezTo>
                  <a:pt x="155" y="64"/>
                  <a:pt x="158" y="63"/>
                  <a:pt x="159" y="65"/>
                </a:cubicBezTo>
                <a:cubicBezTo>
                  <a:pt x="160" y="66"/>
                  <a:pt x="160" y="68"/>
                  <a:pt x="161" y="70"/>
                </a:cubicBezTo>
                <a:cubicBezTo>
                  <a:pt x="165" y="67"/>
                  <a:pt x="170" y="65"/>
                  <a:pt x="175" y="62"/>
                </a:cubicBezTo>
                <a:cubicBezTo>
                  <a:pt x="175" y="62"/>
                  <a:pt x="174" y="61"/>
                  <a:pt x="174" y="60"/>
                </a:cubicBezTo>
                <a:cubicBezTo>
                  <a:pt x="173" y="59"/>
                  <a:pt x="172" y="56"/>
                  <a:pt x="171" y="54"/>
                </a:cubicBezTo>
                <a:cubicBezTo>
                  <a:pt x="171" y="53"/>
                  <a:pt x="173" y="52"/>
                  <a:pt x="174" y="53"/>
                </a:cubicBezTo>
                <a:cubicBezTo>
                  <a:pt x="176" y="54"/>
                  <a:pt x="177" y="56"/>
                  <a:pt x="179" y="58"/>
                </a:cubicBezTo>
                <a:cubicBezTo>
                  <a:pt x="179" y="59"/>
                  <a:pt x="179" y="59"/>
                  <a:pt x="180" y="60"/>
                </a:cubicBezTo>
                <a:cubicBezTo>
                  <a:pt x="185" y="57"/>
                  <a:pt x="189" y="55"/>
                  <a:pt x="194" y="52"/>
                </a:cubicBezTo>
                <a:cubicBezTo>
                  <a:pt x="193" y="51"/>
                  <a:pt x="192" y="49"/>
                  <a:pt x="192" y="48"/>
                </a:cubicBezTo>
                <a:cubicBezTo>
                  <a:pt x="191" y="46"/>
                  <a:pt x="193" y="44"/>
                  <a:pt x="194" y="46"/>
                </a:cubicBezTo>
                <a:cubicBezTo>
                  <a:pt x="196" y="47"/>
                  <a:pt x="197" y="48"/>
                  <a:pt x="197" y="50"/>
                </a:cubicBezTo>
                <a:cubicBezTo>
                  <a:pt x="200" y="49"/>
                  <a:pt x="203" y="47"/>
                  <a:pt x="205" y="46"/>
                </a:cubicBezTo>
                <a:cubicBezTo>
                  <a:pt x="207" y="45"/>
                  <a:pt x="208" y="44"/>
                  <a:pt x="209" y="43"/>
                </a:cubicBezTo>
                <a:cubicBezTo>
                  <a:pt x="208" y="43"/>
                  <a:pt x="208" y="42"/>
                  <a:pt x="208" y="42"/>
                </a:cubicBezTo>
                <a:cubicBezTo>
                  <a:pt x="207" y="40"/>
                  <a:pt x="206" y="39"/>
                  <a:pt x="205" y="37"/>
                </a:cubicBezTo>
                <a:cubicBezTo>
                  <a:pt x="203" y="35"/>
                  <a:pt x="207" y="32"/>
                  <a:pt x="209" y="35"/>
                </a:cubicBezTo>
                <a:cubicBezTo>
                  <a:pt x="210" y="36"/>
                  <a:pt x="211" y="38"/>
                  <a:pt x="212" y="39"/>
                </a:cubicBezTo>
                <a:cubicBezTo>
                  <a:pt x="212" y="40"/>
                  <a:pt x="212" y="40"/>
                  <a:pt x="213" y="41"/>
                </a:cubicBezTo>
                <a:cubicBezTo>
                  <a:pt x="225" y="33"/>
                  <a:pt x="237" y="25"/>
                  <a:pt x="249" y="17"/>
                </a:cubicBezTo>
                <a:cubicBezTo>
                  <a:pt x="201" y="15"/>
                  <a:pt x="152" y="9"/>
                  <a:pt x="104" y="3"/>
                </a:cubicBezTo>
                <a:cubicBezTo>
                  <a:pt x="92" y="2"/>
                  <a:pt x="81" y="1"/>
                  <a:pt x="69" y="0"/>
                </a:cubicBezTo>
                <a:cubicBezTo>
                  <a:pt x="59" y="1"/>
                  <a:pt x="50" y="3"/>
                  <a:pt x="40" y="4"/>
                </a:cubicBezTo>
                <a:cubicBezTo>
                  <a:pt x="31" y="5"/>
                  <a:pt x="5" y="5"/>
                  <a:pt x="3" y="16"/>
                </a:cubicBezTo>
                <a:cubicBezTo>
                  <a:pt x="0" y="28"/>
                  <a:pt x="6" y="45"/>
                  <a:pt x="9" y="56"/>
                </a:cubicBezTo>
                <a:cubicBezTo>
                  <a:pt x="16" y="81"/>
                  <a:pt x="26" y="106"/>
                  <a:pt x="36" y="131"/>
                </a:cubicBezTo>
                <a:cubicBezTo>
                  <a:pt x="39" y="129"/>
                  <a:pt x="42" y="128"/>
                  <a:pt x="45" y="126"/>
                </a:cubicBezTo>
                <a:cubicBezTo>
                  <a:pt x="45" y="126"/>
                  <a:pt x="44" y="125"/>
                  <a:pt x="44" y="124"/>
                </a:cubicBezTo>
                <a:cubicBezTo>
                  <a:pt x="44" y="123"/>
                  <a:pt x="43" y="121"/>
                  <a:pt x="43" y="120"/>
                </a:cubicBezTo>
                <a:cubicBezTo>
                  <a:pt x="43" y="119"/>
                  <a:pt x="43" y="118"/>
                  <a:pt x="44" y="119"/>
                </a:cubicBezTo>
                <a:cubicBezTo>
                  <a:pt x="46" y="119"/>
                  <a:pt x="47" y="121"/>
                  <a:pt x="48" y="122"/>
                </a:cubicBezTo>
                <a:cubicBezTo>
                  <a:pt x="48" y="123"/>
                  <a:pt x="49" y="124"/>
                  <a:pt x="49" y="124"/>
                </a:cubicBezTo>
                <a:cubicBezTo>
                  <a:pt x="53" y="122"/>
                  <a:pt x="58" y="120"/>
                  <a:pt x="62" y="118"/>
                </a:cubicBezTo>
                <a:cubicBezTo>
                  <a:pt x="61" y="117"/>
                  <a:pt x="61" y="115"/>
                  <a:pt x="60" y="114"/>
                </a:cubicBezTo>
                <a:moveTo>
                  <a:pt x="82" y="39"/>
                </a:moveTo>
                <a:cubicBezTo>
                  <a:pt x="93" y="41"/>
                  <a:pt x="104" y="42"/>
                  <a:pt x="115" y="44"/>
                </a:cubicBezTo>
                <a:cubicBezTo>
                  <a:pt x="125" y="45"/>
                  <a:pt x="125" y="45"/>
                  <a:pt x="125" y="45"/>
                </a:cubicBezTo>
                <a:cubicBezTo>
                  <a:pt x="115" y="51"/>
                  <a:pt x="115" y="51"/>
                  <a:pt x="115" y="51"/>
                </a:cubicBezTo>
                <a:cubicBezTo>
                  <a:pt x="106" y="56"/>
                  <a:pt x="97" y="61"/>
                  <a:pt x="87" y="66"/>
                </a:cubicBezTo>
                <a:cubicBezTo>
                  <a:pt x="77" y="72"/>
                  <a:pt x="66" y="78"/>
                  <a:pt x="55" y="83"/>
                </a:cubicBezTo>
                <a:cubicBezTo>
                  <a:pt x="48" y="87"/>
                  <a:pt x="48" y="87"/>
                  <a:pt x="48" y="87"/>
                </a:cubicBezTo>
                <a:cubicBezTo>
                  <a:pt x="45" y="80"/>
                  <a:pt x="45" y="80"/>
                  <a:pt x="45" y="80"/>
                </a:cubicBezTo>
                <a:cubicBezTo>
                  <a:pt x="40" y="67"/>
                  <a:pt x="37" y="52"/>
                  <a:pt x="33" y="39"/>
                </a:cubicBezTo>
                <a:cubicBezTo>
                  <a:pt x="31" y="32"/>
                  <a:pt x="31" y="32"/>
                  <a:pt x="31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53" y="34"/>
                  <a:pt x="67" y="36"/>
                  <a:pt x="82" y="3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1" name="CustomShape 156"/>
          <p:cNvSpPr/>
          <p:nvPr/>
        </p:nvSpPr>
        <p:spPr>
          <a:xfrm>
            <a:off x="5239477" y="3435479"/>
            <a:ext cx="355634" cy="666633"/>
          </a:xfrm>
          <a:custGeom>
            <a:avLst/>
            <a:gdLst/>
            <a:ahLst/>
            <a:cxnLst/>
            <a:rect l="l" t="t" r="r" b="b"/>
            <a:pathLst>
              <a:path w="84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6"/>
                  <a:pt x="63" y="135"/>
                  <a:pt x="64" y="135"/>
                </a:cubicBezTo>
                <a:cubicBezTo>
                  <a:pt x="51" y="104"/>
                  <a:pt x="39" y="72"/>
                  <a:pt x="36" y="39"/>
                </a:cubicBezTo>
                <a:cubicBezTo>
                  <a:pt x="33" y="13"/>
                  <a:pt x="58" y="13"/>
                  <a:pt x="78" y="10"/>
                </a:cubicBezTo>
                <a:cubicBezTo>
                  <a:pt x="80" y="10"/>
                  <a:pt x="82" y="10"/>
                  <a:pt x="84" y="9"/>
                </a:cubicBezTo>
                <a:cubicBezTo>
                  <a:pt x="56" y="6"/>
                  <a:pt x="28" y="4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2" name="CustomShape 157"/>
          <p:cNvSpPr/>
          <p:nvPr/>
        </p:nvSpPr>
        <p:spPr>
          <a:xfrm>
            <a:off x="5760330" y="3592419"/>
            <a:ext cx="557207" cy="279324"/>
          </a:xfrm>
          <a:custGeom>
            <a:avLst/>
            <a:gdLst/>
            <a:ahLst/>
            <a:cxnLst/>
            <a:rect l="l" t="t" r="r" b="b"/>
            <a:pathLst>
              <a:path w="131" h="66">
                <a:moveTo>
                  <a:pt x="5" y="66"/>
                </a:moveTo>
                <a:cubicBezTo>
                  <a:pt x="27" y="63"/>
                  <a:pt x="46" y="50"/>
                  <a:pt x="65" y="39"/>
                </a:cubicBezTo>
                <a:cubicBezTo>
                  <a:pt x="85" y="28"/>
                  <a:pt x="105" y="16"/>
                  <a:pt x="127" y="9"/>
                </a:cubicBezTo>
                <a:cubicBezTo>
                  <a:pt x="131" y="7"/>
                  <a:pt x="129" y="0"/>
                  <a:pt x="124" y="1"/>
                </a:cubicBezTo>
                <a:cubicBezTo>
                  <a:pt x="103" y="6"/>
                  <a:pt x="83" y="13"/>
                  <a:pt x="63" y="24"/>
                </a:cubicBezTo>
                <a:cubicBezTo>
                  <a:pt x="43" y="34"/>
                  <a:pt x="20" y="44"/>
                  <a:pt x="2" y="59"/>
                </a:cubicBezTo>
                <a:cubicBezTo>
                  <a:pt x="0" y="62"/>
                  <a:pt x="2" y="66"/>
                  <a:pt x="5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3" name="CustomShape 158"/>
          <p:cNvSpPr/>
          <p:nvPr/>
        </p:nvSpPr>
        <p:spPr>
          <a:xfrm>
            <a:off x="5536439" y="3621215"/>
            <a:ext cx="398468" cy="233250"/>
          </a:xfrm>
          <a:custGeom>
            <a:avLst/>
            <a:gdLst/>
            <a:ahLst/>
            <a:cxnLst/>
            <a:rect l="l" t="t" r="r" b="b"/>
            <a:pathLst>
              <a:path w="94" h="55">
                <a:moveTo>
                  <a:pt x="24" y="51"/>
                </a:moveTo>
                <a:cubicBezTo>
                  <a:pt x="35" y="46"/>
                  <a:pt x="46" y="40"/>
                  <a:pt x="56" y="34"/>
                </a:cubicBezTo>
                <a:cubicBezTo>
                  <a:pt x="66" y="29"/>
                  <a:pt x="75" y="24"/>
                  <a:pt x="84" y="19"/>
                </a:cubicBezTo>
                <a:cubicBezTo>
                  <a:pt x="94" y="13"/>
                  <a:pt x="94" y="13"/>
                  <a:pt x="94" y="13"/>
                </a:cubicBezTo>
                <a:cubicBezTo>
                  <a:pt x="84" y="12"/>
                  <a:pt x="84" y="12"/>
                  <a:pt x="84" y="12"/>
                </a:cubicBezTo>
                <a:cubicBezTo>
                  <a:pt x="73" y="10"/>
                  <a:pt x="62" y="9"/>
                  <a:pt x="51" y="7"/>
                </a:cubicBezTo>
                <a:cubicBezTo>
                  <a:pt x="36" y="4"/>
                  <a:pt x="22" y="2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7"/>
                  <a:pt x="2" y="7"/>
                  <a:pt x="2" y="7"/>
                </a:cubicBezTo>
                <a:cubicBezTo>
                  <a:pt x="6" y="20"/>
                  <a:pt x="9" y="35"/>
                  <a:pt x="14" y="48"/>
                </a:cubicBezTo>
                <a:cubicBezTo>
                  <a:pt x="17" y="55"/>
                  <a:pt x="17" y="55"/>
                  <a:pt x="17" y="55"/>
                </a:cubicBezTo>
                <a:lnTo>
                  <a:pt x="24" y="51"/>
                </a:lnTo>
                <a:close/>
                <a:moveTo>
                  <a:pt x="19" y="37"/>
                </a:moveTo>
                <a:cubicBezTo>
                  <a:pt x="16" y="28"/>
                  <a:pt x="13" y="18"/>
                  <a:pt x="10" y="8"/>
                </a:cubicBezTo>
                <a:cubicBezTo>
                  <a:pt x="23" y="10"/>
                  <a:pt x="36" y="12"/>
                  <a:pt x="50" y="14"/>
                </a:cubicBezTo>
                <a:cubicBezTo>
                  <a:pt x="58" y="15"/>
                  <a:pt x="66" y="16"/>
                  <a:pt x="74" y="18"/>
                </a:cubicBezTo>
                <a:cubicBezTo>
                  <a:pt x="67" y="21"/>
                  <a:pt x="60" y="25"/>
                  <a:pt x="53" y="28"/>
                </a:cubicBezTo>
                <a:cubicBezTo>
                  <a:pt x="43" y="33"/>
                  <a:pt x="32" y="38"/>
                  <a:pt x="21" y="44"/>
                </a:cubicBezTo>
                <a:cubicBezTo>
                  <a:pt x="21" y="42"/>
                  <a:pt x="20" y="40"/>
                  <a:pt x="19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4" name="CustomShape 159"/>
          <p:cNvSpPr/>
          <p:nvPr/>
        </p:nvSpPr>
        <p:spPr>
          <a:xfrm>
            <a:off x="5201682" y="3397324"/>
            <a:ext cx="1352344" cy="768140"/>
          </a:xfrm>
          <a:custGeom>
            <a:avLst/>
            <a:gdLst/>
            <a:ahLst/>
            <a:cxnLst/>
            <a:rect l="l" t="t" r="r" b="b"/>
            <a:pathLst>
              <a:path w="319" h="181">
                <a:moveTo>
                  <a:pt x="59" y="176"/>
                </a:moveTo>
                <a:cubicBezTo>
                  <a:pt x="96" y="156"/>
                  <a:pt x="133" y="137"/>
                  <a:pt x="172" y="118"/>
                </a:cubicBezTo>
                <a:cubicBezTo>
                  <a:pt x="201" y="104"/>
                  <a:pt x="230" y="89"/>
                  <a:pt x="258" y="73"/>
                </a:cubicBezTo>
                <a:cubicBezTo>
                  <a:pt x="275" y="62"/>
                  <a:pt x="294" y="51"/>
                  <a:pt x="311" y="38"/>
                </a:cubicBezTo>
                <a:cubicBezTo>
                  <a:pt x="319" y="31"/>
                  <a:pt x="319" y="31"/>
                  <a:pt x="319" y="31"/>
                </a:cubicBezTo>
                <a:cubicBezTo>
                  <a:pt x="308" y="30"/>
                  <a:pt x="308" y="30"/>
                  <a:pt x="308" y="30"/>
                </a:cubicBezTo>
                <a:cubicBezTo>
                  <a:pt x="254" y="25"/>
                  <a:pt x="201" y="22"/>
                  <a:pt x="147" y="16"/>
                </a:cubicBezTo>
                <a:cubicBezTo>
                  <a:pt x="101" y="11"/>
                  <a:pt x="54" y="4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8"/>
                  <a:pt x="2" y="8"/>
                  <a:pt x="2" y="8"/>
                </a:cubicBezTo>
                <a:cubicBezTo>
                  <a:pt x="6" y="40"/>
                  <a:pt x="16" y="71"/>
                  <a:pt x="25" y="101"/>
                </a:cubicBezTo>
                <a:cubicBezTo>
                  <a:pt x="33" y="124"/>
                  <a:pt x="40" y="147"/>
                  <a:pt x="48" y="171"/>
                </a:cubicBezTo>
                <a:cubicBezTo>
                  <a:pt x="52" y="181"/>
                  <a:pt x="52" y="181"/>
                  <a:pt x="52" y="181"/>
                </a:cubicBezTo>
                <a:lnTo>
                  <a:pt x="59" y="176"/>
                </a:lnTo>
                <a:close/>
                <a:moveTo>
                  <a:pt x="36" y="109"/>
                </a:moveTo>
                <a:cubicBezTo>
                  <a:pt x="25" y="76"/>
                  <a:pt x="15" y="43"/>
                  <a:pt x="9" y="9"/>
                </a:cubicBezTo>
                <a:cubicBezTo>
                  <a:pt x="57" y="15"/>
                  <a:pt x="104" y="19"/>
                  <a:pt x="152" y="24"/>
                </a:cubicBezTo>
                <a:cubicBezTo>
                  <a:pt x="200" y="30"/>
                  <a:pt x="249" y="36"/>
                  <a:pt x="297" y="38"/>
                </a:cubicBezTo>
                <a:cubicBezTo>
                  <a:pt x="285" y="46"/>
                  <a:pt x="273" y="54"/>
                  <a:pt x="261" y="62"/>
                </a:cubicBezTo>
                <a:cubicBezTo>
                  <a:pt x="260" y="61"/>
                  <a:pt x="260" y="61"/>
                  <a:pt x="260" y="60"/>
                </a:cubicBezTo>
                <a:cubicBezTo>
                  <a:pt x="259" y="59"/>
                  <a:pt x="258" y="57"/>
                  <a:pt x="257" y="56"/>
                </a:cubicBezTo>
                <a:cubicBezTo>
                  <a:pt x="255" y="53"/>
                  <a:pt x="251" y="56"/>
                  <a:pt x="253" y="58"/>
                </a:cubicBezTo>
                <a:cubicBezTo>
                  <a:pt x="254" y="60"/>
                  <a:pt x="255" y="61"/>
                  <a:pt x="256" y="63"/>
                </a:cubicBezTo>
                <a:cubicBezTo>
                  <a:pt x="256" y="63"/>
                  <a:pt x="256" y="64"/>
                  <a:pt x="257" y="64"/>
                </a:cubicBezTo>
                <a:cubicBezTo>
                  <a:pt x="256" y="65"/>
                  <a:pt x="255" y="66"/>
                  <a:pt x="253" y="67"/>
                </a:cubicBezTo>
                <a:cubicBezTo>
                  <a:pt x="251" y="68"/>
                  <a:pt x="248" y="70"/>
                  <a:pt x="245" y="71"/>
                </a:cubicBezTo>
                <a:cubicBezTo>
                  <a:pt x="245" y="69"/>
                  <a:pt x="244" y="68"/>
                  <a:pt x="242" y="67"/>
                </a:cubicBezTo>
                <a:cubicBezTo>
                  <a:pt x="241" y="65"/>
                  <a:pt x="239" y="67"/>
                  <a:pt x="240" y="69"/>
                </a:cubicBezTo>
                <a:cubicBezTo>
                  <a:pt x="240" y="70"/>
                  <a:pt x="241" y="72"/>
                  <a:pt x="242" y="73"/>
                </a:cubicBezTo>
                <a:cubicBezTo>
                  <a:pt x="237" y="76"/>
                  <a:pt x="233" y="78"/>
                  <a:pt x="228" y="81"/>
                </a:cubicBezTo>
                <a:cubicBezTo>
                  <a:pt x="227" y="80"/>
                  <a:pt x="227" y="80"/>
                  <a:pt x="227" y="79"/>
                </a:cubicBezTo>
                <a:cubicBezTo>
                  <a:pt x="225" y="77"/>
                  <a:pt x="224" y="75"/>
                  <a:pt x="222" y="74"/>
                </a:cubicBezTo>
                <a:cubicBezTo>
                  <a:pt x="221" y="73"/>
                  <a:pt x="219" y="74"/>
                  <a:pt x="219" y="75"/>
                </a:cubicBezTo>
                <a:cubicBezTo>
                  <a:pt x="220" y="77"/>
                  <a:pt x="221" y="80"/>
                  <a:pt x="222" y="81"/>
                </a:cubicBezTo>
                <a:cubicBezTo>
                  <a:pt x="222" y="82"/>
                  <a:pt x="223" y="83"/>
                  <a:pt x="223" y="83"/>
                </a:cubicBezTo>
                <a:cubicBezTo>
                  <a:pt x="218" y="86"/>
                  <a:pt x="213" y="88"/>
                  <a:pt x="209" y="91"/>
                </a:cubicBezTo>
                <a:cubicBezTo>
                  <a:pt x="208" y="89"/>
                  <a:pt x="208" y="87"/>
                  <a:pt x="207" y="86"/>
                </a:cubicBezTo>
                <a:cubicBezTo>
                  <a:pt x="206" y="84"/>
                  <a:pt x="203" y="85"/>
                  <a:pt x="204" y="87"/>
                </a:cubicBezTo>
                <a:cubicBezTo>
                  <a:pt x="204" y="89"/>
                  <a:pt x="204" y="91"/>
                  <a:pt x="205" y="93"/>
                </a:cubicBezTo>
                <a:cubicBezTo>
                  <a:pt x="201" y="95"/>
                  <a:pt x="196" y="97"/>
                  <a:pt x="192" y="100"/>
                </a:cubicBezTo>
                <a:cubicBezTo>
                  <a:pt x="191" y="99"/>
                  <a:pt x="191" y="99"/>
                  <a:pt x="191" y="98"/>
                </a:cubicBezTo>
                <a:cubicBezTo>
                  <a:pt x="189" y="96"/>
                  <a:pt x="188" y="95"/>
                  <a:pt x="186" y="93"/>
                </a:cubicBezTo>
                <a:cubicBezTo>
                  <a:pt x="184" y="91"/>
                  <a:pt x="181" y="94"/>
                  <a:pt x="183" y="96"/>
                </a:cubicBezTo>
                <a:cubicBezTo>
                  <a:pt x="184" y="98"/>
                  <a:pt x="185" y="100"/>
                  <a:pt x="186" y="102"/>
                </a:cubicBezTo>
                <a:cubicBezTo>
                  <a:pt x="186" y="102"/>
                  <a:pt x="187" y="102"/>
                  <a:pt x="187" y="102"/>
                </a:cubicBezTo>
                <a:cubicBezTo>
                  <a:pt x="182" y="104"/>
                  <a:pt x="177" y="107"/>
                  <a:pt x="172" y="109"/>
                </a:cubicBezTo>
                <a:cubicBezTo>
                  <a:pt x="172" y="109"/>
                  <a:pt x="172" y="108"/>
                  <a:pt x="171" y="108"/>
                </a:cubicBezTo>
                <a:cubicBezTo>
                  <a:pt x="170" y="107"/>
                  <a:pt x="169" y="105"/>
                  <a:pt x="167" y="105"/>
                </a:cubicBezTo>
                <a:cubicBezTo>
                  <a:pt x="165" y="104"/>
                  <a:pt x="164" y="106"/>
                  <a:pt x="165" y="107"/>
                </a:cubicBezTo>
                <a:cubicBezTo>
                  <a:pt x="165" y="108"/>
                  <a:pt x="166" y="110"/>
                  <a:pt x="167" y="111"/>
                </a:cubicBezTo>
                <a:cubicBezTo>
                  <a:pt x="167" y="111"/>
                  <a:pt x="167" y="111"/>
                  <a:pt x="168" y="111"/>
                </a:cubicBezTo>
                <a:cubicBezTo>
                  <a:pt x="165" y="113"/>
                  <a:pt x="162" y="114"/>
                  <a:pt x="160" y="115"/>
                </a:cubicBezTo>
                <a:cubicBezTo>
                  <a:pt x="157" y="117"/>
                  <a:pt x="155" y="118"/>
                  <a:pt x="152" y="119"/>
                </a:cubicBezTo>
                <a:cubicBezTo>
                  <a:pt x="152" y="118"/>
                  <a:pt x="151" y="117"/>
                  <a:pt x="150" y="116"/>
                </a:cubicBezTo>
                <a:cubicBezTo>
                  <a:pt x="149" y="113"/>
                  <a:pt x="147" y="111"/>
                  <a:pt x="145" y="109"/>
                </a:cubicBezTo>
                <a:cubicBezTo>
                  <a:pt x="144" y="108"/>
                  <a:pt x="141" y="109"/>
                  <a:pt x="142" y="111"/>
                </a:cubicBezTo>
                <a:cubicBezTo>
                  <a:pt x="143" y="114"/>
                  <a:pt x="144" y="116"/>
                  <a:pt x="145" y="118"/>
                </a:cubicBezTo>
                <a:cubicBezTo>
                  <a:pt x="146" y="119"/>
                  <a:pt x="146" y="120"/>
                  <a:pt x="147" y="121"/>
                </a:cubicBezTo>
                <a:cubicBezTo>
                  <a:pt x="143" y="123"/>
                  <a:pt x="139" y="125"/>
                  <a:pt x="135" y="127"/>
                </a:cubicBezTo>
                <a:cubicBezTo>
                  <a:pt x="134" y="126"/>
                  <a:pt x="133" y="125"/>
                  <a:pt x="132" y="125"/>
                </a:cubicBezTo>
                <a:cubicBezTo>
                  <a:pt x="131" y="124"/>
                  <a:pt x="129" y="124"/>
                  <a:pt x="129" y="126"/>
                </a:cubicBezTo>
                <a:cubicBezTo>
                  <a:pt x="130" y="127"/>
                  <a:pt x="130" y="128"/>
                  <a:pt x="130" y="129"/>
                </a:cubicBezTo>
                <a:cubicBezTo>
                  <a:pt x="125" y="132"/>
                  <a:pt x="120" y="134"/>
                  <a:pt x="115" y="137"/>
                </a:cubicBezTo>
                <a:cubicBezTo>
                  <a:pt x="114" y="136"/>
                  <a:pt x="113" y="135"/>
                  <a:pt x="113" y="133"/>
                </a:cubicBezTo>
                <a:cubicBezTo>
                  <a:pt x="111" y="131"/>
                  <a:pt x="109" y="129"/>
                  <a:pt x="108" y="127"/>
                </a:cubicBezTo>
                <a:cubicBezTo>
                  <a:pt x="107" y="125"/>
                  <a:pt x="104" y="126"/>
                  <a:pt x="105" y="128"/>
                </a:cubicBezTo>
                <a:cubicBezTo>
                  <a:pt x="106" y="130"/>
                  <a:pt x="107" y="133"/>
                  <a:pt x="108" y="135"/>
                </a:cubicBezTo>
                <a:cubicBezTo>
                  <a:pt x="109" y="136"/>
                  <a:pt x="109" y="138"/>
                  <a:pt x="110" y="139"/>
                </a:cubicBezTo>
                <a:cubicBezTo>
                  <a:pt x="106" y="141"/>
                  <a:pt x="101" y="143"/>
                  <a:pt x="97" y="145"/>
                </a:cubicBezTo>
                <a:cubicBezTo>
                  <a:pt x="97" y="145"/>
                  <a:pt x="96" y="144"/>
                  <a:pt x="96" y="143"/>
                </a:cubicBezTo>
                <a:cubicBezTo>
                  <a:pt x="95" y="142"/>
                  <a:pt x="94" y="140"/>
                  <a:pt x="92" y="140"/>
                </a:cubicBezTo>
                <a:cubicBezTo>
                  <a:pt x="91" y="139"/>
                  <a:pt x="91" y="140"/>
                  <a:pt x="91" y="141"/>
                </a:cubicBezTo>
                <a:cubicBezTo>
                  <a:pt x="91" y="142"/>
                  <a:pt x="92" y="144"/>
                  <a:pt x="92" y="145"/>
                </a:cubicBezTo>
                <a:cubicBezTo>
                  <a:pt x="92" y="146"/>
                  <a:pt x="93" y="147"/>
                  <a:pt x="93" y="147"/>
                </a:cubicBezTo>
                <a:cubicBezTo>
                  <a:pt x="89" y="149"/>
                  <a:pt x="84" y="151"/>
                  <a:pt x="80" y="154"/>
                </a:cubicBezTo>
                <a:cubicBezTo>
                  <a:pt x="80" y="153"/>
                  <a:pt x="80" y="153"/>
                  <a:pt x="80" y="153"/>
                </a:cubicBezTo>
                <a:cubicBezTo>
                  <a:pt x="78" y="150"/>
                  <a:pt x="76" y="147"/>
                  <a:pt x="74" y="145"/>
                </a:cubicBezTo>
                <a:cubicBezTo>
                  <a:pt x="73" y="143"/>
                  <a:pt x="71" y="144"/>
                  <a:pt x="71" y="146"/>
                </a:cubicBezTo>
                <a:cubicBezTo>
                  <a:pt x="72" y="149"/>
                  <a:pt x="74" y="151"/>
                  <a:pt x="75" y="154"/>
                </a:cubicBezTo>
                <a:cubicBezTo>
                  <a:pt x="75" y="155"/>
                  <a:pt x="76" y="155"/>
                  <a:pt x="76" y="156"/>
                </a:cubicBezTo>
                <a:cubicBezTo>
                  <a:pt x="69" y="159"/>
                  <a:pt x="62" y="163"/>
                  <a:pt x="56" y="166"/>
                </a:cubicBezTo>
                <a:cubicBezTo>
                  <a:pt x="49" y="147"/>
                  <a:pt x="42" y="128"/>
                  <a:pt x="36" y="10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5" name="CustomShape 160"/>
          <p:cNvSpPr/>
          <p:nvPr/>
        </p:nvSpPr>
        <p:spPr>
          <a:xfrm>
            <a:off x="12280880" y="2005025"/>
            <a:ext cx="144341" cy="241529"/>
          </a:xfrm>
          <a:custGeom>
            <a:avLst/>
            <a:gdLst/>
            <a:ahLst/>
            <a:cxnLst/>
            <a:rect l="l" t="t" r="r" b="b"/>
            <a:pathLst>
              <a:path w="34" h="57">
                <a:moveTo>
                  <a:pt x="34" y="52"/>
                </a:moveTo>
                <a:cubicBezTo>
                  <a:pt x="30" y="41"/>
                  <a:pt x="27" y="30"/>
                  <a:pt x="23" y="19"/>
                </a:cubicBezTo>
                <a:cubicBezTo>
                  <a:pt x="21" y="13"/>
                  <a:pt x="19" y="8"/>
                  <a:pt x="17" y="2"/>
                </a:cubicBezTo>
                <a:cubicBezTo>
                  <a:pt x="16" y="2"/>
                  <a:pt x="14" y="1"/>
                  <a:pt x="13" y="1"/>
                </a:cubicBezTo>
                <a:cubicBezTo>
                  <a:pt x="11" y="0"/>
                  <a:pt x="9" y="0"/>
                  <a:pt x="7" y="0"/>
                </a:cubicBezTo>
                <a:cubicBezTo>
                  <a:pt x="4" y="1"/>
                  <a:pt x="1" y="3"/>
                  <a:pt x="0" y="7"/>
                </a:cubicBezTo>
                <a:cubicBezTo>
                  <a:pt x="2" y="14"/>
                  <a:pt x="4" y="22"/>
                  <a:pt x="6" y="29"/>
                </a:cubicBezTo>
                <a:cubicBezTo>
                  <a:pt x="9" y="38"/>
                  <a:pt x="12" y="48"/>
                  <a:pt x="15" y="57"/>
                </a:cubicBezTo>
                <a:cubicBezTo>
                  <a:pt x="18" y="53"/>
                  <a:pt x="22" y="51"/>
                  <a:pt x="26" y="51"/>
                </a:cubicBezTo>
                <a:cubicBezTo>
                  <a:pt x="29" y="51"/>
                  <a:pt x="32" y="51"/>
                  <a:pt x="34" y="52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6" name="CustomShape 161"/>
          <p:cNvSpPr/>
          <p:nvPr/>
        </p:nvSpPr>
        <p:spPr>
          <a:xfrm>
            <a:off x="12179374" y="1647952"/>
            <a:ext cx="164859" cy="370032"/>
          </a:xfrm>
          <a:custGeom>
            <a:avLst/>
            <a:gdLst/>
            <a:ahLst/>
            <a:cxnLst/>
            <a:rect l="l" t="t" r="r" b="b"/>
            <a:pathLst>
              <a:path w="39" h="87">
                <a:moveTo>
                  <a:pt x="30" y="81"/>
                </a:moveTo>
                <a:cubicBezTo>
                  <a:pt x="33" y="80"/>
                  <a:pt x="37" y="80"/>
                  <a:pt x="39" y="81"/>
                </a:cubicBezTo>
                <a:cubicBezTo>
                  <a:pt x="30" y="55"/>
                  <a:pt x="21" y="28"/>
                  <a:pt x="15" y="0"/>
                </a:cubicBezTo>
                <a:cubicBezTo>
                  <a:pt x="14" y="0"/>
                  <a:pt x="12" y="0"/>
                  <a:pt x="11" y="0"/>
                </a:cubicBezTo>
                <a:cubicBezTo>
                  <a:pt x="6" y="0"/>
                  <a:pt x="3" y="3"/>
                  <a:pt x="0" y="7"/>
                </a:cubicBezTo>
                <a:cubicBezTo>
                  <a:pt x="8" y="33"/>
                  <a:pt x="15" y="60"/>
                  <a:pt x="23" y="87"/>
                </a:cubicBezTo>
                <a:cubicBezTo>
                  <a:pt x="24" y="84"/>
                  <a:pt x="26" y="81"/>
                  <a:pt x="30" y="8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7" name="CustomShape 162"/>
          <p:cNvSpPr/>
          <p:nvPr/>
        </p:nvSpPr>
        <p:spPr>
          <a:xfrm>
            <a:off x="11725473" y="998956"/>
            <a:ext cx="741143" cy="709468"/>
          </a:xfrm>
          <a:custGeom>
            <a:avLst/>
            <a:gdLst/>
            <a:ahLst/>
            <a:cxnLst/>
            <a:rect l="l" t="t" r="r" b="b"/>
            <a:pathLst>
              <a:path w="175" h="167">
                <a:moveTo>
                  <a:pt x="115" y="149"/>
                </a:moveTo>
                <a:cubicBezTo>
                  <a:pt x="127" y="141"/>
                  <a:pt x="137" y="130"/>
                  <a:pt x="145" y="118"/>
                </a:cubicBezTo>
                <a:cubicBezTo>
                  <a:pt x="149" y="111"/>
                  <a:pt x="153" y="103"/>
                  <a:pt x="156" y="95"/>
                </a:cubicBezTo>
                <a:cubicBezTo>
                  <a:pt x="158" y="87"/>
                  <a:pt x="159" y="80"/>
                  <a:pt x="161" y="72"/>
                </a:cubicBezTo>
                <a:cubicBezTo>
                  <a:pt x="161" y="72"/>
                  <a:pt x="161" y="72"/>
                  <a:pt x="161" y="72"/>
                </a:cubicBezTo>
                <a:cubicBezTo>
                  <a:pt x="160" y="90"/>
                  <a:pt x="156" y="106"/>
                  <a:pt x="146" y="121"/>
                </a:cubicBezTo>
                <a:cubicBezTo>
                  <a:pt x="139" y="131"/>
                  <a:pt x="130" y="142"/>
                  <a:pt x="119" y="149"/>
                </a:cubicBezTo>
                <a:cubicBezTo>
                  <a:pt x="120" y="149"/>
                  <a:pt x="121" y="149"/>
                  <a:pt x="121" y="149"/>
                </a:cubicBezTo>
                <a:cubicBezTo>
                  <a:pt x="122" y="149"/>
                  <a:pt x="122" y="149"/>
                  <a:pt x="122" y="149"/>
                </a:cubicBezTo>
                <a:cubicBezTo>
                  <a:pt x="132" y="142"/>
                  <a:pt x="141" y="134"/>
                  <a:pt x="149" y="123"/>
                </a:cubicBezTo>
                <a:cubicBezTo>
                  <a:pt x="151" y="120"/>
                  <a:pt x="152" y="117"/>
                  <a:pt x="154" y="114"/>
                </a:cubicBezTo>
                <a:cubicBezTo>
                  <a:pt x="175" y="76"/>
                  <a:pt x="168" y="32"/>
                  <a:pt x="137" y="12"/>
                </a:cubicBezTo>
                <a:cubicBezTo>
                  <a:pt x="132" y="8"/>
                  <a:pt x="126" y="6"/>
                  <a:pt x="120" y="4"/>
                </a:cubicBezTo>
                <a:cubicBezTo>
                  <a:pt x="127" y="7"/>
                  <a:pt x="134" y="11"/>
                  <a:pt x="139" y="16"/>
                </a:cubicBezTo>
                <a:cubicBezTo>
                  <a:pt x="152" y="29"/>
                  <a:pt x="161" y="43"/>
                  <a:pt x="162" y="62"/>
                </a:cubicBezTo>
                <a:cubicBezTo>
                  <a:pt x="162" y="62"/>
                  <a:pt x="161" y="62"/>
                  <a:pt x="161" y="62"/>
                </a:cubicBezTo>
                <a:cubicBezTo>
                  <a:pt x="159" y="54"/>
                  <a:pt x="158" y="46"/>
                  <a:pt x="154" y="38"/>
                </a:cubicBezTo>
                <a:cubicBezTo>
                  <a:pt x="150" y="30"/>
                  <a:pt x="145" y="23"/>
                  <a:pt x="138" y="18"/>
                </a:cubicBezTo>
                <a:cubicBezTo>
                  <a:pt x="124" y="8"/>
                  <a:pt x="108" y="0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66" y="4"/>
                  <a:pt x="42" y="17"/>
                  <a:pt x="26" y="41"/>
                </a:cubicBezTo>
                <a:cubicBezTo>
                  <a:pt x="24" y="44"/>
                  <a:pt x="23" y="47"/>
                  <a:pt x="21" y="49"/>
                </a:cubicBezTo>
                <a:cubicBezTo>
                  <a:pt x="0" y="88"/>
                  <a:pt x="9" y="133"/>
                  <a:pt x="40" y="153"/>
                </a:cubicBezTo>
                <a:cubicBezTo>
                  <a:pt x="58" y="166"/>
                  <a:pt x="82" y="167"/>
                  <a:pt x="103" y="158"/>
                </a:cubicBezTo>
                <a:cubicBezTo>
                  <a:pt x="106" y="155"/>
                  <a:pt x="106" y="155"/>
                  <a:pt x="106" y="155"/>
                </a:cubicBezTo>
                <a:cubicBezTo>
                  <a:pt x="108" y="152"/>
                  <a:pt x="111" y="149"/>
                  <a:pt x="115" y="149"/>
                </a:cubicBezTo>
                <a:close/>
                <a:moveTo>
                  <a:pt x="52" y="147"/>
                </a:moveTo>
                <a:cubicBezTo>
                  <a:pt x="43" y="143"/>
                  <a:pt x="35" y="137"/>
                  <a:pt x="30" y="129"/>
                </a:cubicBezTo>
                <a:cubicBezTo>
                  <a:pt x="21" y="116"/>
                  <a:pt x="18" y="103"/>
                  <a:pt x="18" y="89"/>
                </a:cubicBezTo>
                <a:cubicBezTo>
                  <a:pt x="18" y="88"/>
                  <a:pt x="19" y="88"/>
                  <a:pt x="19" y="89"/>
                </a:cubicBezTo>
                <a:cubicBezTo>
                  <a:pt x="21" y="103"/>
                  <a:pt x="23" y="116"/>
                  <a:pt x="32" y="127"/>
                </a:cubicBezTo>
                <a:cubicBezTo>
                  <a:pt x="32" y="128"/>
                  <a:pt x="33" y="129"/>
                  <a:pt x="34" y="130"/>
                </a:cubicBezTo>
                <a:cubicBezTo>
                  <a:pt x="20" y="110"/>
                  <a:pt x="18" y="80"/>
                  <a:pt x="33" y="53"/>
                </a:cubicBezTo>
                <a:cubicBezTo>
                  <a:pt x="36" y="46"/>
                  <a:pt x="41" y="40"/>
                  <a:pt x="46" y="34"/>
                </a:cubicBezTo>
                <a:cubicBezTo>
                  <a:pt x="43" y="37"/>
                  <a:pt x="40" y="40"/>
                  <a:pt x="37" y="43"/>
                </a:cubicBezTo>
                <a:cubicBezTo>
                  <a:pt x="28" y="54"/>
                  <a:pt x="21" y="67"/>
                  <a:pt x="19" y="82"/>
                </a:cubicBezTo>
                <a:cubicBezTo>
                  <a:pt x="19" y="83"/>
                  <a:pt x="18" y="83"/>
                  <a:pt x="18" y="82"/>
                </a:cubicBezTo>
                <a:cubicBezTo>
                  <a:pt x="20" y="56"/>
                  <a:pt x="39" y="32"/>
                  <a:pt x="63" y="21"/>
                </a:cubicBezTo>
                <a:cubicBezTo>
                  <a:pt x="81" y="10"/>
                  <a:pt x="103" y="8"/>
                  <a:pt x="121" y="18"/>
                </a:cubicBezTo>
                <a:cubicBezTo>
                  <a:pt x="151" y="33"/>
                  <a:pt x="159" y="75"/>
                  <a:pt x="140" y="111"/>
                </a:cubicBezTo>
                <a:cubicBezTo>
                  <a:pt x="121" y="146"/>
                  <a:pt x="82" y="162"/>
                  <a:pt x="52" y="147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8" name="CustomShape 163"/>
          <p:cNvSpPr/>
          <p:nvPr/>
        </p:nvSpPr>
        <p:spPr>
          <a:xfrm>
            <a:off x="11796744" y="1024153"/>
            <a:ext cx="580964" cy="636757"/>
          </a:xfrm>
          <a:custGeom>
            <a:avLst/>
            <a:gdLst/>
            <a:ahLst/>
            <a:cxnLst/>
            <a:rect l="l" t="t" r="r" b="b"/>
            <a:pathLst>
              <a:path w="137" h="150">
                <a:moveTo>
                  <a:pt x="103" y="14"/>
                </a:move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41" y="117"/>
                  <a:pt x="45" y="98"/>
                  <a:pt x="49" y="79"/>
                </a:cubicBezTo>
                <a:cubicBezTo>
                  <a:pt x="53" y="58"/>
                  <a:pt x="57" y="38"/>
                  <a:pt x="64" y="18"/>
                </a:cubicBezTo>
                <a:cubicBezTo>
                  <a:pt x="64" y="17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8"/>
                  <a:pt x="39" y="137"/>
                </a:cubicBezTo>
                <a:cubicBezTo>
                  <a:pt x="66" y="150"/>
                  <a:pt x="102" y="137"/>
                  <a:pt x="119" y="104"/>
                </a:cubicBezTo>
                <a:cubicBezTo>
                  <a:pt x="137" y="71"/>
                  <a:pt x="130" y="29"/>
                  <a:pt x="103" y="14"/>
                </a:cubicBezTo>
                <a:close/>
                <a:moveTo>
                  <a:pt x="29" y="91"/>
                </a:moveTo>
                <a:cubicBezTo>
                  <a:pt x="28" y="89"/>
                  <a:pt x="25" y="89"/>
                  <a:pt x="23" y="88"/>
                </a:cubicBezTo>
                <a:cubicBezTo>
                  <a:pt x="23" y="88"/>
                  <a:pt x="23" y="88"/>
                  <a:pt x="23" y="87"/>
                </a:cubicBezTo>
                <a:cubicBezTo>
                  <a:pt x="26" y="87"/>
                  <a:pt x="29" y="87"/>
                  <a:pt x="30" y="90"/>
                </a:cubicBezTo>
                <a:cubicBezTo>
                  <a:pt x="32" y="93"/>
                  <a:pt x="30" y="98"/>
                  <a:pt x="27" y="100"/>
                </a:cubicBezTo>
                <a:cubicBezTo>
                  <a:pt x="26" y="101"/>
                  <a:pt x="24" y="101"/>
                  <a:pt x="23" y="100"/>
                </a:cubicBezTo>
                <a:cubicBezTo>
                  <a:pt x="21" y="98"/>
                  <a:pt x="20" y="94"/>
                  <a:pt x="20" y="91"/>
                </a:cubicBezTo>
                <a:cubicBezTo>
                  <a:pt x="20" y="90"/>
                  <a:pt x="22" y="90"/>
                  <a:pt x="22" y="91"/>
                </a:cubicBezTo>
                <a:cubicBezTo>
                  <a:pt x="22" y="92"/>
                  <a:pt x="22" y="93"/>
                  <a:pt x="22" y="95"/>
                </a:cubicBezTo>
                <a:cubicBezTo>
                  <a:pt x="22" y="96"/>
                  <a:pt x="23" y="97"/>
                  <a:pt x="24" y="99"/>
                </a:cubicBezTo>
                <a:cubicBezTo>
                  <a:pt x="24" y="99"/>
                  <a:pt x="25" y="100"/>
                  <a:pt x="25" y="99"/>
                </a:cubicBezTo>
                <a:cubicBezTo>
                  <a:pt x="26" y="99"/>
                  <a:pt x="28" y="98"/>
                  <a:pt x="28" y="96"/>
                </a:cubicBezTo>
                <a:cubicBezTo>
                  <a:pt x="29" y="95"/>
                  <a:pt x="30" y="93"/>
                  <a:pt x="29" y="91"/>
                </a:cubicBezTo>
                <a:close/>
                <a:moveTo>
                  <a:pt x="43" y="32"/>
                </a:moveTo>
                <a:cubicBezTo>
                  <a:pt x="37" y="35"/>
                  <a:pt x="32" y="40"/>
                  <a:pt x="28" y="45"/>
                </a:cubicBezTo>
                <a:cubicBezTo>
                  <a:pt x="26" y="48"/>
                  <a:pt x="21" y="56"/>
                  <a:pt x="27" y="58"/>
                </a:cubicBezTo>
                <a:cubicBezTo>
                  <a:pt x="28" y="59"/>
                  <a:pt x="31" y="60"/>
                  <a:pt x="32" y="61"/>
                </a:cubicBezTo>
                <a:cubicBezTo>
                  <a:pt x="38" y="69"/>
                  <a:pt x="29" y="81"/>
                  <a:pt x="21" y="76"/>
                </a:cubicBezTo>
                <a:cubicBezTo>
                  <a:pt x="21" y="76"/>
                  <a:pt x="21" y="77"/>
                  <a:pt x="21" y="77"/>
                </a:cubicBezTo>
                <a:cubicBezTo>
                  <a:pt x="14" y="95"/>
                  <a:pt x="20" y="111"/>
                  <a:pt x="31" y="126"/>
                </a:cubicBezTo>
                <a:cubicBezTo>
                  <a:pt x="31" y="126"/>
                  <a:pt x="30" y="127"/>
                  <a:pt x="30" y="127"/>
                </a:cubicBezTo>
                <a:cubicBezTo>
                  <a:pt x="20" y="115"/>
                  <a:pt x="8" y="90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5" y="42"/>
                  <a:pt x="35" y="35"/>
                  <a:pt x="43" y="31"/>
                </a:cubicBezTo>
                <a:cubicBezTo>
                  <a:pt x="43" y="31"/>
                  <a:pt x="44" y="32"/>
                  <a:pt x="43" y="32"/>
                </a:cubicBezTo>
                <a:close/>
                <a:moveTo>
                  <a:pt x="82" y="123"/>
                </a:moveTo>
                <a:cubicBezTo>
                  <a:pt x="82" y="123"/>
                  <a:pt x="80" y="123"/>
                  <a:pt x="80" y="122"/>
                </a:cubicBezTo>
                <a:cubicBezTo>
                  <a:pt x="88" y="87"/>
                  <a:pt x="94" y="51"/>
                  <a:pt x="102" y="16"/>
                </a:cubicBezTo>
                <a:cubicBezTo>
                  <a:pt x="102" y="15"/>
                  <a:pt x="104" y="15"/>
                  <a:pt x="103" y="16"/>
                </a:cubicBezTo>
                <a:cubicBezTo>
                  <a:pt x="98" y="52"/>
                  <a:pt x="90" y="87"/>
                  <a:pt x="82" y="12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9" name="CustomShape 164"/>
          <p:cNvSpPr/>
          <p:nvPr/>
        </p:nvSpPr>
        <p:spPr>
          <a:xfrm>
            <a:off x="11890331" y="1398865"/>
            <a:ext cx="33476" cy="50753"/>
          </a:xfrm>
          <a:custGeom>
            <a:avLst/>
            <a:gdLst/>
            <a:ahLst/>
            <a:cxnLst/>
            <a:rect l="l" t="t" r="r" b="b"/>
            <a:pathLst>
              <a:path w="8" h="12">
                <a:moveTo>
                  <a:pt x="0" y="3"/>
                </a:moveTo>
                <a:cubicBezTo>
                  <a:pt x="0" y="4"/>
                  <a:pt x="0" y="5"/>
                  <a:pt x="0" y="7"/>
                </a:cubicBezTo>
                <a:cubicBezTo>
                  <a:pt x="0" y="8"/>
                  <a:pt x="1" y="9"/>
                  <a:pt x="2" y="11"/>
                </a:cubicBezTo>
                <a:cubicBezTo>
                  <a:pt x="2" y="11"/>
                  <a:pt x="3" y="12"/>
                  <a:pt x="3" y="11"/>
                </a:cubicBezTo>
                <a:cubicBezTo>
                  <a:pt x="4" y="11"/>
                  <a:pt x="6" y="10"/>
                  <a:pt x="6" y="8"/>
                </a:cubicBezTo>
                <a:cubicBezTo>
                  <a:pt x="7" y="7"/>
                  <a:pt x="8" y="5"/>
                  <a:pt x="7" y="3"/>
                </a:cubicBezTo>
                <a:cubicBezTo>
                  <a:pt x="6" y="1"/>
                  <a:pt x="3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3"/>
                  <a:pt x="0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0" name="CustomShape 165"/>
          <p:cNvSpPr/>
          <p:nvPr/>
        </p:nvSpPr>
        <p:spPr>
          <a:xfrm>
            <a:off x="11796744" y="1024153"/>
            <a:ext cx="436623" cy="585644"/>
          </a:xfrm>
          <a:custGeom>
            <a:avLst/>
            <a:gdLst/>
            <a:ahLst/>
            <a:cxnLst/>
            <a:rect l="l" t="t" r="r" b="b"/>
            <a:pathLst>
              <a:path w="103" h="138">
                <a:moveTo>
                  <a:pt x="80" y="121"/>
                </a:moveTo>
                <a:cubicBezTo>
                  <a:pt x="80" y="121"/>
                  <a:pt x="81" y="121"/>
                  <a:pt x="81" y="121"/>
                </a:cubicBezTo>
                <a:cubicBezTo>
                  <a:pt x="88" y="86"/>
                  <a:pt x="94" y="50"/>
                  <a:pt x="102" y="16"/>
                </a:cubicBezTo>
                <a:cubicBezTo>
                  <a:pt x="102" y="16"/>
                  <a:pt x="102" y="16"/>
                  <a:pt x="103" y="16"/>
                </a:cubicBezTo>
                <a:cubicBezTo>
                  <a:pt x="103" y="15"/>
                  <a:pt x="103" y="15"/>
                  <a:pt x="103" y="14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38" y="137"/>
                  <a:pt x="38" y="136"/>
                  <a:pt x="38" y="136"/>
                </a:cubicBezTo>
                <a:cubicBezTo>
                  <a:pt x="38" y="136"/>
                  <a:pt x="38" y="136"/>
                  <a:pt x="38" y="135"/>
                </a:cubicBezTo>
                <a:cubicBezTo>
                  <a:pt x="37" y="136"/>
                  <a:pt x="36" y="136"/>
                  <a:pt x="34" y="135"/>
                </a:cubicBezTo>
                <a:cubicBezTo>
                  <a:pt x="30" y="130"/>
                  <a:pt x="26" y="124"/>
                  <a:pt x="22" y="118"/>
                </a:cubicBezTo>
                <a:cubicBezTo>
                  <a:pt x="22" y="118"/>
                  <a:pt x="22" y="117"/>
                  <a:pt x="22" y="116"/>
                </a:cubicBezTo>
                <a:cubicBezTo>
                  <a:pt x="15" y="103"/>
                  <a:pt x="11" y="86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2" y="50"/>
                  <a:pt x="23" y="49"/>
                  <a:pt x="24" y="48"/>
                </a:cubicBezTo>
                <a:cubicBezTo>
                  <a:pt x="24" y="47"/>
                  <a:pt x="24" y="46"/>
                  <a:pt x="25" y="46"/>
                </a:cubicBezTo>
                <a:cubicBezTo>
                  <a:pt x="25" y="45"/>
                  <a:pt x="25" y="45"/>
                  <a:pt x="26" y="44"/>
                </a:cubicBezTo>
                <a:cubicBezTo>
                  <a:pt x="29" y="41"/>
                  <a:pt x="32" y="38"/>
                  <a:pt x="36" y="35"/>
                </a:cubicBezTo>
                <a:cubicBezTo>
                  <a:pt x="44" y="28"/>
                  <a:pt x="52" y="21"/>
                  <a:pt x="61" y="14"/>
                </a:cubicBezTo>
                <a:cubicBezTo>
                  <a:pt x="64" y="13"/>
                  <a:pt x="66" y="16"/>
                  <a:pt x="65" y="18"/>
                </a:cubicBezTo>
                <a:cubicBezTo>
                  <a:pt x="65" y="18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7"/>
                  <a:pt x="39" y="136"/>
                </a:cubicBezTo>
                <a:cubicBezTo>
                  <a:pt x="40" y="136"/>
                  <a:pt x="40" y="136"/>
                  <a:pt x="40" y="136"/>
                </a:cubicBezTo>
                <a:cubicBezTo>
                  <a:pt x="54" y="137"/>
                  <a:pt x="75" y="138"/>
                  <a:pt x="80" y="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1" name="CustomShape 166"/>
          <p:cNvSpPr/>
          <p:nvPr/>
        </p:nvSpPr>
        <p:spPr>
          <a:xfrm>
            <a:off x="12357190" y="2238635"/>
            <a:ext cx="71271" cy="55433"/>
          </a:xfrm>
          <a:custGeom>
            <a:avLst/>
            <a:gdLst/>
            <a:ahLst/>
            <a:cxnLst/>
            <a:rect l="l" t="t" r="r" b="b"/>
            <a:pathLst>
              <a:path w="17" h="13">
                <a:moveTo>
                  <a:pt x="11" y="11"/>
                </a:moveTo>
                <a:cubicBezTo>
                  <a:pt x="13" y="10"/>
                  <a:pt x="15" y="9"/>
                  <a:pt x="16" y="7"/>
                </a:cubicBezTo>
                <a:cubicBezTo>
                  <a:pt x="17" y="6"/>
                  <a:pt x="17" y="4"/>
                  <a:pt x="16" y="3"/>
                </a:cubicBezTo>
                <a:cubicBezTo>
                  <a:pt x="14" y="1"/>
                  <a:pt x="11" y="0"/>
                  <a:pt x="8" y="1"/>
                </a:cubicBezTo>
                <a:cubicBezTo>
                  <a:pt x="4" y="1"/>
                  <a:pt x="1" y="4"/>
                  <a:pt x="0" y="7"/>
                </a:cubicBezTo>
                <a:cubicBezTo>
                  <a:pt x="2" y="11"/>
                  <a:pt x="6" y="13"/>
                  <a:pt x="11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2" name="CustomShape 167"/>
          <p:cNvSpPr/>
          <p:nvPr/>
        </p:nvSpPr>
        <p:spPr>
          <a:xfrm>
            <a:off x="12361870" y="2268511"/>
            <a:ext cx="84229" cy="63712"/>
          </a:xfrm>
          <a:custGeom>
            <a:avLst/>
            <a:gdLst/>
            <a:ahLst/>
            <a:cxnLst/>
            <a:rect l="l" t="t" r="r" b="b"/>
            <a:pathLst>
              <a:path w="20" h="15">
                <a:moveTo>
                  <a:pt x="11" y="7"/>
                </a:moveTo>
                <a:cubicBezTo>
                  <a:pt x="7" y="8"/>
                  <a:pt x="3" y="8"/>
                  <a:pt x="0" y="6"/>
                </a:cubicBezTo>
                <a:cubicBezTo>
                  <a:pt x="0" y="6"/>
                  <a:pt x="0" y="6"/>
                  <a:pt x="0" y="7"/>
                </a:cubicBezTo>
                <a:cubicBezTo>
                  <a:pt x="7" y="12"/>
                  <a:pt x="15" y="15"/>
                  <a:pt x="20" y="7"/>
                </a:cubicBezTo>
                <a:cubicBezTo>
                  <a:pt x="19" y="5"/>
                  <a:pt x="19" y="2"/>
                  <a:pt x="18" y="0"/>
                </a:cubicBezTo>
                <a:cubicBezTo>
                  <a:pt x="17" y="3"/>
                  <a:pt x="14" y="6"/>
                  <a:pt x="11" y="7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3" name="CustomShape 168"/>
          <p:cNvSpPr/>
          <p:nvPr/>
        </p:nvSpPr>
        <p:spPr>
          <a:xfrm>
            <a:off x="11703156" y="917967"/>
            <a:ext cx="785778" cy="1426854"/>
          </a:xfrm>
          <a:custGeom>
            <a:avLst/>
            <a:gdLst/>
            <a:ahLst/>
            <a:cxnLst/>
            <a:rect l="l" t="t" r="r" b="b"/>
            <a:pathLst>
              <a:path w="185" h="336">
                <a:moveTo>
                  <a:pt x="28" y="57"/>
                </a:moveTo>
                <a:cubicBezTo>
                  <a:pt x="26" y="60"/>
                  <a:pt x="24" y="63"/>
                  <a:pt x="22" y="66"/>
                </a:cubicBezTo>
                <a:cubicBezTo>
                  <a:pt x="0" y="107"/>
                  <a:pt x="8" y="155"/>
                  <a:pt x="42" y="177"/>
                </a:cubicBezTo>
                <a:cubicBezTo>
                  <a:pt x="61" y="190"/>
                  <a:pt x="86" y="192"/>
                  <a:pt x="109" y="183"/>
                </a:cubicBezTo>
                <a:cubicBezTo>
                  <a:pt x="110" y="185"/>
                  <a:pt x="110" y="185"/>
                  <a:pt x="110" y="185"/>
                </a:cubicBezTo>
                <a:cubicBezTo>
                  <a:pt x="116" y="218"/>
                  <a:pt x="127" y="250"/>
                  <a:pt x="137" y="282"/>
                </a:cubicBezTo>
                <a:cubicBezTo>
                  <a:pt x="140" y="294"/>
                  <a:pt x="144" y="306"/>
                  <a:pt x="148" y="318"/>
                </a:cubicBezTo>
                <a:cubicBezTo>
                  <a:pt x="150" y="326"/>
                  <a:pt x="150" y="326"/>
                  <a:pt x="150" y="326"/>
                </a:cubicBezTo>
                <a:cubicBezTo>
                  <a:pt x="157" y="332"/>
                  <a:pt x="157" y="332"/>
                  <a:pt x="157" y="332"/>
                </a:cubicBezTo>
                <a:cubicBezTo>
                  <a:pt x="163" y="335"/>
                  <a:pt x="169" y="336"/>
                  <a:pt x="175" y="330"/>
                </a:cubicBezTo>
                <a:cubicBezTo>
                  <a:pt x="176" y="330"/>
                  <a:pt x="176" y="329"/>
                  <a:pt x="177" y="328"/>
                </a:cubicBezTo>
                <a:cubicBezTo>
                  <a:pt x="180" y="323"/>
                  <a:pt x="180" y="323"/>
                  <a:pt x="180" y="323"/>
                </a:cubicBezTo>
                <a:cubicBezTo>
                  <a:pt x="178" y="315"/>
                  <a:pt x="178" y="315"/>
                  <a:pt x="178" y="315"/>
                </a:cubicBezTo>
                <a:cubicBezTo>
                  <a:pt x="173" y="301"/>
                  <a:pt x="168" y="287"/>
                  <a:pt x="163" y="273"/>
                </a:cubicBezTo>
                <a:cubicBezTo>
                  <a:pt x="152" y="241"/>
                  <a:pt x="143" y="208"/>
                  <a:pt x="133" y="175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141" y="164"/>
                  <a:pt x="150" y="155"/>
                  <a:pt x="158" y="144"/>
                </a:cubicBezTo>
                <a:cubicBezTo>
                  <a:pt x="160" y="141"/>
                  <a:pt x="162" y="138"/>
                  <a:pt x="163" y="135"/>
                </a:cubicBezTo>
                <a:cubicBezTo>
                  <a:pt x="185" y="94"/>
                  <a:pt x="177" y="46"/>
                  <a:pt x="144" y="24"/>
                </a:cubicBezTo>
                <a:cubicBezTo>
                  <a:pt x="108" y="0"/>
                  <a:pt x="56" y="15"/>
                  <a:pt x="28" y="57"/>
                </a:cubicBezTo>
                <a:close/>
                <a:moveTo>
                  <a:pt x="175" y="325"/>
                </a:moveTo>
                <a:cubicBezTo>
                  <a:pt x="170" y="333"/>
                  <a:pt x="162" y="330"/>
                  <a:pt x="155" y="325"/>
                </a:cubicBezTo>
                <a:cubicBezTo>
                  <a:pt x="155" y="324"/>
                  <a:pt x="155" y="324"/>
                  <a:pt x="155" y="324"/>
                </a:cubicBezTo>
                <a:cubicBezTo>
                  <a:pt x="158" y="326"/>
                  <a:pt x="162" y="326"/>
                  <a:pt x="166" y="325"/>
                </a:cubicBezTo>
                <a:cubicBezTo>
                  <a:pt x="169" y="324"/>
                  <a:pt x="172" y="321"/>
                  <a:pt x="173" y="318"/>
                </a:cubicBezTo>
                <a:cubicBezTo>
                  <a:pt x="174" y="320"/>
                  <a:pt x="174" y="323"/>
                  <a:pt x="175" y="325"/>
                </a:cubicBezTo>
                <a:close/>
                <a:moveTo>
                  <a:pt x="170" y="314"/>
                </a:moveTo>
                <a:cubicBezTo>
                  <a:pt x="171" y="315"/>
                  <a:pt x="171" y="317"/>
                  <a:pt x="170" y="318"/>
                </a:cubicBezTo>
                <a:cubicBezTo>
                  <a:pt x="169" y="320"/>
                  <a:pt x="167" y="321"/>
                  <a:pt x="165" y="322"/>
                </a:cubicBezTo>
                <a:cubicBezTo>
                  <a:pt x="160" y="324"/>
                  <a:pt x="156" y="322"/>
                  <a:pt x="154" y="318"/>
                </a:cubicBezTo>
                <a:cubicBezTo>
                  <a:pt x="155" y="315"/>
                  <a:pt x="158" y="312"/>
                  <a:pt x="162" y="312"/>
                </a:cubicBezTo>
                <a:cubicBezTo>
                  <a:pt x="165" y="311"/>
                  <a:pt x="168" y="312"/>
                  <a:pt x="170" y="314"/>
                </a:cubicBezTo>
                <a:close/>
                <a:moveTo>
                  <a:pt x="159" y="275"/>
                </a:moveTo>
                <a:cubicBezTo>
                  <a:pt x="163" y="286"/>
                  <a:pt x="166" y="297"/>
                  <a:pt x="170" y="308"/>
                </a:cubicBezTo>
                <a:cubicBezTo>
                  <a:pt x="168" y="307"/>
                  <a:pt x="165" y="307"/>
                  <a:pt x="162" y="307"/>
                </a:cubicBezTo>
                <a:cubicBezTo>
                  <a:pt x="158" y="307"/>
                  <a:pt x="154" y="309"/>
                  <a:pt x="151" y="313"/>
                </a:cubicBezTo>
                <a:cubicBezTo>
                  <a:pt x="148" y="304"/>
                  <a:pt x="145" y="294"/>
                  <a:pt x="142" y="285"/>
                </a:cubicBezTo>
                <a:cubicBezTo>
                  <a:pt x="140" y="278"/>
                  <a:pt x="138" y="270"/>
                  <a:pt x="136" y="263"/>
                </a:cubicBezTo>
                <a:cubicBezTo>
                  <a:pt x="137" y="259"/>
                  <a:pt x="140" y="257"/>
                  <a:pt x="143" y="256"/>
                </a:cubicBezTo>
                <a:cubicBezTo>
                  <a:pt x="145" y="256"/>
                  <a:pt x="147" y="256"/>
                  <a:pt x="149" y="257"/>
                </a:cubicBezTo>
                <a:cubicBezTo>
                  <a:pt x="150" y="257"/>
                  <a:pt x="152" y="258"/>
                  <a:pt x="153" y="258"/>
                </a:cubicBezTo>
                <a:cubicBezTo>
                  <a:pt x="155" y="264"/>
                  <a:pt x="157" y="269"/>
                  <a:pt x="159" y="275"/>
                </a:cubicBezTo>
                <a:close/>
                <a:moveTo>
                  <a:pt x="151" y="253"/>
                </a:moveTo>
                <a:cubicBezTo>
                  <a:pt x="149" y="252"/>
                  <a:pt x="145" y="252"/>
                  <a:pt x="142" y="253"/>
                </a:cubicBezTo>
                <a:cubicBezTo>
                  <a:pt x="138" y="253"/>
                  <a:pt x="136" y="256"/>
                  <a:pt x="135" y="259"/>
                </a:cubicBezTo>
                <a:cubicBezTo>
                  <a:pt x="127" y="232"/>
                  <a:pt x="120" y="205"/>
                  <a:pt x="112" y="179"/>
                </a:cubicBezTo>
                <a:cubicBezTo>
                  <a:pt x="115" y="175"/>
                  <a:pt x="118" y="172"/>
                  <a:pt x="123" y="172"/>
                </a:cubicBezTo>
                <a:cubicBezTo>
                  <a:pt x="124" y="172"/>
                  <a:pt x="126" y="172"/>
                  <a:pt x="127" y="172"/>
                </a:cubicBezTo>
                <a:cubicBezTo>
                  <a:pt x="133" y="200"/>
                  <a:pt x="142" y="227"/>
                  <a:pt x="151" y="253"/>
                </a:cubicBezTo>
                <a:close/>
                <a:moveTo>
                  <a:pt x="142" y="31"/>
                </a:moveTo>
                <a:cubicBezTo>
                  <a:pt x="173" y="51"/>
                  <a:pt x="180" y="95"/>
                  <a:pt x="159" y="133"/>
                </a:cubicBezTo>
                <a:cubicBezTo>
                  <a:pt x="157" y="136"/>
                  <a:pt x="156" y="139"/>
                  <a:pt x="154" y="142"/>
                </a:cubicBezTo>
                <a:cubicBezTo>
                  <a:pt x="146" y="153"/>
                  <a:pt x="137" y="161"/>
                  <a:pt x="127" y="168"/>
                </a:cubicBezTo>
                <a:cubicBezTo>
                  <a:pt x="126" y="168"/>
                  <a:pt x="126" y="168"/>
                  <a:pt x="126" y="168"/>
                </a:cubicBezTo>
                <a:cubicBezTo>
                  <a:pt x="126" y="168"/>
                  <a:pt x="125" y="168"/>
                  <a:pt x="124" y="168"/>
                </a:cubicBezTo>
                <a:cubicBezTo>
                  <a:pt x="135" y="161"/>
                  <a:pt x="144" y="150"/>
                  <a:pt x="151" y="140"/>
                </a:cubicBezTo>
                <a:cubicBezTo>
                  <a:pt x="161" y="125"/>
                  <a:pt x="165" y="109"/>
                  <a:pt x="166" y="91"/>
                </a:cubicBezTo>
                <a:cubicBezTo>
                  <a:pt x="166" y="91"/>
                  <a:pt x="166" y="91"/>
                  <a:pt x="166" y="91"/>
                </a:cubicBezTo>
                <a:cubicBezTo>
                  <a:pt x="164" y="99"/>
                  <a:pt x="163" y="106"/>
                  <a:pt x="161" y="114"/>
                </a:cubicBezTo>
                <a:cubicBezTo>
                  <a:pt x="158" y="122"/>
                  <a:pt x="154" y="130"/>
                  <a:pt x="150" y="137"/>
                </a:cubicBezTo>
                <a:cubicBezTo>
                  <a:pt x="142" y="149"/>
                  <a:pt x="132" y="160"/>
                  <a:pt x="120" y="168"/>
                </a:cubicBezTo>
                <a:cubicBezTo>
                  <a:pt x="116" y="168"/>
                  <a:pt x="113" y="171"/>
                  <a:pt x="111" y="174"/>
                </a:cubicBezTo>
                <a:cubicBezTo>
                  <a:pt x="108" y="177"/>
                  <a:pt x="108" y="177"/>
                  <a:pt x="108" y="177"/>
                </a:cubicBezTo>
                <a:cubicBezTo>
                  <a:pt x="87" y="186"/>
                  <a:pt x="63" y="185"/>
                  <a:pt x="45" y="172"/>
                </a:cubicBezTo>
                <a:cubicBezTo>
                  <a:pt x="14" y="152"/>
                  <a:pt x="5" y="107"/>
                  <a:pt x="26" y="68"/>
                </a:cubicBezTo>
                <a:cubicBezTo>
                  <a:pt x="28" y="66"/>
                  <a:pt x="29" y="63"/>
                  <a:pt x="31" y="60"/>
                </a:cubicBezTo>
                <a:cubicBezTo>
                  <a:pt x="47" y="36"/>
                  <a:pt x="71" y="23"/>
                  <a:pt x="95" y="20"/>
                </a:cubicBezTo>
                <a:cubicBezTo>
                  <a:pt x="95" y="20"/>
                  <a:pt x="95" y="20"/>
                  <a:pt x="95" y="20"/>
                </a:cubicBezTo>
                <a:cubicBezTo>
                  <a:pt x="113" y="19"/>
                  <a:pt x="129" y="27"/>
                  <a:pt x="143" y="37"/>
                </a:cubicBezTo>
                <a:cubicBezTo>
                  <a:pt x="150" y="42"/>
                  <a:pt x="155" y="49"/>
                  <a:pt x="159" y="57"/>
                </a:cubicBezTo>
                <a:cubicBezTo>
                  <a:pt x="163" y="65"/>
                  <a:pt x="164" y="73"/>
                  <a:pt x="166" y="81"/>
                </a:cubicBezTo>
                <a:cubicBezTo>
                  <a:pt x="166" y="81"/>
                  <a:pt x="167" y="81"/>
                  <a:pt x="167" y="81"/>
                </a:cubicBezTo>
                <a:cubicBezTo>
                  <a:pt x="166" y="62"/>
                  <a:pt x="157" y="48"/>
                  <a:pt x="144" y="35"/>
                </a:cubicBezTo>
                <a:cubicBezTo>
                  <a:pt x="139" y="30"/>
                  <a:pt x="132" y="26"/>
                  <a:pt x="125" y="23"/>
                </a:cubicBezTo>
                <a:cubicBezTo>
                  <a:pt x="131" y="25"/>
                  <a:pt x="137" y="27"/>
                  <a:pt x="142" y="3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4" name="CustomShape 169"/>
          <p:cNvSpPr/>
          <p:nvPr/>
        </p:nvSpPr>
        <p:spPr>
          <a:xfrm>
            <a:off x="11796744" y="1024153"/>
            <a:ext cx="603281" cy="661954"/>
          </a:xfrm>
          <a:custGeom>
            <a:avLst/>
            <a:gdLst/>
            <a:ahLst/>
            <a:cxnLst/>
            <a:rect l="l" t="t" r="r" b="b"/>
            <a:pathLst>
              <a:path w="142" h="156">
                <a:moveTo>
                  <a:pt x="104" y="12"/>
                </a:moveTo>
                <a:cubicBezTo>
                  <a:pt x="86" y="2"/>
                  <a:pt x="64" y="4"/>
                  <a:pt x="46" y="15"/>
                </a:cubicBezTo>
                <a:cubicBezTo>
                  <a:pt x="22" y="26"/>
                  <a:pt x="3" y="50"/>
                  <a:pt x="1" y="76"/>
                </a:cubicBezTo>
                <a:cubicBezTo>
                  <a:pt x="1" y="77"/>
                  <a:pt x="2" y="77"/>
                  <a:pt x="2" y="76"/>
                </a:cubicBezTo>
                <a:cubicBezTo>
                  <a:pt x="4" y="61"/>
                  <a:pt x="11" y="48"/>
                  <a:pt x="20" y="37"/>
                </a:cubicBezTo>
                <a:cubicBezTo>
                  <a:pt x="23" y="34"/>
                  <a:pt x="26" y="31"/>
                  <a:pt x="29" y="28"/>
                </a:cubicBezTo>
                <a:cubicBezTo>
                  <a:pt x="24" y="34"/>
                  <a:pt x="19" y="40"/>
                  <a:pt x="16" y="47"/>
                </a:cubicBezTo>
                <a:cubicBezTo>
                  <a:pt x="1" y="74"/>
                  <a:pt x="3" y="104"/>
                  <a:pt x="17" y="124"/>
                </a:cubicBezTo>
                <a:cubicBezTo>
                  <a:pt x="16" y="123"/>
                  <a:pt x="15" y="122"/>
                  <a:pt x="15" y="121"/>
                </a:cubicBezTo>
                <a:cubicBezTo>
                  <a:pt x="6" y="110"/>
                  <a:pt x="4" y="97"/>
                  <a:pt x="2" y="83"/>
                </a:cubicBezTo>
                <a:cubicBezTo>
                  <a:pt x="2" y="82"/>
                  <a:pt x="1" y="82"/>
                  <a:pt x="1" y="83"/>
                </a:cubicBezTo>
                <a:cubicBezTo>
                  <a:pt x="1" y="97"/>
                  <a:pt x="4" y="110"/>
                  <a:pt x="13" y="123"/>
                </a:cubicBezTo>
                <a:cubicBezTo>
                  <a:pt x="18" y="131"/>
                  <a:pt x="26" y="137"/>
                  <a:pt x="35" y="141"/>
                </a:cubicBezTo>
                <a:cubicBezTo>
                  <a:pt x="65" y="156"/>
                  <a:pt x="104" y="140"/>
                  <a:pt x="123" y="105"/>
                </a:cubicBezTo>
                <a:cubicBezTo>
                  <a:pt x="142" y="69"/>
                  <a:pt x="134" y="27"/>
                  <a:pt x="104" y="12"/>
                </a:cubicBezTo>
                <a:close/>
                <a:moveTo>
                  <a:pt x="119" y="104"/>
                </a:moveTo>
                <a:cubicBezTo>
                  <a:pt x="102" y="137"/>
                  <a:pt x="66" y="150"/>
                  <a:pt x="39" y="137"/>
                </a:cubicBezTo>
                <a:cubicBezTo>
                  <a:pt x="44" y="118"/>
                  <a:pt x="47" y="98"/>
                  <a:pt x="51" y="79"/>
                </a:cubicBezTo>
                <a:cubicBezTo>
                  <a:pt x="55" y="59"/>
                  <a:pt x="60" y="38"/>
                  <a:pt x="65" y="18"/>
                </a:cubicBezTo>
                <a:cubicBezTo>
                  <a:pt x="65" y="18"/>
                  <a:pt x="64" y="17"/>
                  <a:pt x="64" y="18"/>
                </a:cubicBezTo>
                <a:cubicBezTo>
                  <a:pt x="57" y="38"/>
                  <a:pt x="53" y="58"/>
                  <a:pt x="49" y="79"/>
                </a:cubicBezTo>
                <a:cubicBezTo>
                  <a:pt x="45" y="98"/>
                  <a:pt x="41" y="117"/>
                  <a:pt x="38" y="137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10" y="122"/>
                  <a:pt x="0" y="82"/>
                  <a:pt x="18" y="49"/>
                </a:cubicBezTo>
                <a:cubicBezTo>
                  <a:pt x="36" y="15"/>
                  <a:pt x="75" y="0"/>
                  <a:pt x="103" y="14"/>
                </a:cubicBezTo>
                <a:cubicBezTo>
                  <a:pt x="130" y="29"/>
                  <a:pt x="137" y="71"/>
                  <a:pt x="119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5" name="CustomShape 170"/>
          <p:cNvSpPr/>
          <p:nvPr/>
        </p:nvSpPr>
        <p:spPr>
          <a:xfrm>
            <a:off x="12136539" y="1087865"/>
            <a:ext cx="101507" cy="458580"/>
          </a:xfrm>
          <a:custGeom>
            <a:avLst/>
            <a:gdLst/>
            <a:ahLst/>
            <a:cxnLst/>
            <a:rect l="l" t="t" r="r" b="b"/>
            <a:pathLst>
              <a:path w="24" h="108">
                <a:moveTo>
                  <a:pt x="22" y="1"/>
                </a:moveTo>
                <a:cubicBezTo>
                  <a:pt x="14" y="36"/>
                  <a:pt x="8" y="72"/>
                  <a:pt x="0" y="107"/>
                </a:cubicBezTo>
                <a:cubicBezTo>
                  <a:pt x="0" y="108"/>
                  <a:pt x="2" y="108"/>
                  <a:pt x="2" y="108"/>
                </a:cubicBezTo>
                <a:cubicBezTo>
                  <a:pt x="10" y="72"/>
                  <a:pt x="18" y="37"/>
                  <a:pt x="23" y="1"/>
                </a:cubicBezTo>
                <a:cubicBezTo>
                  <a:pt x="24" y="0"/>
                  <a:pt x="22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6" name="CustomShape 171"/>
          <p:cNvSpPr/>
          <p:nvPr/>
        </p:nvSpPr>
        <p:spPr>
          <a:xfrm>
            <a:off x="11830219" y="1155896"/>
            <a:ext cx="153700" cy="408187"/>
          </a:xfrm>
          <a:custGeom>
            <a:avLst/>
            <a:gdLst/>
            <a:ahLst/>
            <a:cxnLst/>
            <a:rect l="l" t="t" r="r" b="b"/>
            <a:pathLst>
              <a:path w="36" h="96">
                <a:moveTo>
                  <a:pt x="14" y="20"/>
                </a:moveTo>
                <a:cubicBezTo>
                  <a:pt x="13" y="22"/>
                  <a:pt x="13" y="27"/>
                  <a:pt x="16" y="28"/>
                </a:cubicBezTo>
                <a:cubicBezTo>
                  <a:pt x="18" y="30"/>
                  <a:pt x="21" y="30"/>
                  <a:pt x="22" y="33"/>
                </a:cubicBezTo>
                <a:cubicBezTo>
                  <a:pt x="27" y="39"/>
                  <a:pt x="18" y="48"/>
                  <a:pt x="12" y="43"/>
                </a:cubicBezTo>
                <a:cubicBezTo>
                  <a:pt x="11" y="43"/>
                  <a:pt x="11" y="44"/>
                  <a:pt x="11" y="44"/>
                </a:cubicBezTo>
                <a:cubicBezTo>
                  <a:pt x="11" y="44"/>
                  <a:pt x="12" y="44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0" y="59"/>
                  <a:pt x="12" y="84"/>
                  <a:pt x="22" y="96"/>
                </a:cubicBezTo>
                <a:cubicBezTo>
                  <a:pt x="22" y="96"/>
                  <a:pt x="23" y="95"/>
                  <a:pt x="23" y="95"/>
                </a:cubicBezTo>
                <a:cubicBezTo>
                  <a:pt x="12" y="80"/>
                  <a:pt x="6" y="64"/>
                  <a:pt x="13" y="46"/>
                </a:cubicBezTo>
                <a:cubicBezTo>
                  <a:pt x="13" y="46"/>
                  <a:pt x="13" y="45"/>
                  <a:pt x="13" y="45"/>
                </a:cubicBezTo>
                <a:cubicBezTo>
                  <a:pt x="21" y="50"/>
                  <a:pt x="30" y="38"/>
                  <a:pt x="24" y="30"/>
                </a:cubicBezTo>
                <a:cubicBezTo>
                  <a:pt x="23" y="29"/>
                  <a:pt x="20" y="28"/>
                  <a:pt x="19" y="27"/>
                </a:cubicBezTo>
                <a:cubicBezTo>
                  <a:pt x="13" y="25"/>
                  <a:pt x="18" y="17"/>
                  <a:pt x="20" y="14"/>
                </a:cubicBezTo>
                <a:cubicBezTo>
                  <a:pt x="24" y="9"/>
                  <a:pt x="29" y="4"/>
                  <a:pt x="35" y="1"/>
                </a:cubicBezTo>
                <a:cubicBezTo>
                  <a:pt x="36" y="1"/>
                  <a:pt x="35" y="0"/>
                  <a:pt x="35" y="0"/>
                </a:cubicBezTo>
                <a:cubicBezTo>
                  <a:pt x="27" y="4"/>
                  <a:pt x="17" y="11"/>
                  <a:pt x="1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7" name="CustomShape 172"/>
          <p:cNvSpPr/>
          <p:nvPr/>
        </p:nvSpPr>
        <p:spPr>
          <a:xfrm>
            <a:off x="11882413" y="1394185"/>
            <a:ext cx="50753" cy="58672"/>
          </a:xfrm>
          <a:custGeom>
            <a:avLst/>
            <a:gdLst/>
            <a:ahLst/>
            <a:cxnLst/>
            <a:rect l="l" t="t" r="r" b="b"/>
            <a:pathLst>
              <a:path w="12" h="14">
                <a:moveTo>
                  <a:pt x="3" y="1"/>
                </a:moveTo>
                <a:cubicBezTo>
                  <a:pt x="5" y="2"/>
                  <a:pt x="8" y="2"/>
                  <a:pt x="9" y="4"/>
                </a:cubicBezTo>
                <a:cubicBezTo>
                  <a:pt x="10" y="6"/>
                  <a:pt x="9" y="8"/>
                  <a:pt x="8" y="9"/>
                </a:cubicBezTo>
                <a:cubicBezTo>
                  <a:pt x="8" y="11"/>
                  <a:pt x="6" y="12"/>
                  <a:pt x="5" y="12"/>
                </a:cubicBezTo>
                <a:cubicBezTo>
                  <a:pt x="5" y="13"/>
                  <a:pt x="4" y="12"/>
                  <a:pt x="4" y="12"/>
                </a:cubicBezTo>
                <a:cubicBezTo>
                  <a:pt x="3" y="10"/>
                  <a:pt x="2" y="9"/>
                  <a:pt x="2" y="8"/>
                </a:cubicBezTo>
                <a:cubicBezTo>
                  <a:pt x="2" y="6"/>
                  <a:pt x="2" y="5"/>
                  <a:pt x="2" y="4"/>
                </a:cubicBezTo>
                <a:cubicBezTo>
                  <a:pt x="2" y="3"/>
                  <a:pt x="0" y="3"/>
                  <a:pt x="0" y="4"/>
                </a:cubicBezTo>
                <a:cubicBezTo>
                  <a:pt x="0" y="7"/>
                  <a:pt x="1" y="11"/>
                  <a:pt x="3" y="13"/>
                </a:cubicBezTo>
                <a:cubicBezTo>
                  <a:pt x="4" y="14"/>
                  <a:pt x="6" y="14"/>
                  <a:pt x="7" y="13"/>
                </a:cubicBezTo>
                <a:cubicBezTo>
                  <a:pt x="10" y="11"/>
                  <a:pt x="12" y="6"/>
                  <a:pt x="10" y="3"/>
                </a:cubicBezTo>
                <a:cubicBezTo>
                  <a:pt x="9" y="0"/>
                  <a:pt x="6" y="0"/>
                  <a:pt x="3" y="0"/>
                </a:cubicBezTo>
                <a:cubicBezTo>
                  <a:pt x="3" y="1"/>
                  <a:pt x="3" y="1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8" name="CustomShape 173"/>
          <p:cNvSpPr/>
          <p:nvPr/>
        </p:nvSpPr>
        <p:spPr>
          <a:xfrm>
            <a:off x="10295019" y="1125660"/>
            <a:ext cx="1128813" cy="1100017"/>
          </a:xfrm>
          <a:custGeom>
            <a:avLst/>
            <a:gdLst/>
            <a:ahLst/>
            <a:cxnLst/>
            <a:rect l="l" t="t" r="r" b="b"/>
            <a:pathLst>
              <a:path w="266" h="259">
                <a:moveTo>
                  <a:pt x="224" y="5"/>
                </a:moveTo>
                <a:cubicBezTo>
                  <a:pt x="226" y="6"/>
                  <a:pt x="228" y="8"/>
                  <a:pt x="229" y="10"/>
                </a:cubicBezTo>
                <a:cubicBezTo>
                  <a:pt x="230" y="11"/>
                  <a:pt x="228" y="12"/>
                  <a:pt x="227" y="12"/>
                </a:cubicBezTo>
                <a:cubicBezTo>
                  <a:pt x="226" y="11"/>
                  <a:pt x="223" y="10"/>
                  <a:pt x="222" y="8"/>
                </a:cubicBezTo>
                <a:cubicBezTo>
                  <a:pt x="220" y="10"/>
                  <a:pt x="218" y="12"/>
                  <a:pt x="216" y="13"/>
                </a:cubicBezTo>
                <a:cubicBezTo>
                  <a:pt x="217" y="14"/>
                  <a:pt x="218" y="15"/>
                  <a:pt x="219" y="16"/>
                </a:cubicBezTo>
                <a:cubicBezTo>
                  <a:pt x="219" y="17"/>
                  <a:pt x="218" y="18"/>
                  <a:pt x="217" y="18"/>
                </a:cubicBezTo>
                <a:cubicBezTo>
                  <a:pt x="216" y="18"/>
                  <a:pt x="215" y="17"/>
                  <a:pt x="214" y="16"/>
                </a:cubicBezTo>
                <a:cubicBezTo>
                  <a:pt x="212" y="18"/>
                  <a:pt x="210" y="20"/>
                  <a:pt x="208" y="22"/>
                </a:cubicBezTo>
                <a:cubicBezTo>
                  <a:pt x="208" y="22"/>
                  <a:pt x="208" y="22"/>
                  <a:pt x="208" y="22"/>
                </a:cubicBezTo>
                <a:cubicBezTo>
                  <a:pt x="209" y="23"/>
                  <a:pt x="210" y="24"/>
                  <a:pt x="211" y="25"/>
                </a:cubicBezTo>
                <a:cubicBezTo>
                  <a:pt x="212" y="26"/>
                  <a:pt x="210" y="27"/>
                  <a:pt x="209" y="26"/>
                </a:cubicBezTo>
                <a:cubicBezTo>
                  <a:pt x="208" y="26"/>
                  <a:pt x="207" y="25"/>
                  <a:pt x="206" y="24"/>
                </a:cubicBezTo>
                <a:cubicBezTo>
                  <a:pt x="206" y="24"/>
                  <a:pt x="206" y="24"/>
                  <a:pt x="206" y="24"/>
                </a:cubicBezTo>
                <a:cubicBezTo>
                  <a:pt x="203" y="26"/>
                  <a:pt x="201" y="28"/>
                  <a:pt x="199" y="30"/>
                </a:cubicBezTo>
                <a:cubicBezTo>
                  <a:pt x="200" y="31"/>
                  <a:pt x="200" y="32"/>
                  <a:pt x="200" y="33"/>
                </a:cubicBezTo>
                <a:cubicBezTo>
                  <a:pt x="200" y="34"/>
                  <a:pt x="199" y="35"/>
                  <a:pt x="198" y="34"/>
                </a:cubicBezTo>
                <a:cubicBezTo>
                  <a:pt x="197" y="34"/>
                  <a:pt x="196" y="33"/>
                  <a:pt x="196" y="33"/>
                </a:cubicBezTo>
                <a:cubicBezTo>
                  <a:pt x="194" y="35"/>
                  <a:pt x="192" y="36"/>
                  <a:pt x="191" y="38"/>
                </a:cubicBezTo>
                <a:cubicBezTo>
                  <a:pt x="192" y="39"/>
                  <a:pt x="193" y="41"/>
                  <a:pt x="194" y="42"/>
                </a:cubicBezTo>
                <a:cubicBezTo>
                  <a:pt x="195" y="44"/>
                  <a:pt x="192" y="46"/>
                  <a:pt x="191" y="44"/>
                </a:cubicBezTo>
                <a:cubicBezTo>
                  <a:pt x="190" y="43"/>
                  <a:pt x="189" y="42"/>
                  <a:pt x="189" y="41"/>
                </a:cubicBezTo>
                <a:cubicBezTo>
                  <a:pt x="188" y="41"/>
                  <a:pt x="188" y="41"/>
                  <a:pt x="188" y="41"/>
                </a:cubicBezTo>
                <a:cubicBezTo>
                  <a:pt x="186" y="43"/>
                  <a:pt x="184" y="44"/>
                  <a:pt x="182" y="46"/>
                </a:cubicBezTo>
                <a:cubicBezTo>
                  <a:pt x="182" y="47"/>
                  <a:pt x="183" y="47"/>
                  <a:pt x="183" y="48"/>
                </a:cubicBezTo>
                <a:cubicBezTo>
                  <a:pt x="183" y="49"/>
                  <a:pt x="182" y="50"/>
                  <a:pt x="181" y="50"/>
                </a:cubicBezTo>
                <a:cubicBezTo>
                  <a:pt x="180" y="50"/>
                  <a:pt x="180" y="49"/>
                  <a:pt x="179" y="49"/>
                </a:cubicBezTo>
                <a:cubicBezTo>
                  <a:pt x="176" y="51"/>
                  <a:pt x="174" y="54"/>
                  <a:pt x="171" y="57"/>
                </a:cubicBezTo>
                <a:cubicBezTo>
                  <a:pt x="172" y="58"/>
                  <a:pt x="173" y="59"/>
                  <a:pt x="173" y="60"/>
                </a:cubicBezTo>
                <a:cubicBezTo>
                  <a:pt x="174" y="61"/>
                  <a:pt x="173" y="63"/>
                  <a:pt x="172" y="62"/>
                </a:cubicBezTo>
                <a:cubicBezTo>
                  <a:pt x="170" y="62"/>
                  <a:pt x="169" y="61"/>
                  <a:pt x="168" y="60"/>
                </a:cubicBezTo>
                <a:cubicBezTo>
                  <a:pt x="165" y="63"/>
                  <a:pt x="162" y="65"/>
                  <a:pt x="159" y="68"/>
                </a:cubicBezTo>
                <a:cubicBezTo>
                  <a:pt x="159" y="68"/>
                  <a:pt x="160" y="69"/>
                  <a:pt x="160" y="69"/>
                </a:cubicBezTo>
                <a:cubicBezTo>
                  <a:pt x="160" y="70"/>
                  <a:pt x="160" y="71"/>
                  <a:pt x="159" y="71"/>
                </a:cubicBezTo>
                <a:cubicBezTo>
                  <a:pt x="158" y="71"/>
                  <a:pt x="157" y="71"/>
                  <a:pt x="157" y="70"/>
                </a:cubicBezTo>
                <a:cubicBezTo>
                  <a:pt x="155" y="72"/>
                  <a:pt x="153" y="74"/>
                  <a:pt x="151" y="75"/>
                </a:cubicBezTo>
                <a:cubicBezTo>
                  <a:pt x="151" y="76"/>
                  <a:pt x="151" y="75"/>
                  <a:pt x="151" y="76"/>
                </a:cubicBezTo>
                <a:cubicBezTo>
                  <a:pt x="153" y="76"/>
                  <a:pt x="154" y="78"/>
                  <a:pt x="155" y="79"/>
                </a:cubicBezTo>
                <a:cubicBezTo>
                  <a:pt x="156" y="80"/>
                  <a:pt x="156" y="81"/>
                  <a:pt x="155" y="82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51" y="81"/>
                  <a:pt x="150" y="80"/>
                  <a:pt x="149" y="79"/>
                </a:cubicBezTo>
                <a:cubicBezTo>
                  <a:pt x="149" y="79"/>
                  <a:pt x="149" y="78"/>
                  <a:pt x="148" y="78"/>
                </a:cubicBezTo>
                <a:cubicBezTo>
                  <a:pt x="146" y="81"/>
                  <a:pt x="143" y="83"/>
                  <a:pt x="141" y="86"/>
                </a:cubicBezTo>
                <a:cubicBezTo>
                  <a:pt x="141" y="86"/>
                  <a:pt x="142" y="86"/>
                  <a:pt x="142" y="87"/>
                </a:cubicBezTo>
                <a:cubicBezTo>
                  <a:pt x="143" y="88"/>
                  <a:pt x="142" y="89"/>
                  <a:pt x="140" y="89"/>
                </a:cubicBezTo>
                <a:cubicBezTo>
                  <a:pt x="140" y="89"/>
                  <a:pt x="139" y="88"/>
                  <a:pt x="139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7" y="90"/>
                  <a:pt x="135" y="91"/>
                  <a:pt x="133" y="93"/>
                </a:cubicBezTo>
                <a:cubicBezTo>
                  <a:pt x="134" y="94"/>
                  <a:pt x="134" y="96"/>
                  <a:pt x="135" y="97"/>
                </a:cubicBezTo>
                <a:cubicBezTo>
                  <a:pt x="135" y="98"/>
                  <a:pt x="135" y="99"/>
                  <a:pt x="133" y="99"/>
                </a:cubicBezTo>
                <a:cubicBezTo>
                  <a:pt x="132" y="98"/>
                  <a:pt x="131" y="97"/>
                  <a:pt x="129" y="96"/>
                </a:cubicBezTo>
                <a:cubicBezTo>
                  <a:pt x="127" y="98"/>
                  <a:pt x="125" y="101"/>
                  <a:pt x="123" y="103"/>
                </a:cubicBezTo>
                <a:cubicBezTo>
                  <a:pt x="124" y="103"/>
                  <a:pt x="124" y="104"/>
                  <a:pt x="125" y="104"/>
                </a:cubicBezTo>
                <a:cubicBezTo>
                  <a:pt x="126" y="105"/>
                  <a:pt x="125" y="107"/>
                  <a:pt x="124" y="106"/>
                </a:cubicBezTo>
                <a:cubicBezTo>
                  <a:pt x="123" y="106"/>
                  <a:pt x="122" y="105"/>
                  <a:pt x="121" y="105"/>
                </a:cubicBezTo>
                <a:cubicBezTo>
                  <a:pt x="120" y="106"/>
                  <a:pt x="118" y="108"/>
                  <a:pt x="117" y="109"/>
                </a:cubicBezTo>
                <a:cubicBezTo>
                  <a:pt x="117" y="109"/>
                  <a:pt x="117" y="109"/>
                  <a:pt x="117" y="109"/>
                </a:cubicBezTo>
                <a:cubicBezTo>
                  <a:pt x="119" y="111"/>
                  <a:pt x="119" y="112"/>
                  <a:pt x="120" y="114"/>
                </a:cubicBezTo>
                <a:cubicBezTo>
                  <a:pt x="120" y="116"/>
                  <a:pt x="118" y="116"/>
                  <a:pt x="117" y="115"/>
                </a:cubicBezTo>
                <a:cubicBezTo>
                  <a:pt x="116" y="114"/>
                  <a:pt x="115" y="113"/>
                  <a:pt x="114" y="112"/>
                </a:cubicBezTo>
                <a:cubicBezTo>
                  <a:pt x="114" y="112"/>
                  <a:pt x="114" y="112"/>
                  <a:pt x="114" y="112"/>
                </a:cubicBezTo>
                <a:cubicBezTo>
                  <a:pt x="114" y="112"/>
                  <a:pt x="113" y="113"/>
                  <a:pt x="113" y="113"/>
                </a:cubicBezTo>
                <a:cubicBezTo>
                  <a:pt x="111" y="115"/>
                  <a:pt x="108" y="117"/>
                  <a:pt x="106" y="120"/>
                </a:cubicBezTo>
                <a:cubicBezTo>
                  <a:pt x="107" y="120"/>
                  <a:pt x="107" y="120"/>
                  <a:pt x="108" y="120"/>
                </a:cubicBezTo>
                <a:cubicBezTo>
                  <a:pt x="109" y="121"/>
                  <a:pt x="108" y="122"/>
                  <a:pt x="107" y="123"/>
                </a:cubicBezTo>
                <a:cubicBezTo>
                  <a:pt x="106" y="124"/>
                  <a:pt x="105" y="123"/>
                  <a:pt x="104" y="122"/>
                </a:cubicBezTo>
                <a:cubicBezTo>
                  <a:pt x="102" y="124"/>
                  <a:pt x="100" y="126"/>
                  <a:pt x="97" y="129"/>
                </a:cubicBezTo>
                <a:cubicBezTo>
                  <a:pt x="99" y="130"/>
                  <a:pt x="100" y="132"/>
                  <a:pt x="101" y="133"/>
                </a:cubicBezTo>
                <a:cubicBezTo>
                  <a:pt x="102" y="135"/>
                  <a:pt x="100" y="136"/>
                  <a:pt x="99" y="135"/>
                </a:cubicBezTo>
                <a:cubicBezTo>
                  <a:pt x="97" y="134"/>
                  <a:pt x="95" y="133"/>
                  <a:pt x="94" y="132"/>
                </a:cubicBezTo>
                <a:cubicBezTo>
                  <a:pt x="92" y="134"/>
                  <a:pt x="91" y="136"/>
                  <a:pt x="89" y="138"/>
                </a:cubicBezTo>
                <a:cubicBezTo>
                  <a:pt x="89" y="138"/>
                  <a:pt x="90" y="139"/>
                  <a:pt x="90" y="140"/>
                </a:cubicBezTo>
                <a:cubicBezTo>
                  <a:pt x="90" y="141"/>
                  <a:pt x="89" y="142"/>
                  <a:pt x="88" y="142"/>
                </a:cubicBezTo>
                <a:cubicBezTo>
                  <a:pt x="88" y="142"/>
                  <a:pt x="87" y="141"/>
                  <a:pt x="86" y="141"/>
                </a:cubicBezTo>
                <a:cubicBezTo>
                  <a:pt x="85" y="142"/>
                  <a:pt x="83" y="144"/>
                  <a:pt x="82" y="146"/>
                </a:cubicBezTo>
                <a:cubicBezTo>
                  <a:pt x="83" y="147"/>
                  <a:pt x="85" y="149"/>
                  <a:pt x="86" y="152"/>
                </a:cubicBezTo>
                <a:cubicBezTo>
                  <a:pt x="86" y="153"/>
                  <a:pt x="85" y="154"/>
                  <a:pt x="84" y="154"/>
                </a:cubicBezTo>
                <a:cubicBezTo>
                  <a:pt x="82" y="152"/>
                  <a:pt x="80" y="151"/>
                  <a:pt x="79" y="149"/>
                </a:cubicBezTo>
                <a:cubicBezTo>
                  <a:pt x="76" y="151"/>
                  <a:pt x="74" y="154"/>
                  <a:pt x="72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2" y="156"/>
                  <a:pt x="73" y="157"/>
                  <a:pt x="73" y="157"/>
                </a:cubicBezTo>
                <a:cubicBezTo>
                  <a:pt x="73" y="157"/>
                  <a:pt x="74" y="157"/>
                  <a:pt x="74" y="157"/>
                </a:cubicBezTo>
                <a:cubicBezTo>
                  <a:pt x="74" y="158"/>
                  <a:pt x="74" y="159"/>
                  <a:pt x="73" y="160"/>
                </a:cubicBezTo>
                <a:cubicBezTo>
                  <a:pt x="72" y="160"/>
                  <a:pt x="70" y="159"/>
                  <a:pt x="70" y="158"/>
                </a:cubicBezTo>
                <a:cubicBezTo>
                  <a:pt x="68" y="160"/>
                  <a:pt x="66" y="162"/>
                  <a:pt x="64" y="164"/>
                </a:cubicBezTo>
                <a:cubicBezTo>
                  <a:pt x="66" y="166"/>
                  <a:pt x="68" y="167"/>
                  <a:pt x="69" y="170"/>
                </a:cubicBezTo>
                <a:cubicBezTo>
                  <a:pt x="69" y="171"/>
                  <a:pt x="68" y="172"/>
                  <a:pt x="67" y="172"/>
                </a:cubicBezTo>
                <a:cubicBezTo>
                  <a:pt x="65" y="171"/>
                  <a:pt x="63" y="170"/>
                  <a:pt x="61" y="168"/>
                </a:cubicBezTo>
                <a:cubicBezTo>
                  <a:pt x="59" y="170"/>
                  <a:pt x="57" y="172"/>
                  <a:pt x="56" y="174"/>
                </a:cubicBezTo>
                <a:cubicBezTo>
                  <a:pt x="57" y="174"/>
                  <a:pt x="57" y="175"/>
                  <a:pt x="57" y="176"/>
                </a:cubicBezTo>
                <a:cubicBezTo>
                  <a:pt x="57" y="177"/>
                  <a:pt x="56" y="178"/>
                  <a:pt x="55" y="178"/>
                </a:cubicBezTo>
                <a:cubicBezTo>
                  <a:pt x="54" y="177"/>
                  <a:pt x="54" y="177"/>
                  <a:pt x="53" y="176"/>
                </a:cubicBezTo>
                <a:cubicBezTo>
                  <a:pt x="51" y="178"/>
                  <a:pt x="50" y="180"/>
                  <a:pt x="48" y="182"/>
                </a:cubicBezTo>
                <a:cubicBezTo>
                  <a:pt x="49" y="183"/>
                  <a:pt x="50" y="185"/>
                  <a:pt x="51" y="186"/>
                </a:cubicBezTo>
                <a:cubicBezTo>
                  <a:pt x="52" y="187"/>
                  <a:pt x="52" y="188"/>
                  <a:pt x="51" y="189"/>
                </a:cubicBezTo>
                <a:cubicBezTo>
                  <a:pt x="50" y="190"/>
                  <a:pt x="49" y="190"/>
                  <a:pt x="48" y="189"/>
                </a:cubicBezTo>
                <a:cubicBezTo>
                  <a:pt x="47" y="188"/>
                  <a:pt x="45" y="187"/>
                  <a:pt x="44" y="186"/>
                </a:cubicBezTo>
                <a:cubicBezTo>
                  <a:pt x="42" y="188"/>
                  <a:pt x="41" y="191"/>
                  <a:pt x="39" y="193"/>
                </a:cubicBezTo>
                <a:cubicBezTo>
                  <a:pt x="39" y="193"/>
                  <a:pt x="40" y="194"/>
                  <a:pt x="40" y="195"/>
                </a:cubicBezTo>
                <a:cubicBezTo>
                  <a:pt x="41" y="196"/>
                  <a:pt x="40" y="197"/>
                  <a:pt x="39" y="197"/>
                </a:cubicBezTo>
                <a:cubicBezTo>
                  <a:pt x="38" y="197"/>
                  <a:pt x="37" y="196"/>
                  <a:pt x="36" y="196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4" y="197"/>
                  <a:pt x="33" y="199"/>
                  <a:pt x="31" y="201"/>
                </a:cubicBezTo>
                <a:cubicBezTo>
                  <a:pt x="33" y="202"/>
                  <a:pt x="34" y="204"/>
                  <a:pt x="36" y="206"/>
                </a:cubicBezTo>
                <a:cubicBezTo>
                  <a:pt x="38" y="207"/>
                  <a:pt x="35" y="210"/>
                  <a:pt x="32" y="209"/>
                </a:cubicBezTo>
                <a:cubicBezTo>
                  <a:pt x="31" y="208"/>
                  <a:pt x="29" y="207"/>
                  <a:pt x="28" y="205"/>
                </a:cubicBezTo>
                <a:cubicBezTo>
                  <a:pt x="18" y="216"/>
                  <a:pt x="9" y="226"/>
                  <a:pt x="0" y="237"/>
                </a:cubicBezTo>
                <a:cubicBezTo>
                  <a:pt x="12" y="243"/>
                  <a:pt x="23" y="250"/>
                  <a:pt x="34" y="259"/>
                </a:cubicBezTo>
                <a:cubicBezTo>
                  <a:pt x="66" y="215"/>
                  <a:pt x="106" y="177"/>
                  <a:pt x="145" y="138"/>
                </a:cubicBezTo>
                <a:cubicBezTo>
                  <a:pt x="183" y="99"/>
                  <a:pt x="223" y="62"/>
                  <a:pt x="266" y="29"/>
                </a:cubicBezTo>
                <a:cubicBezTo>
                  <a:pt x="255" y="17"/>
                  <a:pt x="244" y="8"/>
                  <a:pt x="230" y="0"/>
                </a:cubicBezTo>
                <a:cubicBezTo>
                  <a:pt x="228" y="2"/>
                  <a:pt x="226" y="3"/>
                  <a:pt x="224" y="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9" name="CustomShape 174"/>
          <p:cNvSpPr/>
          <p:nvPr/>
        </p:nvSpPr>
        <p:spPr>
          <a:xfrm>
            <a:off x="10295019" y="1830448"/>
            <a:ext cx="497095" cy="395229"/>
          </a:xfrm>
          <a:custGeom>
            <a:avLst/>
            <a:gdLst/>
            <a:ahLst/>
            <a:cxnLst/>
            <a:rect l="l" t="t" r="r" b="b"/>
            <a:pathLst>
              <a:path w="117" h="93">
                <a:moveTo>
                  <a:pt x="83" y="21"/>
                </a:moveTo>
                <a:cubicBezTo>
                  <a:pt x="80" y="23"/>
                  <a:pt x="78" y="20"/>
                  <a:pt x="79" y="17"/>
                </a:cubicBezTo>
                <a:cubicBezTo>
                  <a:pt x="79" y="17"/>
                  <a:pt x="79" y="16"/>
                  <a:pt x="80" y="15"/>
                </a:cubicBezTo>
                <a:cubicBezTo>
                  <a:pt x="71" y="21"/>
                  <a:pt x="63" y="27"/>
                  <a:pt x="54" y="31"/>
                </a:cubicBezTo>
                <a:cubicBezTo>
                  <a:pt x="52" y="32"/>
                  <a:pt x="49" y="29"/>
                  <a:pt x="50" y="27"/>
                </a:cubicBezTo>
                <a:cubicBezTo>
                  <a:pt x="56" y="20"/>
                  <a:pt x="61" y="13"/>
                  <a:pt x="66" y="5"/>
                </a:cubicBezTo>
                <a:cubicBezTo>
                  <a:pt x="64" y="4"/>
                  <a:pt x="62" y="3"/>
                  <a:pt x="61" y="2"/>
                </a:cubicBezTo>
                <a:cubicBezTo>
                  <a:pt x="59" y="4"/>
                  <a:pt x="57" y="6"/>
                  <a:pt x="56" y="8"/>
                </a:cubicBezTo>
                <a:cubicBezTo>
                  <a:pt x="57" y="8"/>
                  <a:pt x="57" y="9"/>
                  <a:pt x="57" y="10"/>
                </a:cubicBezTo>
                <a:cubicBezTo>
                  <a:pt x="57" y="11"/>
                  <a:pt x="56" y="12"/>
                  <a:pt x="55" y="12"/>
                </a:cubicBezTo>
                <a:cubicBezTo>
                  <a:pt x="54" y="11"/>
                  <a:pt x="54" y="11"/>
                  <a:pt x="53" y="10"/>
                </a:cubicBezTo>
                <a:cubicBezTo>
                  <a:pt x="51" y="12"/>
                  <a:pt x="50" y="14"/>
                  <a:pt x="48" y="16"/>
                </a:cubicBezTo>
                <a:cubicBezTo>
                  <a:pt x="49" y="17"/>
                  <a:pt x="50" y="19"/>
                  <a:pt x="51" y="20"/>
                </a:cubicBezTo>
                <a:cubicBezTo>
                  <a:pt x="52" y="21"/>
                  <a:pt x="52" y="22"/>
                  <a:pt x="51" y="23"/>
                </a:cubicBezTo>
                <a:cubicBezTo>
                  <a:pt x="50" y="24"/>
                  <a:pt x="49" y="24"/>
                  <a:pt x="48" y="23"/>
                </a:cubicBezTo>
                <a:cubicBezTo>
                  <a:pt x="47" y="22"/>
                  <a:pt x="45" y="21"/>
                  <a:pt x="44" y="20"/>
                </a:cubicBezTo>
                <a:cubicBezTo>
                  <a:pt x="42" y="22"/>
                  <a:pt x="41" y="25"/>
                  <a:pt x="39" y="27"/>
                </a:cubicBezTo>
                <a:cubicBezTo>
                  <a:pt x="39" y="27"/>
                  <a:pt x="40" y="28"/>
                  <a:pt x="40" y="29"/>
                </a:cubicBezTo>
                <a:cubicBezTo>
                  <a:pt x="41" y="30"/>
                  <a:pt x="40" y="31"/>
                  <a:pt x="39" y="31"/>
                </a:cubicBezTo>
                <a:cubicBezTo>
                  <a:pt x="38" y="31"/>
                  <a:pt x="37" y="30"/>
                  <a:pt x="36" y="30"/>
                </a:cubicBezTo>
                <a:cubicBezTo>
                  <a:pt x="36" y="29"/>
                  <a:pt x="36" y="29"/>
                  <a:pt x="36" y="29"/>
                </a:cubicBezTo>
                <a:cubicBezTo>
                  <a:pt x="34" y="31"/>
                  <a:pt x="33" y="33"/>
                  <a:pt x="31" y="35"/>
                </a:cubicBezTo>
                <a:cubicBezTo>
                  <a:pt x="33" y="36"/>
                  <a:pt x="34" y="38"/>
                  <a:pt x="36" y="40"/>
                </a:cubicBezTo>
                <a:cubicBezTo>
                  <a:pt x="38" y="41"/>
                  <a:pt x="35" y="44"/>
                  <a:pt x="32" y="43"/>
                </a:cubicBezTo>
                <a:cubicBezTo>
                  <a:pt x="31" y="42"/>
                  <a:pt x="29" y="41"/>
                  <a:pt x="28" y="39"/>
                </a:cubicBezTo>
                <a:cubicBezTo>
                  <a:pt x="18" y="50"/>
                  <a:pt x="9" y="60"/>
                  <a:pt x="0" y="71"/>
                </a:cubicBezTo>
                <a:cubicBezTo>
                  <a:pt x="12" y="77"/>
                  <a:pt x="23" y="84"/>
                  <a:pt x="34" y="93"/>
                </a:cubicBezTo>
                <a:cubicBezTo>
                  <a:pt x="58" y="59"/>
                  <a:pt x="87" y="29"/>
                  <a:pt x="117" y="0"/>
                </a:cubicBezTo>
                <a:cubicBezTo>
                  <a:pt x="105" y="7"/>
                  <a:pt x="94" y="14"/>
                  <a:pt x="83" y="21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0" name="CustomShape 175"/>
          <p:cNvSpPr/>
          <p:nvPr/>
        </p:nvSpPr>
        <p:spPr>
          <a:xfrm>
            <a:off x="10566784" y="1759178"/>
            <a:ext cx="68031" cy="80989"/>
          </a:xfrm>
          <a:custGeom>
            <a:avLst/>
            <a:gdLst/>
            <a:ahLst/>
            <a:cxnLst/>
            <a:rect l="l" t="t" r="r" b="b"/>
            <a:pathLst>
              <a:path w="16" h="19">
                <a:moveTo>
                  <a:pt x="4" y="19"/>
                </a:moveTo>
                <a:cubicBezTo>
                  <a:pt x="8" y="13"/>
                  <a:pt x="12" y="7"/>
                  <a:pt x="16" y="2"/>
                </a:cubicBezTo>
                <a:cubicBezTo>
                  <a:pt x="16" y="1"/>
                  <a:pt x="15" y="0"/>
                  <a:pt x="15" y="0"/>
                </a:cubicBezTo>
                <a:cubicBezTo>
                  <a:pt x="12" y="2"/>
                  <a:pt x="10" y="5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8"/>
                  <a:pt x="9" y="8"/>
                </a:cubicBezTo>
                <a:cubicBezTo>
                  <a:pt x="9" y="8"/>
                  <a:pt x="10" y="8"/>
                  <a:pt x="10" y="8"/>
                </a:cubicBezTo>
                <a:cubicBezTo>
                  <a:pt x="10" y="9"/>
                  <a:pt x="10" y="10"/>
                  <a:pt x="9" y="11"/>
                </a:cubicBezTo>
                <a:cubicBezTo>
                  <a:pt x="8" y="11"/>
                  <a:pt x="6" y="10"/>
                  <a:pt x="6" y="9"/>
                </a:cubicBezTo>
                <a:cubicBezTo>
                  <a:pt x="4" y="11"/>
                  <a:pt x="2" y="13"/>
                  <a:pt x="0" y="15"/>
                </a:cubicBezTo>
                <a:cubicBezTo>
                  <a:pt x="2" y="16"/>
                  <a:pt x="3" y="18"/>
                  <a:pt x="4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1" name="CustomShape 176"/>
          <p:cNvSpPr/>
          <p:nvPr/>
        </p:nvSpPr>
        <p:spPr>
          <a:xfrm>
            <a:off x="10769797" y="1270361"/>
            <a:ext cx="555408" cy="501415"/>
          </a:xfrm>
          <a:custGeom>
            <a:avLst/>
            <a:gdLst/>
            <a:ahLst/>
            <a:cxnLst/>
            <a:rect l="l" t="t" r="r" b="b"/>
            <a:pathLst>
              <a:path w="131" h="118">
                <a:moveTo>
                  <a:pt x="131" y="0"/>
                </a:moveTo>
                <a:cubicBezTo>
                  <a:pt x="107" y="3"/>
                  <a:pt x="85" y="27"/>
                  <a:pt x="68" y="42"/>
                </a:cubicBezTo>
                <a:cubicBezTo>
                  <a:pt x="43" y="62"/>
                  <a:pt x="20" y="84"/>
                  <a:pt x="2" y="110"/>
                </a:cubicBezTo>
                <a:cubicBezTo>
                  <a:pt x="0" y="113"/>
                  <a:pt x="4" y="118"/>
                  <a:pt x="7" y="115"/>
                </a:cubicBezTo>
                <a:cubicBezTo>
                  <a:pt x="28" y="98"/>
                  <a:pt x="48" y="79"/>
                  <a:pt x="68" y="60"/>
                </a:cubicBezTo>
                <a:cubicBezTo>
                  <a:pt x="80" y="50"/>
                  <a:pt x="91" y="39"/>
                  <a:pt x="102" y="29"/>
                </a:cubicBezTo>
                <a:cubicBezTo>
                  <a:pt x="112" y="19"/>
                  <a:pt x="120" y="8"/>
                  <a:pt x="131" y="0"/>
                </a:cubicBezTo>
                <a:cubicBezTo>
                  <a:pt x="131" y="0"/>
                  <a:pt x="131" y="0"/>
                  <a:pt x="1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2" name="CustomShape 177"/>
          <p:cNvSpPr/>
          <p:nvPr/>
        </p:nvSpPr>
        <p:spPr>
          <a:xfrm>
            <a:off x="10265143" y="1105143"/>
            <a:ext cx="1183886" cy="1150770"/>
          </a:xfrm>
          <a:custGeom>
            <a:avLst/>
            <a:gdLst/>
            <a:ahLst/>
            <a:cxnLst/>
            <a:rect l="l" t="t" r="r" b="b"/>
            <a:pathLst>
              <a:path w="279" h="271">
                <a:moveTo>
                  <a:pt x="276" y="31"/>
                </a:moveTo>
                <a:cubicBezTo>
                  <a:pt x="266" y="19"/>
                  <a:pt x="254" y="10"/>
                  <a:pt x="240" y="2"/>
                </a:cubicBezTo>
                <a:cubicBezTo>
                  <a:pt x="237" y="0"/>
                  <a:pt x="237" y="0"/>
                  <a:pt x="237" y="0"/>
                </a:cubicBezTo>
                <a:cubicBezTo>
                  <a:pt x="234" y="3"/>
                  <a:pt x="234" y="3"/>
                  <a:pt x="234" y="3"/>
                </a:cubicBezTo>
                <a:cubicBezTo>
                  <a:pt x="193" y="38"/>
                  <a:pt x="155" y="76"/>
                  <a:pt x="117" y="114"/>
                </a:cubicBezTo>
                <a:cubicBezTo>
                  <a:pt x="77" y="154"/>
                  <a:pt x="37" y="196"/>
                  <a:pt x="2" y="240"/>
                </a:cubicBezTo>
                <a:cubicBezTo>
                  <a:pt x="0" y="244"/>
                  <a:pt x="0" y="244"/>
                  <a:pt x="0" y="244"/>
                </a:cubicBezTo>
                <a:cubicBezTo>
                  <a:pt x="3" y="246"/>
                  <a:pt x="3" y="246"/>
                  <a:pt x="3" y="246"/>
                </a:cubicBezTo>
                <a:cubicBezTo>
                  <a:pt x="15" y="253"/>
                  <a:pt x="26" y="260"/>
                  <a:pt x="37" y="268"/>
                </a:cubicBezTo>
                <a:cubicBezTo>
                  <a:pt x="41" y="271"/>
                  <a:pt x="41" y="271"/>
                  <a:pt x="41" y="271"/>
                </a:cubicBezTo>
                <a:cubicBezTo>
                  <a:pt x="44" y="267"/>
                  <a:pt x="44" y="267"/>
                  <a:pt x="44" y="267"/>
                </a:cubicBezTo>
                <a:cubicBezTo>
                  <a:pt x="116" y="185"/>
                  <a:pt x="191" y="104"/>
                  <a:pt x="276" y="36"/>
                </a:cubicBezTo>
                <a:cubicBezTo>
                  <a:pt x="279" y="34"/>
                  <a:pt x="279" y="34"/>
                  <a:pt x="279" y="34"/>
                </a:cubicBezTo>
                <a:lnTo>
                  <a:pt x="276" y="31"/>
                </a:lnTo>
                <a:close/>
                <a:moveTo>
                  <a:pt x="152" y="143"/>
                </a:moveTo>
                <a:cubicBezTo>
                  <a:pt x="113" y="182"/>
                  <a:pt x="73" y="220"/>
                  <a:pt x="41" y="264"/>
                </a:cubicBezTo>
                <a:cubicBezTo>
                  <a:pt x="30" y="255"/>
                  <a:pt x="19" y="248"/>
                  <a:pt x="7" y="242"/>
                </a:cubicBezTo>
                <a:cubicBezTo>
                  <a:pt x="16" y="231"/>
                  <a:pt x="25" y="221"/>
                  <a:pt x="35" y="210"/>
                </a:cubicBezTo>
                <a:cubicBezTo>
                  <a:pt x="36" y="212"/>
                  <a:pt x="38" y="213"/>
                  <a:pt x="39" y="214"/>
                </a:cubicBezTo>
                <a:cubicBezTo>
                  <a:pt x="42" y="215"/>
                  <a:pt x="45" y="212"/>
                  <a:pt x="43" y="211"/>
                </a:cubicBezTo>
                <a:cubicBezTo>
                  <a:pt x="41" y="209"/>
                  <a:pt x="40" y="207"/>
                  <a:pt x="38" y="206"/>
                </a:cubicBezTo>
                <a:cubicBezTo>
                  <a:pt x="40" y="204"/>
                  <a:pt x="41" y="202"/>
                  <a:pt x="43" y="200"/>
                </a:cubicBezTo>
                <a:cubicBezTo>
                  <a:pt x="43" y="200"/>
                  <a:pt x="43" y="200"/>
                  <a:pt x="43" y="201"/>
                </a:cubicBezTo>
                <a:cubicBezTo>
                  <a:pt x="44" y="201"/>
                  <a:pt x="45" y="202"/>
                  <a:pt x="46" y="202"/>
                </a:cubicBezTo>
                <a:cubicBezTo>
                  <a:pt x="47" y="202"/>
                  <a:pt x="48" y="201"/>
                  <a:pt x="47" y="200"/>
                </a:cubicBezTo>
                <a:cubicBezTo>
                  <a:pt x="47" y="199"/>
                  <a:pt x="46" y="198"/>
                  <a:pt x="46" y="198"/>
                </a:cubicBezTo>
                <a:cubicBezTo>
                  <a:pt x="48" y="196"/>
                  <a:pt x="49" y="193"/>
                  <a:pt x="51" y="191"/>
                </a:cubicBezTo>
                <a:cubicBezTo>
                  <a:pt x="52" y="192"/>
                  <a:pt x="54" y="193"/>
                  <a:pt x="55" y="194"/>
                </a:cubicBezTo>
                <a:cubicBezTo>
                  <a:pt x="56" y="195"/>
                  <a:pt x="57" y="195"/>
                  <a:pt x="58" y="194"/>
                </a:cubicBezTo>
                <a:cubicBezTo>
                  <a:pt x="59" y="193"/>
                  <a:pt x="59" y="192"/>
                  <a:pt x="58" y="191"/>
                </a:cubicBezTo>
                <a:cubicBezTo>
                  <a:pt x="57" y="190"/>
                  <a:pt x="56" y="188"/>
                  <a:pt x="55" y="187"/>
                </a:cubicBezTo>
                <a:cubicBezTo>
                  <a:pt x="57" y="185"/>
                  <a:pt x="58" y="183"/>
                  <a:pt x="60" y="181"/>
                </a:cubicBezTo>
                <a:cubicBezTo>
                  <a:pt x="61" y="182"/>
                  <a:pt x="61" y="182"/>
                  <a:pt x="62" y="183"/>
                </a:cubicBezTo>
                <a:cubicBezTo>
                  <a:pt x="63" y="183"/>
                  <a:pt x="64" y="182"/>
                  <a:pt x="64" y="181"/>
                </a:cubicBezTo>
                <a:cubicBezTo>
                  <a:pt x="64" y="180"/>
                  <a:pt x="64" y="179"/>
                  <a:pt x="63" y="179"/>
                </a:cubicBezTo>
                <a:cubicBezTo>
                  <a:pt x="64" y="177"/>
                  <a:pt x="66" y="175"/>
                  <a:pt x="68" y="173"/>
                </a:cubicBezTo>
                <a:cubicBezTo>
                  <a:pt x="70" y="175"/>
                  <a:pt x="72" y="176"/>
                  <a:pt x="74" y="177"/>
                </a:cubicBezTo>
                <a:cubicBezTo>
                  <a:pt x="75" y="177"/>
                  <a:pt x="76" y="176"/>
                  <a:pt x="76" y="175"/>
                </a:cubicBezTo>
                <a:cubicBezTo>
                  <a:pt x="75" y="172"/>
                  <a:pt x="73" y="171"/>
                  <a:pt x="71" y="169"/>
                </a:cubicBezTo>
                <a:cubicBezTo>
                  <a:pt x="73" y="167"/>
                  <a:pt x="75" y="165"/>
                  <a:pt x="77" y="163"/>
                </a:cubicBezTo>
                <a:cubicBezTo>
                  <a:pt x="77" y="164"/>
                  <a:pt x="79" y="165"/>
                  <a:pt x="80" y="165"/>
                </a:cubicBezTo>
                <a:cubicBezTo>
                  <a:pt x="81" y="164"/>
                  <a:pt x="81" y="163"/>
                  <a:pt x="81" y="162"/>
                </a:cubicBezTo>
                <a:cubicBezTo>
                  <a:pt x="81" y="162"/>
                  <a:pt x="80" y="162"/>
                  <a:pt x="80" y="162"/>
                </a:cubicBezTo>
                <a:cubicBezTo>
                  <a:pt x="80" y="162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81" y="159"/>
                  <a:pt x="83" y="156"/>
                  <a:pt x="86" y="154"/>
                </a:cubicBezTo>
                <a:cubicBezTo>
                  <a:pt x="87" y="156"/>
                  <a:pt x="89" y="157"/>
                  <a:pt x="91" y="159"/>
                </a:cubicBezTo>
                <a:cubicBezTo>
                  <a:pt x="92" y="159"/>
                  <a:pt x="93" y="158"/>
                  <a:pt x="93" y="157"/>
                </a:cubicBezTo>
                <a:cubicBezTo>
                  <a:pt x="92" y="154"/>
                  <a:pt x="90" y="152"/>
                  <a:pt x="89" y="151"/>
                </a:cubicBezTo>
                <a:cubicBezTo>
                  <a:pt x="90" y="149"/>
                  <a:pt x="92" y="147"/>
                  <a:pt x="93" y="146"/>
                </a:cubicBezTo>
                <a:cubicBezTo>
                  <a:pt x="94" y="146"/>
                  <a:pt x="95" y="147"/>
                  <a:pt x="95" y="147"/>
                </a:cubicBezTo>
                <a:cubicBezTo>
                  <a:pt x="96" y="147"/>
                  <a:pt x="97" y="146"/>
                  <a:pt x="97" y="145"/>
                </a:cubicBezTo>
                <a:cubicBezTo>
                  <a:pt x="97" y="144"/>
                  <a:pt x="96" y="143"/>
                  <a:pt x="96" y="143"/>
                </a:cubicBezTo>
                <a:cubicBezTo>
                  <a:pt x="98" y="141"/>
                  <a:pt x="99" y="139"/>
                  <a:pt x="101" y="137"/>
                </a:cubicBezTo>
                <a:cubicBezTo>
                  <a:pt x="102" y="138"/>
                  <a:pt x="104" y="139"/>
                  <a:pt x="106" y="140"/>
                </a:cubicBezTo>
                <a:cubicBezTo>
                  <a:pt x="107" y="141"/>
                  <a:pt x="109" y="140"/>
                  <a:pt x="108" y="138"/>
                </a:cubicBezTo>
                <a:cubicBezTo>
                  <a:pt x="107" y="137"/>
                  <a:pt x="106" y="135"/>
                  <a:pt x="104" y="134"/>
                </a:cubicBezTo>
                <a:cubicBezTo>
                  <a:pt x="107" y="131"/>
                  <a:pt x="109" y="129"/>
                  <a:pt x="111" y="127"/>
                </a:cubicBezTo>
                <a:cubicBezTo>
                  <a:pt x="112" y="128"/>
                  <a:pt x="113" y="129"/>
                  <a:pt x="114" y="128"/>
                </a:cubicBezTo>
                <a:cubicBezTo>
                  <a:pt x="115" y="127"/>
                  <a:pt x="116" y="126"/>
                  <a:pt x="115" y="125"/>
                </a:cubicBezTo>
                <a:cubicBezTo>
                  <a:pt x="114" y="125"/>
                  <a:pt x="114" y="125"/>
                  <a:pt x="113" y="125"/>
                </a:cubicBezTo>
                <a:cubicBezTo>
                  <a:pt x="115" y="122"/>
                  <a:pt x="118" y="120"/>
                  <a:pt x="120" y="118"/>
                </a:cubicBezTo>
                <a:cubicBezTo>
                  <a:pt x="120" y="118"/>
                  <a:pt x="121" y="117"/>
                  <a:pt x="121" y="117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22" y="118"/>
                  <a:pt x="123" y="119"/>
                  <a:pt x="124" y="120"/>
                </a:cubicBezTo>
                <a:cubicBezTo>
                  <a:pt x="125" y="121"/>
                  <a:pt x="127" y="121"/>
                  <a:pt x="127" y="119"/>
                </a:cubicBezTo>
                <a:cubicBezTo>
                  <a:pt x="126" y="117"/>
                  <a:pt x="126" y="116"/>
                  <a:pt x="124" y="114"/>
                </a:cubicBezTo>
                <a:cubicBezTo>
                  <a:pt x="124" y="114"/>
                  <a:pt x="124" y="114"/>
                  <a:pt x="124" y="114"/>
                </a:cubicBezTo>
                <a:cubicBezTo>
                  <a:pt x="125" y="113"/>
                  <a:pt x="127" y="111"/>
                  <a:pt x="128" y="110"/>
                </a:cubicBezTo>
                <a:cubicBezTo>
                  <a:pt x="129" y="110"/>
                  <a:pt x="130" y="111"/>
                  <a:pt x="131" y="111"/>
                </a:cubicBezTo>
                <a:cubicBezTo>
                  <a:pt x="132" y="112"/>
                  <a:pt x="133" y="110"/>
                  <a:pt x="132" y="109"/>
                </a:cubicBezTo>
                <a:cubicBezTo>
                  <a:pt x="131" y="109"/>
                  <a:pt x="131" y="108"/>
                  <a:pt x="130" y="108"/>
                </a:cubicBezTo>
                <a:cubicBezTo>
                  <a:pt x="132" y="106"/>
                  <a:pt x="134" y="103"/>
                  <a:pt x="136" y="101"/>
                </a:cubicBezTo>
                <a:cubicBezTo>
                  <a:pt x="138" y="102"/>
                  <a:pt x="139" y="103"/>
                  <a:pt x="140" y="104"/>
                </a:cubicBezTo>
                <a:cubicBezTo>
                  <a:pt x="142" y="104"/>
                  <a:pt x="142" y="103"/>
                  <a:pt x="142" y="102"/>
                </a:cubicBezTo>
                <a:cubicBezTo>
                  <a:pt x="141" y="101"/>
                  <a:pt x="141" y="99"/>
                  <a:pt x="140" y="98"/>
                </a:cubicBezTo>
                <a:cubicBezTo>
                  <a:pt x="142" y="96"/>
                  <a:pt x="144" y="95"/>
                  <a:pt x="146" y="93"/>
                </a:cubicBezTo>
                <a:cubicBezTo>
                  <a:pt x="146" y="93"/>
                  <a:pt x="146" y="93"/>
                  <a:pt x="146" y="93"/>
                </a:cubicBezTo>
                <a:cubicBezTo>
                  <a:pt x="146" y="93"/>
                  <a:pt x="147" y="94"/>
                  <a:pt x="147" y="94"/>
                </a:cubicBezTo>
                <a:cubicBezTo>
                  <a:pt x="149" y="94"/>
                  <a:pt x="150" y="93"/>
                  <a:pt x="149" y="92"/>
                </a:cubicBezTo>
                <a:cubicBezTo>
                  <a:pt x="149" y="91"/>
                  <a:pt x="148" y="91"/>
                  <a:pt x="148" y="91"/>
                </a:cubicBezTo>
                <a:cubicBezTo>
                  <a:pt x="150" y="88"/>
                  <a:pt x="153" y="86"/>
                  <a:pt x="155" y="83"/>
                </a:cubicBezTo>
                <a:cubicBezTo>
                  <a:pt x="156" y="83"/>
                  <a:pt x="156" y="84"/>
                  <a:pt x="156" y="84"/>
                </a:cubicBezTo>
                <a:cubicBezTo>
                  <a:pt x="157" y="85"/>
                  <a:pt x="158" y="86"/>
                  <a:pt x="159" y="87"/>
                </a:cubicBezTo>
                <a:cubicBezTo>
                  <a:pt x="160" y="87"/>
                  <a:pt x="161" y="87"/>
                  <a:pt x="162" y="87"/>
                </a:cubicBezTo>
                <a:cubicBezTo>
                  <a:pt x="163" y="86"/>
                  <a:pt x="163" y="85"/>
                  <a:pt x="162" y="84"/>
                </a:cubicBezTo>
                <a:cubicBezTo>
                  <a:pt x="161" y="83"/>
                  <a:pt x="160" y="81"/>
                  <a:pt x="158" y="81"/>
                </a:cubicBezTo>
                <a:cubicBezTo>
                  <a:pt x="158" y="80"/>
                  <a:pt x="158" y="81"/>
                  <a:pt x="158" y="80"/>
                </a:cubicBezTo>
                <a:cubicBezTo>
                  <a:pt x="160" y="79"/>
                  <a:pt x="162" y="77"/>
                  <a:pt x="164" y="75"/>
                </a:cubicBezTo>
                <a:cubicBezTo>
                  <a:pt x="164" y="76"/>
                  <a:pt x="165" y="76"/>
                  <a:pt x="166" y="76"/>
                </a:cubicBezTo>
                <a:cubicBezTo>
                  <a:pt x="167" y="76"/>
                  <a:pt x="167" y="75"/>
                  <a:pt x="167" y="74"/>
                </a:cubicBezTo>
                <a:cubicBezTo>
                  <a:pt x="167" y="74"/>
                  <a:pt x="166" y="73"/>
                  <a:pt x="166" y="73"/>
                </a:cubicBezTo>
                <a:cubicBezTo>
                  <a:pt x="169" y="70"/>
                  <a:pt x="172" y="68"/>
                  <a:pt x="175" y="65"/>
                </a:cubicBezTo>
                <a:cubicBezTo>
                  <a:pt x="176" y="66"/>
                  <a:pt x="177" y="67"/>
                  <a:pt x="179" y="67"/>
                </a:cubicBezTo>
                <a:cubicBezTo>
                  <a:pt x="180" y="68"/>
                  <a:pt x="181" y="66"/>
                  <a:pt x="180" y="65"/>
                </a:cubicBezTo>
                <a:cubicBezTo>
                  <a:pt x="180" y="64"/>
                  <a:pt x="179" y="63"/>
                  <a:pt x="178" y="62"/>
                </a:cubicBezTo>
                <a:cubicBezTo>
                  <a:pt x="181" y="59"/>
                  <a:pt x="183" y="56"/>
                  <a:pt x="186" y="54"/>
                </a:cubicBezTo>
                <a:cubicBezTo>
                  <a:pt x="187" y="54"/>
                  <a:pt x="187" y="55"/>
                  <a:pt x="188" y="55"/>
                </a:cubicBezTo>
                <a:cubicBezTo>
                  <a:pt x="189" y="55"/>
                  <a:pt x="190" y="54"/>
                  <a:pt x="190" y="53"/>
                </a:cubicBezTo>
                <a:cubicBezTo>
                  <a:pt x="190" y="52"/>
                  <a:pt x="189" y="52"/>
                  <a:pt x="189" y="51"/>
                </a:cubicBezTo>
                <a:cubicBezTo>
                  <a:pt x="191" y="49"/>
                  <a:pt x="193" y="48"/>
                  <a:pt x="195" y="46"/>
                </a:cubicBezTo>
                <a:cubicBezTo>
                  <a:pt x="195" y="46"/>
                  <a:pt x="195" y="46"/>
                  <a:pt x="196" y="46"/>
                </a:cubicBezTo>
                <a:cubicBezTo>
                  <a:pt x="196" y="47"/>
                  <a:pt x="197" y="48"/>
                  <a:pt x="198" y="49"/>
                </a:cubicBezTo>
                <a:cubicBezTo>
                  <a:pt x="199" y="51"/>
                  <a:pt x="202" y="49"/>
                  <a:pt x="201" y="47"/>
                </a:cubicBezTo>
                <a:cubicBezTo>
                  <a:pt x="200" y="46"/>
                  <a:pt x="199" y="44"/>
                  <a:pt x="198" y="43"/>
                </a:cubicBezTo>
                <a:cubicBezTo>
                  <a:pt x="199" y="41"/>
                  <a:pt x="201" y="40"/>
                  <a:pt x="203" y="38"/>
                </a:cubicBezTo>
                <a:cubicBezTo>
                  <a:pt x="203" y="38"/>
                  <a:pt x="204" y="39"/>
                  <a:pt x="205" y="39"/>
                </a:cubicBezTo>
                <a:cubicBezTo>
                  <a:pt x="206" y="40"/>
                  <a:pt x="207" y="39"/>
                  <a:pt x="207" y="38"/>
                </a:cubicBezTo>
                <a:cubicBezTo>
                  <a:pt x="207" y="37"/>
                  <a:pt x="207" y="36"/>
                  <a:pt x="206" y="35"/>
                </a:cubicBezTo>
                <a:cubicBezTo>
                  <a:pt x="208" y="33"/>
                  <a:pt x="210" y="31"/>
                  <a:pt x="213" y="29"/>
                </a:cubicBezTo>
                <a:cubicBezTo>
                  <a:pt x="213" y="29"/>
                  <a:pt x="213" y="29"/>
                  <a:pt x="213" y="29"/>
                </a:cubicBezTo>
                <a:cubicBezTo>
                  <a:pt x="214" y="30"/>
                  <a:pt x="215" y="31"/>
                  <a:pt x="216" y="31"/>
                </a:cubicBezTo>
                <a:cubicBezTo>
                  <a:pt x="217" y="32"/>
                  <a:pt x="219" y="31"/>
                  <a:pt x="218" y="30"/>
                </a:cubicBezTo>
                <a:cubicBezTo>
                  <a:pt x="217" y="29"/>
                  <a:pt x="216" y="28"/>
                  <a:pt x="215" y="27"/>
                </a:cubicBezTo>
                <a:cubicBezTo>
                  <a:pt x="215" y="27"/>
                  <a:pt x="215" y="27"/>
                  <a:pt x="215" y="27"/>
                </a:cubicBezTo>
                <a:cubicBezTo>
                  <a:pt x="217" y="25"/>
                  <a:pt x="219" y="23"/>
                  <a:pt x="221" y="21"/>
                </a:cubicBezTo>
                <a:cubicBezTo>
                  <a:pt x="222" y="22"/>
                  <a:pt x="223" y="23"/>
                  <a:pt x="224" y="23"/>
                </a:cubicBezTo>
                <a:cubicBezTo>
                  <a:pt x="225" y="23"/>
                  <a:pt x="226" y="22"/>
                  <a:pt x="226" y="21"/>
                </a:cubicBezTo>
                <a:cubicBezTo>
                  <a:pt x="225" y="20"/>
                  <a:pt x="224" y="19"/>
                  <a:pt x="223" y="18"/>
                </a:cubicBezTo>
                <a:cubicBezTo>
                  <a:pt x="225" y="17"/>
                  <a:pt x="227" y="15"/>
                  <a:pt x="229" y="13"/>
                </a:cubicBezTo>
                <a:cubicBezTo>
                  <a:pt x="230" y="15"/>
                  <a:pt x="233" y="16"/>
                  <a:pt x="234" y="17"/>
                </a:cubicBezTo>
                <a:cubicBezTo>
                  <a:pt x="235" y="17"/>
                  <a:pt x="237" y="16"/>
                  <a:pt x="236" y="15"/>
                </a:cubicBezTo>
                <a:cubicBezTo>
                  <a:pt x="235" y="13"/>
                  <a:pt x="233" y="11"/>
                  <a:pt x="231" y="10"/>
                </a:cubicBezTo>
                <a:cubicBezTo>
                  <a:pt x="233" y="8"/>
                  <a:pt x="235" y="7"/>
                  <a:pt x="237" y="5"/>
                </a:cubicBezTo>
                <a:cubicBezTo>
                  <a:pt x="251" y="13"/>
                  <a:pt x="262" y="22"/>
                  <a:pt x="273" y="34"/>
                </a:cubicBezTo>
                <a:cubicBezTo>
                  <a:pt x="230" y="67"/>
                  <a:pt x="190" y="104"/>
                  <a:pt x="152" y="14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3" name="CustomShape 178"/>
          <p:cNvSpPr/>
          <p:nvPr/>
        </p:nvSpPr>
        <p:spPr>
          <a:xfrm>
            <a:off x="7352402" y="3516469"/>
            <a:ext cx="71271" cy="190415"/>
          </a:xfrm>
          <a:custGeom>
            <a:avLst/>
            <a:gdLst/>
            <a:ahLst/>
            <a:cxnLst/>
            <a:rect l="l" t="t" r="r" b="b"/>
            <a:pathLst>
              <a:path w="17" h="45">
                <a:moveTo>
                  <a:pt x="4" y="45"/>
                </a:moveTo>
                <a:cubicBezTo>
                  <a:pt x="5" y="30"/>
                  <a:pt x="9" y="15"/>
                  <a:pt x="17" y="3"/>
                </a:cubicBezTo>
                <a:cubicBezTo>
                  <a:pt x="15" y="3"/>
                  <a:pt x="13" y="1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9"/>
                  <a:pt x="2" y="20"/>
                  <a:pt x="1" y="31"/>
                </a:cubicBezTo>
                <a:cubicBezTo>
                  <a:pt x="0" y="35"/>
                  <a:pt x="0" y="40"/>
                  <a:pt x="1" y="44"/>
                </a:cubicBezTo>
                <a:cubicBezTo>
                  <a:pt x="2" y="44"/>
                  <a:pt x="3" y="44"/>
                  <a:pt x="4" y="4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4" name="CustomShape 179"/>
          <p:cNvSpPr/>
          <p:nvPr/>
        </p:nvSpPr>
        <p:spPr>
          <a:xfrm>
            <a:off x="7411075" y="3503510"/>
            <a:ext cx="20517" cy="15838"/>
          </a:xfrm>
          <a:custGeom>
            <a:avLst/>
            <a:gdLst/>
            <a:ahLst/>
            <a:cxnLst/>
            <a:rect l="l" t="t" r="r" b="b"/>
            <a:pathLst>
              <a:path w="5" h="4">
                <a:moveTo>
                  <a:pt x="4" y="4"/>
                </a:moveTo>
                <a:cubicBezTo>
                  <a:pt x="4" y="3"/>
                  <a:pt x="4" y="3"/>
                  <a:pt x="5" y="3"/>
                </a:cubicBezTo>
                <a:cubicBezTo>
                  <a:pt x="3" y="2"/>
                  <a:pt x="2" y="1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3"/>
                  <a:pt x="3" y="3"/>
                  <a:pt x="4" y="4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5" name="CustomShape 180"/>
          <p:cNvSpPr/>
          <p:nvPr/>
        </p:nvSpPr>
        <p:spPr>
          <a:xfrm>
            <a:off x="7028445" y="3567222"/>
            <a:ext cx="598602" cy="573045"/>
          </a:xfrm>
          <a:custGeom>
            <a:avLst/>
            <a:gdLst/>
            <a:ahLst/>
            <a:cxnLst/>
            <a:rect l="l" t="t" r="r" b="b"/>
            <a:pathLst>
              <a:path w="141" h="135">
                <a:moveTo>
                  <a:pt x="115" y="15"/>
                </a:moveTo>
                <a:cubicBezTo>
                  <a:pt x="104" y="10"/>
                  <a:pt x="96" y="10"/>
                  <a:pt x="86" y="15"/>
                </a:cubicBezTo>
                <a:cubicBezTo>
                  <a:pt x="85" y="21"/>
                  <a:pt x="84" y="27"/>
                  <a:pt x="84" y="32"/>
                </a:cubicBezTo>
                <a:cubicBezTo>
                  <a:pt x="87" y="32"/>
                  <a:pt x="90" y="31"/>
                  <a:pt x="93" y="29"/>
                </a:cubicBezTo>
                <a:cubicBezTo>
                  <a:pt x="94" y="29"/>
                  <a:pt x="95" y="30"/>
                  <a:pt x="95" y="31"/>
                </a:cubicBezTo>
                <a:cubicBezTo>
                  <a:pt x="92" y="36"/>
                  <a:pt x="88" y="38"/>
                  <a:pt x="83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79" y="38"/>
                  <a:pt x="78" y="37"/>
                  <a:pt x="77" y="37"/>
                </a:cubicBezTo>
                <a:cubicBezTo>
                  <a:pt x="72" y="35"/>
                  <a:pt x="72" y="35"/>
                  <a:pt x="72" y="35"/>
                </a:cubicBezTo>
                <a:cubicBezTo>
                  <a:pt x="65" y="32"/>
                  <a:pt x="59" y="26"/>
                  <a:pt x="57" y="21"/>
                </a:cubicBezTo>
                <a:cubicBezTo>
                  <a:pt x="57" y="20"/>
                  <a:pt x="58" y="19"/>
                  <a:pt x="58" y="20"/>
                </a:cubicBezTo>
                <a:cubicBezTo>
                  <a:pt x="62" y="25"/>
                  <a:pt x="67" y="29"/>
                  <a:pt x="73" y="31"/>
                </a:cubicBezTo>
                <a:cubicBezTo>
                  <a:pt x="73" y="26"/>
                  <a:pt x="73" y="20"/>
                  <a:pt x="74" y="15"/>
                </a:cubicBezTo>
                <a:cubicBezTo>
                  <a:pt x="74" y="15"/>
                  <a:pt x="74" y="15"/>
                  <a:pt x="74" y="15"/>
                </a:cubicBezTo>
                <a:cubicBezTo>
                  <a:pt x="60" y="0"/>
                  <a:pt x="38" y="4"/>
                  <a:pt x="22" y="15"/>
                </a:cubicBezTo>
                <a:cubicBezTo>
                  <a:pt x="8" y="26"/>
                  <a:pt x="3" y="42"/>
                  <a:pt x="1" y="60"/>
                </a:cubicBezTo>
                <a:cubicBezTo>
                  <a:pt x="0" y="78"/>
                  <a:pt x="2" y="98"/>
                  <a:pt x="12" y="114"/>
                </a:cubicBezTo>
                <a:cubicBezTo>
                  <a:pt x="26" y="135"/>
                  <a:pt x="45" y="130"/>
                  <a:pt x="66" y="126"/>
                </a:cubicBezTo>
                <a:cubicBezTo>
                  <a:pt x="62" y="125"/>
                  <a:pt x="58" y="123"/>
                  <a:pt x="53" y="123"/>
                </a:cubicBezTo>
                <a:cubicBezTo>
                  <a:pt x="52" y="124"/>
                  <a:pt x="52" y="122"/>
                  <a:pt x="53" y="122"/>
                </a:cubicBezTo>
                <a:cubicBezTo>
                  <a:pt x="62" y="120"/>
                  <a:pt x="68" y="126"/>
                  <a:pt x="77" y="127"/>
                </a:cubicBezTo>
                <a:cubicBezTo>
                  <a:pt x="85" y="128"/>
                  <a:pt x="93" y="127"/>
                  <a:pt x="100" y="122"/>
                </a:cubicBezTo>
                <a:cubicBezTo>
                  <a:pt x="113" y="114"/>
                  <a:pt x="122" y="100"/>
                  <a:pt x="128" y="86"/>
                </a:cubicBezTo>
                <a:cubicBezTo>
                  <a:pt x="135" y="71"/>
                  <a:pt x="141" y="53"/>
                  <a:pt x="135" y="37"/>
                </a:cubicBezTo>
                <a:cubicBezTo>
                  <a:pt x="131" y="28"/>
                  <a:pt x="124" y="19"/>
                  <a:pt x="115" y="15"/>
                </a:cubicBezTo>
                <a:close/>
                <a:moveTo>
                  <a:pt x="17" y="61"/>
                </a:moveTo>
                <a:cubicBezTo>
                  <a:pt x="16" y="62"/>
                  <a:pt x="14" y="63"/>
                  <a:pt x="13" y="63"/>
                </a:cubicBezTo>
                <a:cubicBezTo>
                  <a:pt x="11" y="62"/>
                  <a:pt x="9" y="61"/>
                  <a:pt x="9" y="60"/>
                </a:cubicBezTo>
                <a:cubicBezTo>
                  <a:pt x="9" y="57"/>
                  <a:pt x="11" y="55"/>
                  <a:pt x="13" y="53"/>
                </a:cubicBezTo>
                <a:cubicBezTo>
                  <a:pt x="13" y="53"/>
                  <a:pt x="14" y="53"/>
                  <a:pt x="13" y="54"/>
                </a:cubicBezTo>
                <a:cubicBezTo>
                  <a:pt x="12" y="55"/>
                  <a:pt x="12" y="56"/>
                  <a:pt x="11" y="57"/>
                </a:cubicBezTo>
                <a:cubicBezTo>
                  <a:pt x="11" y="58"/>
                  <a:pt x="10" y="59"/>
                  <a:pt x="11" y="59"/>
                </a:cubicBezTo>
                <a:cubicBezTo>
                  <a:pt x="11" y="61"/>
                  <a:pt x="12" y="61"/>
                  <a:pt x="13" y="61"/>
                </a:cubicBezTo>
                <a:cubicBezTo>
                  <a:pt x="14" y="61"/>
                  <a:pt x="16" y="61"/>
                  <a:pt x="16" y="59"/>
                </a:cubicBezTo>
                <a:cubicBezTo>
                  <a:pt x="18" y="58"/>
                  <a:pt x="16" y="55"/>
                  <a:pt x="15" y="54"/>
                </a:cubicBezTo>
                <a:cubicBezTo>
                  <a:pt x="15" y="53"/>
                  <a:pt x="16" y="52"/>
                  <a:pt x="16" y="53"/>
                </a:cubicBezTo>
                <a:cubicBezTo>
                  <a:pt x="17" y="53"/>
                  <a:pt x="17" y="54"/>
                  <a:pt x="17" y="54"/>
                </a:cubicBezTo>
                <a:cubicBezTo>
                  <a:pt x="18" y="56"/>
                  <a:pt x="19" y="59"/>
                  <a:pt x="17" y="61"/>
                </a:cubicBezTo>
                <a:close/>
                <a:moveTo>
                  <a:pt x="33" y="28"/>
                </a:moveTo>
                <a:cubicBezTo>
                  <a:pt x="31" y="33"/>
                  <a:pt x="27" y="40"/>
                  <a:pt x="21" y="43"/>
                </a:cubicBezTo>
                <a:cubicBezTo>
                  <a:pt x="18" y="46"/>
                  <a:pt x="14" y="43"/>
                  <a:pt x="15" y="39"/>
                </a:cubicBezTo>
                <a:cubicBezTo>
                  <a:pt x="16" y="32"/>
                  <a:pt x="21" y="26"/>
                  <a:pt x="26" y="21"/>
                </a:cubicBezTo>
                <a:cubicBezTo>
                  <a:pt x="26" y="21"/>
                  <a:pt x="27" y="21"/>
                  <a:pt x="26" y="21"/>
                </a:cubicBezTo>
                <a:cubicBezTo>
                  <a:pt x="23" y="25"/>
                  <a:pt x="20" y="29"/>
                  <a:pt x="18" y="34"/>
                </a:cubicBezTo>
                <a:cubicBezTo>
                  <a:pt x="17" y="36"/>
                  <a:pt x="15" y="39"/>
                  <a:pt x="16" y="41"/>
                </a:cubicBezTo>
                <a:cubicBezTo>
                  <a:pt x="18" y="44"/>
                  <a:pt x="20" y="43"/>
                  <a:pt x="22" y="41"/>
                </a:cubicBezTo>
                <a:cubicBezTo>
                  <a:pt x="25" y="38"/>
                  <a:pt x="28" y="34"/>
                  <a:pt x="30" y="31"/>
                </a:cubicBezTo>
                <a:cubicBezTo>
                  <a:pt x="32" y="27"/>
                  <a:pt x="37" y="20"/>
                  <a:pt x="28" y="20"/>
                </a:cubicBezTo>
                <a:cubicBezTo>
                  <a:pt x="27" y="20"/>
                  <a:pt x="27" y="19"/>
                  <a:pt x="28" y="19"/>
                </a:cubicBezTo>
                <a:cubicBezTo>
                  <a:pt x="34" y="17"/>
                  <a:pt x="36" y="23"/>
                  <a:pt x="33" y="2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6" name="CustomShape 181"/>
          <p:cNvSpPr/>
          <p:nvPr/>
        </p:nvSpPr>
        <p:spPr>
          <a:xfrm>
            <a:off x="7093596" y="3651091"/>
            <a:ext cx="88908" cy="101867"/>
          </a:xfrm>
          <a:custGeom>
            <a:avLst/>
            <a:gdLst/>
            <a:ahLst/>
            <a:cxnLst/>
            <a:rect l="l" t="t" r="r" b="b"/>
            <a:pathLst>
              <a:path w="21" h="24">
                <a:moveTo>
                  <a:pt x="14" y="0"/>
                </a:moveTo>
                <a:cubicBezTo>
                  <a:pt x="13" y="0"/>
                  <a:pt x="12" y="1"/>
                  <a:pt x="11" y="1"/>
                </a:cubicBezTo>
                <a:cubicBezTo>
                  <a:pt x="8" y="5"/>
                  <a:pt x="5" y="9"/>
                  <a:pt x="3" y="14"/>
                </a:cubicBezTo>
                <a:cubicBezTo>
                  <a:pt x="2" y="16"/>
                  <a:pt x="0" y="19"/>
                  <a:pt x="1" y="21"/>
                </a:cubicBezTo>
                <a:cubicBezTo>
                  <a:pt x="3" y="24"/>
                  <a:pt x="5" y="23"/>
                  <a:pt x="7" y="21"/>
                </a:cubicBezTo>
                <a:cubicBezTo>
                  <a:pt x="10" y="18"/>
                  <a:pt x="13" y="14"/>
                  <a:pt x="15" y="11"/>
                </a:cubicBezTo>
                <a:cubicBezTo>
                  <a:pt x="17" y="7"/>
                  <a:pt x="21" y="0"/>
                  <a:pt x="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7" name="CustomShape 182"/>
          <p:cNvSpPr/>
          <p:nvPr/>
        </p:nvSpPr>
        <p:spPr>
          <a:xfrm>
            <a:off x="7266734" y="3668729"/>
            <a:ext cx="114105" cy="71271"/>
          </a:xfrm>
          <a:custGeom>
            <a:avLst/>
            <a:gdLst/>
            <a:ahLst/>
            <a:cxnLst/>
            <a:rect l="l" t="t" r="r" b="b"/>
            <a:pathLst>
              <a:path w="27" h="17">
                <a:moveTo>
                  <a:pt x="1" y="5"/>
                </a:moveTo>
                <a:cubicBezTo>
                  <a:pt x="2" y="6"/>
                  <a:pt x="3" y="8"/>
                  <a:pt x="4" y="9"/>
                </a:cubicBezTo>
                <a:cubicBezTo>
                  <a:pt x="10" y="15"/>
                  <a:pt x="20" y="17"/>
                  <a:pt x="27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4"/>
                  <a:pt x="22" y="13"/>
                  <a:pt x="21" y="13"/>
                </a:cubicBezTo>
                <a:cubicBezTo>
                  <a:pt x="16" y="11"/>
                  <a:pt x="16" y="11"/>
                  <a:pt x="16" y="11"/>
                </a:cubicBezTo>
                <a:cubicBezTo>
                  <a:pt x="11" y="9"/>
                  <a:pt x="5" y="5"/>
                  <a:pt x="3" y="0"/>
                </a:cubicBezTo>
                <a:cubicBezTo>
                  <a:pt x="1" y="1"/>
                  <a:pt x="0" y="3"/>
                  <a:pt x="1" y="5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8" name="CustomShape 183"/>
          <p:cNvSpPr/>
          <p:nvPr/>
        </p:nvSpPr>
        <p:spPr>
          <a:xfrm>
            <a:off x="7287251" y="3664050"/>
            <a:ext cx="52553" cy="34915"/>
          </a:xfrm>
          <a:custGeom>
            <a:avLst/>
            <a:gdLst/>
            <a:ahLst/>
            <a:cxnLst/>
            <a:rect l="l" t="t" r="r" b="b"/>
            <a:pathLst>
              <a:path w="12" h="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3" y="3"/>
                  <a:pt x="7" y="6"/>
                  <a:pt x="12" y="8"/>
                </a:cubicBezTo>
                <a:cubicBezTo>
                  <a:pt x="12" y="7"/>
                  <a:pt x="12" y="6"/>
                  <a:pt x="12" y="5"/>
                </a:cubicBezTo>
                <a:cubicBezTo>
                  <a:pt x="10" y="5"/>
                  <a:pt x="9" y="5"/>
                  <a:pt x="8" y="4"/>
                </a:cubicBezTo>
                <a:cubicBezTo>
                  <a:pt x="5" y="3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9" name="CustomShape 184"/>
          <p:cNvSpPr/>
          <p:nvPr/>
        </p:nvSpPr>
        <p:spPr>
          <a:xfrm>
            <a:off x="7041403" y="3957411"/>
            <a:ext cx="514013" cy="182856"/>
          </a:xfrm>
          <a:custGeom>
            <a:avLst/>
            <a:gdLst/>
            <a:ahLst/>
            <a:cxnLst/>
            <a:rect l="l" t="t" r="r" b="b"/>
            <a:pathLst>
              <a:path w="121" h="43">
                <a:moveTo>
                  <a:pt x="116" y="7"/>
                </a:moveTo>
                <a:cubicBezTo>
                  <a:pt x="107" y="14"/>
                  <a:pt x="96" y="18"/>
                  <a:pt x="84" y="18"/>
                </a:cubicBezTo>
                <a:cubicBezTo>
                  <a:pt x="75" y="18"/>
                  <a:pt x="67" y="17"/>
                  <a:pt x="59" y="15"/>
                </a:cubicBezTo>
                <a:cubicBezTo>
                  <a:pt x="55" y="13"/>
                  <a:pt x="51" y="12"/>
                  <a:pt x="47" y="11"/>
                </a:cubicBezTo>
                <a:cubicBezTo>
                  <a:pt x="44" y="8"/>
                  <a:pt x="42" y="9"/>
                  <a:pt x="40" y="12"/>
                </a:cubicBezTo>
                <a:cubicBezTo>
                  <a:pt x="42" y="14"/>
                  <a:pt x="40" y="17"/>
                  <a:pt x="38" y="17"/>
                </a:cubicBezTo>
                <a:cubicBezTo>
                  <a:pt x="21" y="19"/>
                  <a:pt x="9" y="11"/>
                  <a:pt x="0" y="0"/>
                </a:cubicBezTo>
                <a:cubicBezTo>
                  <a:pt x="2" y="8"/>
                  <a:pt x="5" y="15"/>
                  <a:pt x="9" y="22"/>
                </a:cubicBezTo>
                <a:cubicBezTo>
                  <a:pt x="23" y="43"/>
                  <a:pt x="42" y="38"/>
                  <a:pt x="63" y="34"/>
                </a:cubicBezTo>
                <a:cubicBezTo>
                  <a:pt x="59" y="33"/>
                  <a:pt x="55" y="31"/>
                  <a:pt x="50" y="31"/>
                </a:cubicBezTo>
                <a:cubicBezTo>
                  <a:pt x="49" y="32"/>
                  <a:pt x="49" y="30"/>
                  <a:pt x="50" y="30"/>
                </a:cubicBezTo>
                <a:cubicBezTo>
                  <a:pt x="59" y="28"/>
                  <a:pt x="65" y="34"/>
                  <a:pt x="74" y="35"/>
                </a:cubicBezTo>
                <a:cubicBezTo>
                  <a:pt x="82" y="36"/>
                  <a:pt x="90" y="35"/>
                  <a:pt x="97" y="30"/>
                </a:cubicBezTo>
                <a:cubicBezTo>
                  <a:pt x="107" y="23"/>
                  <a:pt x="115" y="13"/>
                  <a:pt x="121" y="2"/>
                </a:cubicBezTo>
                <a:cubicBezTo>
                  <a:pt x="120" y="4"/>
                  <a:pt x="118" y="5"/>
                  <a:pt x="116" y="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0" name="CustomShape 185"/>
          <p:cNvSpPr/>
          <p:nvPr/>
        </p:nvSpPr>
        <p:spPr>
          <a:xfrm>
            <a:off x="7461828" y="3478314"/>
            <a:ext cx="203374" cy="75950"/>
          </a:xfrm>
          <a:custGeom>
            <a:avLst/>
            <a:gdLst/>
            <a:ahLst/>
            <a:cxnLst/>
            <a:rect l="l" t="t" r="r" b="b"/>
            <a:pathLst>
              <a:path w="48" h="18">
                <a:moveTo>
                  <a:pt x="48" y="0"/>
                </a:moveTo>
                <a:cubicBezTo>
                  <a:pt x="31" y="3"/>
                  <a:pt x="15" y="7"/>
                  <a:pt x="0" y="18"/>
                </a:cubicBezTo>
                <a:cubicBezTo>
                  <a:pt x="17" y="13"/>
                  <a:pt x="34" y="10"/>
                  <a:pt x="48" y="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1" name="CustomShape 186"/>
          <p:cNvSpPr/>
          <p:nvPr/>
        </p:nvSpPr>
        <p:spPr>
          <a:xfrm>
            <a:off x="7479466" y="3494152"/>
            <a:ext cx="177817" cy="75950"/>
          </a:xfrm>
          <a:custGeom>
            <a:avLst/>
            <a:gdLst/>
            <a:ahLst/>
            <a:cxnLst/>
            <a:rect l="l" t="t" r="r" b="b"/>
            <a:pathLst>
              <a:path w="42" h="18">
                <a:moveTo>
                  <a:pt x="22" y="15"/>
                </a:moveTo>
                <a:cubicBezTo>
                  <a:pt x="30" y="12"/>
                  <a:pt x="37" y="7"/>
                  <a:pt x="42" y="0"/>
                </a:cubicBezTo>
                <a:cubicBezTo>
                  <a:pt x="29" y="8"/>
                  <a:pt x="15" y="12"/>
                  <a:pt x="0" y="15"/>
                </a:cubicBezTo>
                <a:cubicBezTo>
                  <a:pt x="7" y="17"/>
                  <a:pt x="14" y="18"/>
                  <a:pt x="22" y="15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2" name="CustomShape 187"/>
          <p:cNvSpPr/>
          <p:nvPr/>
        </p:nvSpPr>
        <p:spPr>
          <a:xfrm>
            <a:off x="7071279" y="3787873"/>
            <a:ext cx="34915" cy="45714"/>
          </a:xfrm>
          <a:custGeom>
            <a:avLst/>
            <a:gdLst/>
            <a:ahLst/>
            <a:cxnLst/>
            <a:rect l="l" t="t" r="r" b="b"/>
            <a:pathLst>
              <a:path w="8" h="11">
                <a:moveTo>
                  <a:pt x="7" y="4"/>
                </a:moveTo>
                <a:cubicBezTo>
                  <a:pt x="6" y="1"/>
                  <a:pt x="3" y="0"/>
                  <a:pt x="2" y="2"/>
                </a:cubicBezTo>
                <a:cubicBezTo>
                  <a:pt x="1" y="3"/>
                  <a:pt x="1" y="4"/>
                  <a:pt x="1" y="5"/>
                </a:cubicBezTo>
                <a:cubicBezTo>
                  <a:pt x="0" y="6"/>
                  <a:pt x="0" y="6"/>
                  <a:pt x="0" y="7"/>
                </a:cubicBezTo>
                <a:cubicBezTo>
                  <a:pt x="0" y="10"/>
                  <a:pt x="3" y="11"/>
                  <a:pt x="5" y="10"/>
                </a:cubicBezTo>
                <a:cubicBezTo>
                  <a:pt x="7" y="9"/>
                  <a:pt x="8" y="6"/>
                  <a:pt x="7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3" name="CustomShape 188"/>
          <p:cNvSpPr/>
          <p:nvPr/>
        </p:nvSpPr>
        <p:spPr>
          <a:xfrm>
            <a:off x="7088917" y="3638493"/>
            <a:ext cx="96827" cy="123824"/>
          </a:xfrm>
          <a:custGeom>
            <a:avLst/>
            <a:gdLst/>
            <a:ahLst/>
            <a:cxnLst/>
            <a:rect l="l" t="t" r="r" b="b"/>
            <a:pathLst>
              <a:path w="23" h="29">
                <a:moveTo>
                  <a:pt x="14" y="2"/>
                </a:moveTo>
                <a:cubicBezTo>
                  <a:pt x="13" y="2"/>
                  <a:pt x="13" y="3"/>
                  <a:pt x="14" y="3"/>
                </a:cubicBezTo>
                <a:cubicBezTo>
                  <a:pt x="23" y="3"/>
                  <a:pt x="18" y="10"/>
                  <a:pt x="16" y="14"/>
                </a:cubicBezTo>
                <a:cubicBezTo>
                  <a:pt x="14" y="17"/>
                  <a:pt x="11" y="21"/>
                  <a:pt x="8" y="24"/>
                </a:cubicBezTo>
                <a:cubicBezTo>
                  <a:pt x="6" y="26"/>
                  <a:pt x="4" y="27"/>
                  <a:pt x="2" y="24"/>
                </a:cubicBezTo>
                <a:cubicBezTo>
                  <a:pt x="1" y="22"/>
                  <a:pt x="3" y="19"/>
                  <a:pt x="4" y="17"/>
                </a:cubicBezTo>
                <a:cubicBezTo>
                  <a:pt x="6" y="12"/>
                  <a:pt x="9" y="8"/>
                  <a:pt x="12" y="4"/>
                </a:cubicBezTo>
                <a:cubicBezTo>
                  <a:pt x="13" y="4"/>
                  <a:pt x="12" y="4"/>
                  <a:pt x="12" y="4"/>
                </a:cubicBezTo>
                <a:cubicBezTo>
                  <a:pt x="7" y="9"/>
                  <a:pt x="2" y="15"/>
                  <a:pt x="1" y="22"/>
                </a:cubicBezTo>
                <a:cubicBezTo>
                  <a:pt x="0" y="26"/>
                  <a:pt x="4" y="29"/>
                  <a:pt x="7" y="26"/>
                </a:cubicBezTo>
                <a:cubicBezTo>
                  <a:pt x="13" y="23"/>
                  <a:pt x="17" y="16"/>
                  <a:pt x="19" y="11"/>
                </a:cubicBezTo>
                <a:cubicBezTo>
                  <a:pt x="22" y="6"/>
                  <a:pt x="20" y="0"/>
                  <a:pt x="14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4" name="CustomShape 189"/>
          <p:cNvSpPr/>
          <p:nvPr/>
        </p:nvSpPr>
        <p:spPr>
          <a:xfrm>
            <a:off x="7068039" y="3787873"/>
            <a:ext cx="41395" cy="45714"/>
          </a:xfrm>
          <a:custGeom>
            <a:avLst/>
            <a:gdLst/>
            <a:ahLst/>
            <a:cxnLst/>
            <a:rect l="l" t="t" r="r" b="b"/>
            <a:pathLst>
              <a:path w="10" h="11">
                <a:moveTo>
                  <a:pt x="7" y="1"/>
                </a:moveTo>
                <a:cubicBezTo>
                  <a:pt x="7" y="0"/>
                  <a:pt x="6" y="1"/>
                  <a:pt x="6" y="2"/>
                </a:cubicBezTo>
                <a:cubicBezTo>
                  <a:pt x="7" y="3"/>
                  <a:pt x="9" y="6"/>
                  <a:pt x="7" y="7"/>
                </a:cubicBezTo>
                <a:cubicBezTo>
                  <a:pt x="7" y="9"/>
                  <a:pt x="5" y="9"/>
                  <a:pt x="4" y="9"/>
                </a:cubicBezTo>
                <a:cubicBezTo>
                  <a:pt x="3" y="9"/>
                  <a:pt x="2" y="9"/>
                  <a:pt x="2" y="7"/>
                </a:cubicBezTo>
                <a:cubicBezTo>
                  <a:pt x="1" y="7"/>
                  <a:pt x="2" y="6"/>
                  <a:pt x="2" y="5"/>
                </a:cubicBezTo>
                <a:cubicBezTo>
                  <a:pt x="3" y="4"/>
                  <a:pt x="3" y="3"/>
                  <a:pt x="4" y="2"/>
                </a:cubicBezTo>
                <a:cubicBezTo>
                  <a:pt x="5" y="1"/>
                  <a:pt x="4" y="1"/>
                  <a:pt x="4" y="1"/>
                </a:cubicBezTo>
                <a:cubicBezTo>
                  <a:pt x="2" y="3"/>
                  <a:pt x="0" y="5"/>
                  <a:pt x="0" y="8"/>
                </a:cubicBezTo>
                <a:cubicBezTo>
                  <a:pt x="0" y="9"/>
                  <a:pt x="2" y="10"/>
                  <a:pt x="4" y="11"/>
                </a:cubicBezTo>
                <a:cubicBezTo>
                  <a:pt x="5" y="11"/>
                  <a:pt x="7" y="10"/>
                  <a:pt x="8" y="9"/>
                </a:cubicBezTo>
                <a:cubicBezTo>
                  <a:pt x="10" y="7"/>
                  <a:pt x="9" y="4"/>
                  <a:pt x="8" y="2"/>
                </a:cubicBezTo>
                <a:cubicBezTo>
                  <a:pt x="8" y="2"/>
                  <a:pt x="8" y="1"/>
                  <a:pt x="7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5" name="CustomShape 190"/>
          <p:cNvSpPr/>
          <p:nvPr/>
        </p:nvSpPr>
        <p:spPr>
          <a:xfrm>
            <a:off x="7003248" y="3490912"/>
            <a:ext cx="641077" cy="665193"/>
          </a:xfrm>
          <a:custGeom>
            <a:avLst/>
            <a:gdLst/>
            <a:ahLst/>
            <a:cxnLst/>
            <a:rect l="l" t="t" r="r" b="b"/>
            <a:pathLst>
              <a:path w="151" h="157">
                <a:moveTo>
                  <a:pt x="94" y="28"/>
                </a:moveTo>
                <a:cubicBezTo>
                  <a:pt x="96" y="21"/>
                  <a:pt x="99" y="14"/>
                  <a:pt x="103" y="7"/>
                </a:cubicBezTo>
                <a:cubicBezTo>
                  <a:pt x="105" y="4"/>
                  <a:pt x="105" y="4"/>
                  <a:pt x="105" y="4"/>
                </a:cubicBezTo>
                <a:cubicBezTo>
                  <a:pt x="103" y="3"/>
                  <a:pt x="103" y="3"/>
                  <a:pt x="103" y="3"/>
                </a:cubicBezTo>
                <a:cubicBezTo>
                  <a:pt x="101" y="2"/>
                  <a:pt x="100" y="2"/>
                  <a:pt x="98" y="1"/>
                </a:cubicBezTo>
                <a:cubicBezTo>
                  <a:pt x="96" y="0"/>
                  <a:pt x="96" y="0"/>
                  <a:pt x="96" y="0"/>
                </a:cubicBezTo>
                <a:cubicBezTo>
                  <a:pt x="94" y="2"/>
                  <a:pt x="94" y="2"/>
                  <a:pt x="94" y="2"/>
                </a:cubicBezTo>
                <a:cubicBezTo>
                  <a:pt x="87" y="10"/>
                  <a:pt x="83" y="19"/>
                  <a:pt x="81" y="29"/>
                </a:cubicBezTo>
                <a:cubicBezTo>
                  <a:pt x="69" y="16"/>
                  <a:pt x="50" y="16"/>
                  <a:pt x="34" y="24"/>
                </a:cubicBezTo>
                <a:cubicBezTo>
                  <a:pt x="15" y="34"/>
                  <a:pt x="6" y="50"/>
                  <a:pt x="3" y="72"/>
                </a:cubicBezTo>
                <a:cubicBezTo>
                  <a:pt x="0" y="93"/>
                  <a:pt x="3" y="116"/>
                  <a:pt x="14" y="135"/>
                </a:cubicBezTo>
                <a:cubicBezTo>
                  <a:pt x="27" y="157"/>
                  <a:pt x="55" y="156"/>
                  <a:pt x="76" y="146"/>
                </a:cubicBezTo>
                <a:cubicBezTo>
                  <a:pt x="81" y="148"/>
                  <a:pt x="86" y="150"/>
                  <a:pt x="91" y="150"/>
                </a:cubicBezTo>
                <a:cubicBezTo>
                  <a:pt x="99" y="150"/>
                  <a:pt x="107" y="146"/>
                  <a:pt x="114" y="141"/>
                </a:cubicBezTo>
                <a:cubicBezTo>
                  <a:pt x="129" y="129"/>
                  <a:pt x="138" y="110"/>
                  <a:pt x="144" y="93"/>
                </a:cubicBezTo>
                <a:cubicBezTo>
                  <a:pt x="150" y="76"/>
                  <a:pt x="151" y="54"/>
                  <a:pt x="137" y="40"/>
                </a:cubicBezTo>
                <a:cubicBezTo>
                  <a:pt x="128" y="30"/>
                  <a:pt x="106" y="18"/>
                  <a:pt x="94" y="28"/>
                </a:cubicBezTo>
                <a:close/>
                <a:moveTo>
                  <a:pt x="96" y="3"/>
                </a:moveTo>
                <a:cubicBezTo>
                  <a:pt x="98" y="4"/>
                  <a:pt x="99" y="5"/>
                  <a:pt x="101" y="6"/>
                </a:cubicBezTo>
                <a:cubicBezTo>
                  <a:pt x="100" y="6"/>
                  <a:pt x="100" y="6"/>
                  <a:pt x="100" y="7"/>
                </a:cubicBezTo>
                <a:cubicBezTo>
                  <a:pt x="99" y="6"/>
                  <a:pt x="98" y="6"/>
                  <a:pt x="97" y="5"/>
                </a:cubicBezTo>
                <a:cubicBezTo>
                  <a:pt x="96" y="5"/>
                  <a:pt x="96" y="4"/>
                  <a:pt x="96" y="4"/>
                </a:cubicBezTo>
                <a:cubicBezTo>
                  <a:pt x="96" y="3"/>
                  <a:pt x="96" y="3"/>
                  <a:pt x="96" y="3"/>
                </a:cubicBezTo>
                <a:close/>
                <a:moveTo>
                  <a:pt x="83" y="37"/>
                </a:moveTo>
                <a:cubicBezTo>
                  <a:pt x="84" y="26"/>
                  <a:pt x="88" y="15"/>
                  <a:pt x="94" y="6"/>
                </a:cubicBezTo>
                <a:cubicBezTo>
                  <a:pt x="94" y="6"/>
                  <a:pt x="94" y="6"/>
                  <a:pt x="95" y="6"/>
                </a:cubicBezTo>
                <a:cubicBezTo>
                  <a:pt x="95" y="7"/>
                  <a:pt x="97" y="9"/>
                  <a:pt x="99" y="9"/>
                </a:cubicBezTo>
                <a:cubicBezTo>
                  <a:pt x="91" y="21"/>
                  <a:pt x="87" y="36"/>
                  <a:pt x="86" y="51"/>
                </a:cubicBezTo>
                <a:cubicBezTo>
                  <a:pt x="85" y="50"/>
                  <a:pt x="84" y="50"/>
                  <a:pt x="83" y="50"/>
                </a:cubicBezTo>
                <a:cubicBezTo>
                  <a:pt x="82" y="46"/>
                  <a:pt x="82" y="41"/>
                  <a:pt x="83" y="37"/>
                </a:cubicBezTo>
                <a:close/>
                <a:moveTo>
                  <a:pt x="134" y="104"/>
                </a:moveTo>
                <a:cubicBezTo>
                  <a:pt x="128" y="118"/>
                  <a:pt x="119" y="132"/>
                  <a:pt x="106" y="140"/>
                </a:cubicBezTo>
                <a:cubicBezTo>
                  <a:pt x="99" y="145"/>
                  <a:pt x="91" y="146"/>
                  <a:pt x="83" y="145"/>
                </a:cubicBezTo>
                <a:cubicBezTo>
                  <a:pt x="74" y="144"/>
                  <a:pt x="68" y="138"/>
                  <a:pt x="59" y="140"/>
                </a:cubicBezTo>
                <a:cubicBezTo>
                  <a:pt x="58" y="140"/>
                  <a:pt x="58" y="142"/>
                  <a:pt x="59" y="141"/>
                </a:cubicBezTo>
                <a:cubicBezTo>
                  <a:pt x="64" y="141"/>
                  <a:pt x="68" y="143"/>
                  <a:pt x="72" y="144"/>
                </a:cubicBezTo>
                <a:cubicBezTo>
                  <a:pt x="51" y="148"/>
                  <a:pt x="32" y="153"/>
                  <a:pt x="18" y="132"/>
                </a:cubicBezTo>
                <a:cubicBezTo>
                  <a:pt x="8" y="116"/>
                  <a:pt x="6" y="96"/>
                  <a:pt x="7" y="78"/>
                </a:cubicBezTo>
                <a:cubicBezTo>
                  <a:pt x="9" y="60"/>
                  <a:pt x="14" y="44"/>
                  <a:pt x="28" y="33"/>
                </a:cubicBezTo>
                <a:cubicBezTo>
                  <a:pt x="44" y="22"/>
                  <a:pt x="66" y="18"/>
                  <a:pt x="80" y="33"/>
                </a:cubicBezTo>
                <a:cubicBezTo>
                  <a:pt x="80" y="33"/>
                  <a:pt x="80" y="33"/>
                  <a:pt x="80" y="33"/>
                </a:cubicBezTo>
                <a:cubicBezTo>
                  <a:pt x="79" y="38"/>
                  <a:pt x="79" y="44"/>
                  <a:pt x="79" y="49"/>
                </a:cubicBezTo>
                <a:cubicBezTo>
                  <a:pt x="73" y="47"/>
                  <a:pt x="68" y="43"/>
                  <a:pt x="64" y="38"/>
                </a:cubicBezTo>
                <a:cubicBezTo>
                  <a:pt x="64" y="37"/>
                  <a:pt x="63" y="38"/>
                  <a:pt x="63" y="39"/>
                </a:cubicBezTo>
                <a:cubicBezTo>
                  <a:pt x="65" y="44"/>
                  <a:pt x="71" y="50"/>
                  <a:pt x="78" y="53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5" y="56"/>
                  <a:pt x="86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94" y="56"/>
                  <a:pt x="98" y="54"/>
                  <a:pt x="101" y="49"/>
                </a:cubicBezTo>
                <a:cubicBezTo>
                  <a:pt x="101" y="48"/>
                  <a:pt x="100" y="47"/>
                  <a:pt x="99" y="47"/>
                </a:cubicBezTo>
                <a:cubicBezTo>
                  <a:pt x="96" y="49"/>
                  <a:pt x="93" y="50"/>
                  <a:pt x="90" y="50"/>
                </a:cubicBezTo>
                <a:cubicBezTo>
                  <a:pt x="90" y="45"/>
                  <a:pt x="91" y="39"/>
                  <a:pt x="92" y="33"/>
                </a:cubicBezTo>
                <a:cubicBezTo>
                  <a:pt x="102" y="28"/>
                  <a:pt x="110" y="28"/>
                  <a:pt x="121" y="33"/>
                </a:cubicBezTo>
                <a:cubicBezTo>
                  <a:pt x="130" y="37"/>
                  <a:pt x="137" y="46"/>
                  <a:pt x="141" y="55"/>
                </a:cubicBezTo>
                <a:cubicBezTo>
                  <a:pt x="147" y="71"/>
                  <a:pt x="141" y="89"/>
                  <a:pt x="134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6" name="CustomShape 191"/>
          <p:cNvSpPr/>
          <p:nvPr/>
        </p:nvSpPr>
        <p:spPr>
          <a:xfrm>
            <a:off x="7436632" y="3460676"/>
            <a:ext cx="250527" cy="160539"/>
          </a:xfrm>
          <a:custGeom>
            <a:avLst/>
            <a:gdLst/>
            <a:ahLst/>
            <a:cxnLst/>
            <a:rect l="l" t="t" r="r" b="b"/>
            <a:pathLst>
              <a:path w="59" h="38">
                <a:moveTo>
                  <a:pt x="58" y="1"/>
                </a:moveTo>
                <a:cubicBezTo>
                  <a:pt x="58" y="1"/>
                  <a:pt x="58" y="0"/>
                  <a:pt x="57" y="0"/>
                </a:cubicBezTo>
                <a:cubicBezTo>
                  <a:pt x="37" y="1"/>
                  <a:pt x="17" y="9"/>
                  <a:pt x="2" y="22"/>
                </a:cubicBezTo>
                <a:cubicBezTo>
                  <a:pt x="1" y="22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4"/>
                  <a:pt x="0" y="25"/>
                  <a:pt x="1" y="26"/>
                </a:cubicBezTo>
                <a:cubicBezTo>
                  <a:pt x="20" y="38"/>
                  <a:pt x="54" y="25"/>
                  <a:pt x="59" y="3"/>
                </a:cubicBezTo>
                <a:cubicBezTo>
                  <a:pt x="59" y="2"/>
                  <a:pt x="59" y="2"/>
                  <a:pt x="58" y="1"/>
                </a:cubicBezTo>
                <a:close/>
                <a:moveTo>
                  <a:pt x="32" y="23"/>
                </a:moveTo>
                <a:cubicBezTo>
                  <a:pt x="24" y="26"/>
                  <a:pt x="17" y="25"/>
                  <a:pt x="10" y="23"/>
                </a:cubicBezTo>
                <a:cubicBezTo>
                  <a:pt x="25" y="20"/>
                  <a:pt x="39" y="16"/>
                  <a:pt x="52" y="8"/>
                </a:cubicBezTo>
                <a:cubicBezTo>
                  <a:pt x="47" y="15"/>
                  <a:pt x="40" y="20"/>
                  <a:pt x="32" y="23"/>
                </a:cubicBezTo>
                <a:close/>
                <a:moveTo>
                  <a:pt x="6" y="22"/>
                </a:moveTo>
                <a:cubicBezTo>
                  <a:pt x="21" y="11"/>
                  <a:pt x="37" y="7"/>
                  <a:pt x="54" y="4"/>
                </a:cubicBezTo>
                <a:cubicBezTo>
                  <a:pt x="40" y="14"/>
                  <a:pt x="23" y="17"/>
                  <a:pt x="6" y="2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7" name="CustomShape 192"/>
          <p:cNvSpPr/>
          <p:nvPr/>
        </p:nvSpPr>
        <p:spPr>
          <a:xfrm>
            <a:off x="11611008" y="3481553"/>
            <a:ext cx="953876" cy="636397"/>
          </a:xfrm>
          <a:custGeom>
            <a:avLst/>
            <a:gdLst/>
            <a:ahLst/>
            <a:cxnLst/>
            <a:rect l="l" t="t" r="r" b="b"/>
            <a:pathLst>
              <a:path w="225" h="150">
                <a:moveTo>
                  <a:pt x="220" y="101"/>
                </a:moveTo>
                <a:cubicBezTo>
                  <a:pt x="211" y="97"/>
                  <a:pt x="211" y="97"/>
                  <a:pt x="211" y="97"/>
                </a:cubicBezTo>
                <a:cubicBezTo>
                  <a:pt x="195" y="87"/>
                  <a:pt x="178" y="78"/>
                  <a:pt x="162" y="69"/>
                </a:cubicBezTo>
                <a:cubicBezTo>
                  <a:pt x="143" y="57"/>
                  <a:pt x="124" y="45"/>
                  <a:pt x="104" y="34"/>
                </a:cubicBezTo>
                <a:cubicBezTo>
                  <a:pt x="95" y="29"/>
                  <a:pt x="86" y="24"/>
                  <a:pt x="77" y="19"/>
                </a:cubicBezTo>
                <a:cubicBezTo>
                  <a:pt x="69" y="13"/>
                  <a:pt x="69" y="13"/>
                  <a:pt x="69" y="13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59" y="11"/>
                  <a:pt x="59" y="11"/>
                </a:cubicBezTo>
                <a:cubicBezTo>
                  <a:pt x="41" y="8"/>
                  <a:pt x="24" y="4"/>
                  <a:pt x="7" y="1"/>
                </a:cubicBezTo>
                <a:cubicBezTo>
                  <a:pt x="0" y="0"/>
                  <a:pt x="0" y="0"/>
                  <a:pt x="0" y="0"/>
                </a:cubicBezTo>
                <a:cubicBezTo>
                  <a:pt x="2" y="4"/>
                  <a:pt x="2" y="4"/>
                  <a:pt x="2" y="4"/>
                </a:cubicBezTo>
                <a:cubicBezTo>
                  <a:pt x="9" y="14"/>
                  <a:pt x="15" y="25"/>
                  <a:pt x="22" y="35"/>
                </a:cubicBezTo>
                <a:cubicBezTo>
                  <a:pt x="26" y="42"/>
                  <a:pt x="30" y="49"/>
                  <a:pt x="34" y="55"/>
                </a:cubicBezTo>
                <a:cubicBezTo>
                  <a:pt x="37" y="61"/>
                  <a:pt x="37" y="61"/>
                  <a:pt x="37" y="61"/>
                </a:cubicBezTo>
                <a:cubicBezTo>
                  <a:pt x="45" y="66"/>
                  <a:pt x="45" y="66"/>
                  <a:pt x="45" y="66"/>
                </a:cubicBezTo>
                <a:cubicBezTo>
                  <a:pt x="70" y="82"/>
                  <a:pt x="95" y="99"/>
                  <a:pt x="121" y="114"/>
                </a:cubicBezTo>
                <a:cubicBezTo>
                  <a:pt x="142" y="126"/>
                  <a:pt x="164" y="137"/>
                  <a:pt x="187" y="147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03" y="147"/>
                  <a:pt x="203" y="147"/>
                  <a:pt x="203" y="147"/>
                </a:cubicBezTo>
                <a:cubicBezTo>
                  <a:pt x="210" y="144"/>
                  <a:pt x="216" y="140"/>
                  <a:pt x="220" y="133"/>
                </a:cubicBezTo>
                <a:cubicBezTo>
                  <a:pt x="224" y="125"/>
                  <a:pt x="225" y="117"/>
                  <a:pt x="223" y="109"/>
                </a:cubicBezTo>
                <a:lnTo>
                  <a:pt x="220" y="101"/>
                </a:lnTo>
                <a:close/>
                <a:moveTo>
                  <a:pt x="156" y="127"/>
                </a:moveTo>
                <a:cubicBezTo>
                  <a:pt x="169" y="123"/>
                  <a:pt x="179" y="108"/>
                  <a:pt x="181" y="94"/>
                </a:cubicBezTo>
                <a:cubicBezTo>
                  <a:pt x="183" y="96"/>
                  <a:pt x="186" y="97"/>
                  <a:pt x="188" y="98"/>
                </a:cubicBezTo>
                <a:cubicBezTo>
                  <a:pt x="191" y="100"/>
                  <a:pt x="194" y="101"/>
                  <a:pt x="197" y="103"/>
                </a:cubicBezTo>
                <a:cubicBezTo>
                  <a:pt x="196" y="109"/>
                  <a:pt x="195" y="114"/>
                  <a:pt x="191" y="119"/>
                </a:cubicBezTo>
                <a:cubicBezTo>
                  <a:pt x="186" y="127"/>
                  <a:pt x="180" y="130"/>
                  <a:pt x="172" y="134"/>
                </a:cubicBezTo>
                <a:cubicBezTo>
                  <a:pt x="167" y="132"/>
                  <a:pt x="162" y="130"/>
                  <a:pt x="156" y="127"/>
                </a:cubicBezTo>
                <a:close/>
                <a:moveTo>
                  <a:pt x="29" y="10"/>
                </a:moveTo>
                <a:cubicBezTo>
                  <a:pt x="28" y="13"/>
                  <a:pt x="28" y="15"/>
                  <a:pt x="26" y="17"/>
                </a:cubicBezTo>
                <a:cubicBezTo>
                  <a:pt x="25" y="20"/>
                  <a:pt x="22" y="21"/>
                  <a:pt x="20" y="23"/>
                </a:cubicBezTo>
                <a:cubicBezTo>
                  <a:pt x="17" y="17"/>
                  <a:pt x="13" y="12"/>
                  <a:pt x="10" y="6"/>
                </a:cubicBezTo>
                <a:cubicBezTo>
                  <a:pt x="16" y="8"/>
                  <a:pt x="22" y="9"/>
                  <a:pt x="29" y="10"/>
                </a:cubicBezTo>
                <a:close/>
                <a:moveTo>
                  <a:pt x="62" y="30"/>
                </a:moveTo>
                <a:cubicBezTo>
                  <a:pt x="59" y="29"/>
                  <a:pt x="57" y="33"/>
                  <a:pt x="59" y="34"/>
                </a:cubicBezTo>
                <a:cubicBezTo>
                  <a:pt x="60" y="35"/>
                  <a:pt x="74" y="46"/>
                  <a:pt x="64" y="45"/>
                </a:cubicBezTo>
                <a:cubicBezTo>
                  <a:pt x="61" y="45"/>
                  <a:pt x="58" y="44"/>
                  <a:pt x="55" y="42"/>
                </a:cubicBezTo>
                <a:cubicBezTo>
                  <a:pt x="54" y="42"/>
                  <a:pt x="53" y="43"/>
                  <a:pt x="54" y="44"/>
                </a:cubicBezTo>
                <a:cubicBezTo>
                  <a:pt x="58" y="48"/>
                  <a:pt x="66" y="58"/>
                  <a:pt x="56" y="60"/>
                </a:cubicBezTo>
                <a:cubicBezTo>
                  <a:pt x="51" y="61"/>
                  <a:pt x="46" y="60"/>
                  <a:pt x="41" y="58"/>
                </a:cubicBezTo>
                <a:cubicBezTo>
                  <a:pt x="36" y="50"/>
                  <a:pt x="31" y="41"/>
                  <a:pt x="26" y="33"/>
                </a:cubicBezTo>
                <a:cubicBezTo>
                  <a:pt x="24" y="30"/>
                  <a:pt x="23" y="28"/>
                  <a:pt x="22" y="26"/>
                </a:cubicBezTo>
                <a:cubicBezTo>
                  <a:pt x="25" y="25"/>
                  <a:pt x="28" y="22"/>
                  <a:pt x="30" y="19"/>
                </a:cubicBezTo>
                <a:cubicBezTo>
                  <a:pt x="32" y="17"/>
                  <a:pt x="33" y="14"/>
                  <a:pt x="33" y="11"/>
                </a:cubicBezTo>
                <a:cubicBezTo>
                  <a:pt x="44" y="13"/>
                  <a:pt x="54" y="15"/>
                  <a:pt x="64" y="16"/>
                </a:cubicBezTo>
                <a:cubicBezTo>
                  <a:pt x="66" y="19"/>
                  <a:pt x="75" y="37"/>
                  <a:pt x="62" y="30"/>
                </a:cubicBezTo>
                <a:close/>
                <a:moveTo>
                  <a:pt x="175" y="82"/>
                </a:moveTo>
                <a:cubicBezTo>
                  <a:pt x="175" y="98"/>
                  <a:pt x="170" y="121"/>
                  <a:pt x="152" y="125"/>
                </a:cubicBezTo>
                <a:cubicBezTo>
                  <a:pt x="141" y="120"/>
                  <a:pt x="130" y="114"/>
                  <a:pt x="119" y="108"/>
                </a:cubicBezTo>
                <a:cubicBezTo>
                  <a:pt x="96" y="95"/>
                  <a:pt x="74" y="79"/>
                  <a:pt x="51" y="65"/>
                </a:cubicBezTo>
                <a:cubicBezTo>
                  <a:pt x="56" y="66"/>
                  <a:pt x="60" y="65"/>
                  <a:pt x="63" y="62"/>
                </a:cubicBezTo>
                <a:cubicBezTo>
                  <a:pt x="67" y="56"/>
                  <a:pt x="64" y="51"/>
                  <a:pt x="60" y="47"/>
                </a:cubicBezTo>
                <a:cubicBezTo>
                  <a:pt x="64" y="48"/>
                  <a:pt x="71" y="49"/>
                  <a:pt x="72" y="46"/>
                </a:cubicBezTo>
                <a:cubicBezTo>
                  <a:pt x="74" y="43"/>
                  <a:pt x="71" y="39"/>
                  <a:pt x="68" y="36"/>
                </a:cubicBezTo>
                <a:cubicBezTo>
                  <a:pt x="74" y="34"/>
                  <a:pt x="74" y="27"/>
                  <a:pt x="71" y="20"/>
                </a:cubicBezTo>
                <a:cubicBezTo>
                  <a:pt x="80" y="26"/>
                  <a:pt x="89" y="31"/>
                  <a:pt x="98" y="36"/>
                </a:cubicBezTo>
                <a:cubicBezTo>
                  <a:pt x="118" y="47"/>
                  <a:pt x="136" y="59"/>
                  <a:pt x="156" y="70"/>
                </a:cubicBezTo>
                <a:cubicBezTo>
                  <a:pt x="162" y="74"/>
                  <a:pt x="169" y="78"/>
                  <a:pt x="175" y="82"/>
                </a:cubicBezTo>
                <a:close/>
                <a:moveTo>
                  <a:pt x="197" y="95"/>
                </a:moveTo>
                <a:cubicBezTo>
                  <a:pt x="197" y="96"/>
                  <a:pt x="197" y="98"/>
                  <a:pt x="197" y="99"/>
                </a:cubicBezTo>
                <a:cubicBezTo>
                  <a:pt x="194" y="97"/>
                  <a:pt x="192" y="95"/>
                  <a:pt x="189" y="93"/>
                </a:cubicBezTo>
                <a:cubicBezTo>
                  <a:pt x="186" y="92"/>
                  <a:pt x="184" y="90"/>
                  <a:pt x="181" y="89"/>
                </a:cubicBezTo>
                <a:cubicBezTo>
                  <a:pt x="181" y="88"/>
                  <a:pt x="181" y="86"/>
                  <a:pt x="181" y="85"/>
                </a:cubicBezTo>
                <a:cubicBezTo>
                  <a:pt x="186" y="88"/>
                  <a:pt x="192" y="91"/>
                  <a:pt x="197" y="95"/>
                </a:cubicBezTo>
                <a:close/>
                <a:moveTo>
                  <a:pt x="216" y="105"/>
                </a:moveTo>
                <a:cubicBezTo>
                  <a:pt x="220" y="114"/>
                  <a:pt x="221" y="122"/>
                  <a:pt x="215" y="131"/>
                </a:cubicBezTo>
                <a:cubicBezTo>
                  <a:pt x="210" y="137"/>
                  <a:pt x="204" y="142"/>
                  <a:pt x="196" y="144"/>
                </a:cubicBezTo>
                <a:cubicBezTo>
                  <a:pt x="190" y="142"/>
                  <a:pt x="183" y="139"/>
                  <a:pt x="177" y="136"/>
                </a:cubicBezTo>
                <a:cubicBezTo>
                  <a:pt x="192" y="134"/>
                  <a:pt x="206" y="113"/>
                  <a:pt x="203" y="98"/>
                </a:cubicBezTo>
                <a:cubicBezTo>
                  <a:pt x="208" y="100"/>
                  <a:pt x="212" y="103"/>
                  <a:pt x="216" y="10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8" name="CustomShape 193"/>
          <p:cNvSpPr/>
          <p:nvPr/>
        </p:nvSpPr>
        <p:spPr>
          <a:xfrm>
            <a:off x="12382387" y="3914577"/>
            <a:ext cx="46074" cy="38155"/>
          </a:xfrm>
          <a:custGeom>
            <a:avLst/>
            <a:gdLst/>
            <a:ahLst/>
            <a:cxnLst/>
            <a:rect l="l" t="t" r="r" b="b"/>
            <a:pathLst>
              <a:path w="11" h="9">
                <a:moveTo>
                  <a:pt x="1" y="0"/>
                </a:moveTo>
                <a:cubicBezTo>
                  <a:pt x="3" y="0"/>
                  <a:pt x="4" y="1"/>
                  <a:pt x="6" y="2"/>
                </a:cubicBezTo>
                <a:cubicBezTo>
                  <a:pt x="7" y="4"/>
                  <a:pt x="8" y="5"/>
                  <a:pt x="10" y="6"/>
                </a:cubicBezTo>
                <a:cubicBezTo>
                  <a:pt x="11" y="7"/>
                  <a:pt x="10" y="9"/>
                  <a:pt x="9" y="8"/>
                </a:cubicBezTo>
                <a:cubicBezTo>
                  <a:pt x="7" y="8"/>
                  <a:pt x="5" y="7"/>
                  <a:pt x="4" y="6"/>
                </a:cubicBezTo>
                <a:cubicBezTo>
                  <a:pt x="2" y="5"/>
                  <a:pt x="1" y="4"/>
                  <a:pt x="0" y="2"/>
                </a:cubicBezTo>
                <a:cubicBezTo>
                  <a:pt x="0" y="1"/>
                  <a:pt x="1" y="0"/>
                  <a:pt x="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9" name="CustomShape 194"/>
          <p:cNvSpPr/>
          <p:nvPr/>
        </p:nvSpPr>
        <p:spPr>
          <a:xfrm>
            <a:off x="12369789" y="3944813"/>
            <a:ext cx="30236" cy="28796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2" y="1"/>
                </a:moveTo>
                <a:cubicBezTo>
                  <a:pt x="3" y="2"/>
                  <a:pt x="4" y="3"/>
                  <a:pt x="6" y="4"/>
                </a:cubicBezTo>
                <a:cubicBezTo>
                  <a:pt x="7" y="5"/>
                  <a:pt x="6" y="7"/>
                  <a:pt x="5" y="6"/>
                </a:cubicBezTo>
                <a:cubicBezTo>
                  <a:pt x="3" y="5"/>
                  <a:pt x="1" y="4"/>
                  <a:pt x="0" y="2"/>
                </a:cubicBezTo>
                <a:cubicBezTo>
                  <a:pt x="0" y="1"/>
                  <a:pt x="1" y="0"/>
                  <a:pt x="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0" name="CustomShape 195"/>
          <p:cNvSpPr/>
          <p:nvPr/>
        </p:nvSpPr>
        <p:spPr>
          <a:xfrm>
            <a:off x="12514130" y="3948052"/>
            <a:ext cx="12958" cy="25557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0" y="2"/>
                </a:moveTo>
                <a:cubicBezTo>
                  <a:pt x="0" y="0"/>
                  <a:pt x="1" y="0"/>
                  <a:pt x="2" y="2"/>
                </a:cubicBezTo>
                <a:cubicBezTo>
                  <a:pt x="2" y="2"/>
                  <a:pt x="2" y="3"/>
                  <a:pt x="3" y="4"/>
                </a:cubicBezTo>
                <a:cubicBezTo>
                  <a:pt x="3" y="6"/>
                  <a:pt x="0" y="6"/>
                  <a:pt x="0" y="5"/>
                </a:cubicBezTo>
                <a:cubicBezTo>
                  <a:pt x="0" y="4"/>
                  <a:pt x="0" y="3"/>
                  <a:pt x="0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1" name="CustomShape 196"/>
          <p:cNvSpPr/>
          <p:nvPr/>
        </p:nvSpPr>
        <p:spPr>
          <a:xfrm>
            <a:off x="12496852" y="3960651"/>
            <a:ext cx="12598" cy="25557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1" y="5"/>
                </a:moveTo>
                <a:cubicBezTo>
                  <a:pt x="1" y="3"/>
                  <a:pt x="0" y="2"/>
                  <a:pt x="0" y="1"/>
                </a:cubicBezTo>
                <a:cubicBezTo>
                  <a:pt x="0" y="0"/>
                  <a:pt x="2" y="0"/>
                  <a:pt x="2" y="1"/>
                </a:cubicBezTo>
                <a:cubicBezTo>
                  <a:pt x="3" y="2"/>
                  <a:pt x="3" y="3"/>
                  <a:pt x="3" y="5"/>
                </a:cubicBezTo>
                <a:cubicBezTo>
                  <a:pt x="3" y="6"/>
                  <a:pt x="1" y="6"/>
                  <a:pt x="1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CustomShape 197"/>
          <p:cNvSpPr/>
          <p:nvPr/>
        </p:nvSpPr>
        <p:spPr>
          <a:xfrm>
            <a:off x="12271522" y="3881461"/>
            <a:ext cx="174577" cy="168098"/>
          </a:xfrm>
          <a:custGeom>
            <a:avLst/>
            <a:gdLst/>
            <a:ahLst/>
            <a:cxnLst/>
            <a:rect l="l" t="t" r="r" b="b"/>
            <a:pathLst>
              <a:path w="41" h="40">
                <a:moveTo>
                  <a:pt x="41" y="9"/>
                </a:moveTo>
                <a:cubicBezTo>
                  <a:pt x="38" y="7"/>
                  <a:pt x="35" y="6"/>
                  <a:pt x="32" y="4"/>
                </a:cubicBezTo>
                <a:cubicBezTo>
                  <a:pt x="30" y="3"/>
                  <a:pt x="27" y="2"/>
                  <a:pt x="25" y="0"/>
                </a:cubicBezTo>
                <a:cubicBezTo>
                  <a:pt x="23" y="14"/>
                  <a:pt x="13" y="29"/>
                  <a:pt x="0" y="33"/>
                </a:cubicBezTo>
                <a:cubicBezTo>
                  <a:pt x="6" y="36"/>
                  <a:pt x="11" y="38"/>
                  <a:pt x="16" y="40"/>
                </a:cubicBezTo>
                <a:cubicBezTo>
                  <a:pt x="24" y="36"/>
                  <a:pt x="30" y="33"/>
                  <a:pt x="35" y="25"/>
                </a:cubicBezTo>
                <a:cubicBezTo>
                  <a:pt x="39" y="20"/>
                  <a:pt x="40" y="15"/>
                  <a:pt x="41" y="9"/>
                </a:cubicBezTo>
                <a:close/>
                <a:moveTo>
                  <a:pt x="28" y="21"/>
                </a:moveTo>
                <a:cubicBezTo>
                  <a:pt x="26" y="20"/>
                  <a:pt x="24" y="19"/>
                  <a:pt x="23" y="17"/>
                </a:cubicBezTo>
                <a:cubicBezTo>
                  <a:pt x="23" y="16"/>
                  <a:pt x="24" y="15"/>
                  <a:pt x="25" y="16"/>
                </a:cubicBezTo>
                <a:cubicBezTo>
                  <a:pt x="26" y="17"/>
                  <a:pt x="27" y="18"/>
                  <a:pt x="29" y="19"/>
                </a:cubicBezTo>
                <a:cubicBezTo>
                  <a:pt x="30" y="20"/>
                  <a:pt x="29" y="22"/>
                  <a:pt x="28" y="21"/>
                </a:cubicBezTo>
                <a:close/>
                <a:moveTo>
                  <a:pt x="26" y="10"/>
                </a:moveTo>
                <a:cubicBezTo>
                  <a:pt x="26" y="9"/>
                  <a:pt x="27" y="8"/>
                  <a:pt x="27" y="8"/>
                </a:cubicBezTo>
                <a:cubicBezTo>
                  <a:pt x="29" y="8"/>
                  <a:pt x="30" y="9"/>
                  <a:pt x="32" y="10"/>
                </a:cubicBezTo>
                <a:cubicBezTo>
                  <a:pt x="33" y="12"/>
                  <a:pt x="34" y="13"/>
                  <a:pt x="36" y="14"/>
                </a:cubicBezTo>
                <a:cubicBezTo>
                  <a:pt x="37" y="15"/>
                  <a:pt x="36" y="17"/>
                  <a:pt x="35" y="16"/>
                </a:cubicBezTo>
                <a:cubicBezTo>
                  <a:pt x="33" y="16"/>
                  <a:pt x="31" y="15"/>
                  <a:pt x="30" y="14"/>
                </a:cubicBezTo>
                <a:cubicBezTo>
                  <a:pt x="28" y="13"/>
                  <a:pt x="27" y="12"/>
                  <a:pt x="26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3" name="CustomShape 198"/>
          <p:cNvSpPr/>
          <p:nvPr/>
        </p:nvSpPr>
        <p:spPr>
          <a:xfrm>
            <a:off x="11826980" y="3567222"/>
            <a:ext cx="525172" cy="444182"/>
          </a:xfrm>
          <a:custGeom>
            <a:avLst/>
            <a:gdLst/>
            <a:ahLst/>
            <a:cxnLst/>
            <a:rect l="l" t="t" r="r" b="b"/>
            <a:pathLst>
              <a:path w="124" h="105">
                <a:moveTo>
                  <a:pt x="124" y="62"/>
                </a:moveTo>
                <a:cubicBezTo>
                  <a:pt x="118" y="58"/>
                  <a:pt x="111" y="54"/>
                  <a:pt x="105" y="50"/>
                </a:cubicBezTo>
                <a:cubicBezTo>
                  <a:pt x="85" y="39"/>
                  <a:pt x="67" y="27"/>
                  <a:pt x="47" y="16"/>
                </a:cubicBezTo>
                <a:cubicBezTo>
                  <a:pt x="38" y="11"/>
                  <a:pt x="29" y="6"/>
                  <a:pt x="20" y="0"/>
                </a:cubicBezTo>
                <a:cubicBezTo>
                  <a:pt x="23" y="7"/>
                  <a:pt x="23" y="14"/>
                  <a:pt x="17" y="16"/>
                </a:cubicBezTo>
                <a:cubicBezTo>
                  <a:pt x="20" y="19"/>
                  <a:pt x="23" y="23"/>
                  <a:pt x="21" y="26"/>
                </a:cubicBezTo>
                <a:cubicBezTo>
                  <a:pt x="20" y="29"/>
                  <a:pt x="13" y="28"/>
                  <a:pt x="9" y="27"/>
                </a:cubicBezTo>
                <a:cubicBezTo>
                  <a:pt x="13" y="31"/>
                  <a:pt x="16" y="36"/>
                  <a:pt x="12" y="42"/>
                </a:cubicBezTo>
                <a:cubicBezTo>
                  <a:pt x="9" y="45"/>
                  <a:pt x="5" y="46"/>
                  <a:pt x="0" y="45"/>
                </a:cubicBezTo>
                <a:cubicBezTo>
                  <a:pt x="23" y="59"/>
                  <a:pt x="45" y="75"/>
                  <a:pt x="68" y="88"/>
                </a:cubicBezTo>
                <a:cubicBezTo>
                  <a:pt x="79" y="94"/>
                  <a:pt x="90" y="100"/>
                  <a:pt x="101" y="105"/>
                </a:cubicBezTo>
                <a:cubicBezTo>
                  <a:pt x="119" y="101"/>
                  <a:pt x="124" y="78"/>
                  <a:pt x="124" y="6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4" name="CustomShape 199"/>
          <p:cNvSpPr/>
          <p:nvPr/>
        </p:nvSpPr>
        <p:spPr>
          <a:xfrm>
            <a:off x="11826980" y="3757637"/>
            <a:ext cx="522292" cy="253767"/>
          </a:xfrm>
          <a:custGeom>
            <a:avLst/>
            <a:gdLst/>
            <a:ahLst/>
            <a:cxnLst/>
            <a:rect l="l" t="t" r="r" b="b"/>
            <a:pathLst>
              <a:path w="123" h="60">
                <a:moveTo>
                  <a:pt x="121" y="33"/>
                </a:moveTo>
                <a:cubicBezTo>
                  <a:pt x="115" y="38"/>
                  <a:pt x="107" y="37"/>
                  <a:pt x="100" y="33"/>
                </a:cubicBezTo>
                <a:cubicBezTo>
                  <a:pt x="102" y="35"/>
                  <a:pt x="104" y="37"/>
                  <a:pt x="107" y="40"/>
                </a:cubicBezTo>
                <a:cubicBezTo>
                  <a:pt x="108" y="41"/>
                  <a:pt x="107" y="45"/>
                  <a:pt x="104" y="44"/>
                </a:cubicBezTo>
                <a:cubicBezTo>
                  <a:pt x="85" y="41"/>
                  <a:pt x="69" y="31"/>
                  <a:pt x="52" y="23"/>
                </a:cubicBezTo>
                <a:cubicBezTo>
                  <a:pt x="35" y="16"/>
                  <a:pt x="18" y="9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23" y="14"/>
                  <a:pt x="45" y="30"/>
                  <a:pt x="68" y="43"/>
                </a:cubicBezTo>
                <a:cubicBezTo>
                  <a:pt x="79" y="49"/>
                  <a:pt x="90" y="55"/>
                  <a:pt x="101" y="60"/>
                </a:cubicBezTo>
                <a:cubicBezTo>
                  <a:pt x="115" y="57"/>
                  <a:pt x="121" y="44"/>
                  <a:pt x="123" y="30"/>
                </a:cubicBezTo>
                <a:cubicBezTo>
                  <a:pt x="122" y="31"/>
                  <a:pt x="122" y="32"/>
                  <a:pt x="121" y="3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5" name="CustomShape 200"/>
          <p:cNvSpPr/>
          <p:nvPr/>
        </p:nvSpPr>
        <p:spPr>
          <a:xfrm>
            <a:off x="11703156" y="3529067"/>
            <a:ext cx="225331" cy="210933"/>
          </a:xfrm>
          <a:custGeom>
            <a:avLst/>
            <a:gdLst/>
            <a:ahLst/>
            <a:cxnLst/>
            <a:rect l="l" t="t" r="r" b="b"/>
            <a:pathLst>
              <a:path w="53" h="50">
                <a:moveTo>
                  <a:pt x="32" y="33"/>
                </a:moveTo>
                <a:cubicBezTo>
                  <a:pt x="31" y="32"/>
                  <a:pt x="32" y="31"/>
                  <a:pt x="33" y="31"/>
                </a:cubicBezTo>
                <a:cubicBezTo>
                  <a:pt x="36" y="33"/>
                  <a:pt x="39" y="34"/>
                  <a:pt x="42" y="34"/>
                </a:cubicBezTo>
                <a:cubicBezTo>
                  <a:pt x="52" y="35"/>
                  <a:pt x="38" y="24"/>
                  <a:pt x="37" y="23"/>
                </a:cubicBezTo>
                <a:cubicBezTo>
                  <a:pt x="35" y="22"/>
                  <a:pt x="37" y="18"/>
                  <a:pt x="40" y="19"/>
                </a:cubicBezTo>
                <a:cubicBezTo>
                  <a:pt x="53" y="26"/>
                  <a:pt x="44" y="8"/>
                  <a:pt x="42" y="5"/>
                </a:cubicBezTo>
                <a:cubicBezTo>
                  <a:pt x="32" y="4"/>
                  <a:pt x="22" y="2"/>
                  <a:pt x="11" y="0"/>
                </a:cubicBezTo>
                <a:cubicBezTo>
                  <a:pt x="11" y="3"/>
                  <a:pt x="10" y="6"/>
                  <a:pt x="8" y="8"/>
                </a:cubicBezTo>
                <a:cubicBezTo>
                  <a:pt x="6" y="11"/>
                  <a:pt x="3" y="14"/>
                  <a:pt x="0" y="15"/>
                </a:cubicBezTo>
                <a:cubicBezTo>
                  <a:pt x="1" y="17"/>
                  <a:pt x="2" y="19"/>
                  <a:pt x="4" y="22"/>
                </a:cubicBezTo>
                <a:cubicBezTo>
                  <a:pt x="9" y="30"/>
                  <a:pt x="14" y="39"/>
                  <a:pt x="19" y="47"/>
                </a:cubicBezTo>
                <a:cubicBezTo>
                  <a:pt x="24" y="49"/>
                  <a:pt x="29" y="50"/>
                  <a:pt x="34" y="49"/>
                </a:cubicBezTo>
                <a:cubicBezTo>
                  <a:pt x="44" y="47"/>
                  <a:pt x="36" y="37"/>
                  <a:pt x="32" y="33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6" name="CustomShape 201"/>
          <p:cNvSpPr/>
          <p:nvPr/>
        </p:nvSpPr>
        <p:spPr>
          <a:xfrm>
            <a:off x="11652403" y="3506750"/>
            <a:ext cx="80989" cy="73070"/>
          </a:xfrm>
          <a:custGeom>
            <a:avLst/>
            <a:gdLst/>
            <a:ahLst/>
            <a:cxnLst/>
            <a:rect l="l" t="t" r="r" b="b"/>
            <a:pathLst>
              <a:path w="19" h="17">
                <a:moveTo>
                  <a:pt x="19" y="4"/>
                </a:moveTo>
                <a:cubicBezTo>
                  <a:pt x="12" y="3"/>
                  <a:pt x="6" y="2"/>
                  <a:pt x="0" y="0"/>
                </a:cubicBezTo>
                <a:cubicBezTo>
                  <a:pt x="3" y="6"/>
                  <a:pt x="7" y="11"/>
                  <a:pt x="10" y="17"/>
                </a:cubicBezTo>
                <a:cubicBezTo>
                  <a:pt x="12" y="15"/>
                  <a:pt x="15" y="14"/>
                  <a:pt x="16" y="11"/>
                </a:cubicBezTo>
                <a:cubicBezTo>
                  <a:pt x="18" y="9"/>
                  <a:pt x="18" y="7"/>
                  <a:pt x="19" y="4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7" name="CustomShape 202"/>
          <p:cNvSpPr/>
          <p:nvPr/>
        </p:nvSpPr>
        <p:spPr>
          <a:xfrm>
            <a:off x="12361870" y="3897299"/>
            <a:ext cx="185736" cy="195095"/>
          </a:xfrm>
          <a:custGeom>
            <a:avLst/>
            <a:gdLst/>
            <a:ahLst/>
            <a:cxnLst/>
            <a:rect l="l" t="t" r="r" b="b"/>
            <a:pathLst>
              <a:path w="44" h="46">
                <a:moveTo>
                  <a:pt x="0" y="38"/>
                </a:moveTo>
                <a:cubicBezTo>
                  <a:pt x="6" y="41"/>
                  <a:pt x="13" y="44"/>
                  <a:pt x="19" y="46"/>
                </a:cubicBezTo>
                <a:cubicBezTo>
                  <a:pt x="27" y="44"/>
                  <a:pt x="33" y="39"/>
                  <a:pt x="38" y="33"/>
                </a:cubicBezTo>
                <a:cubicBezTo>
                  <a:pt x="44" y="24"/>
                  <a:pt x="43" y="16"/>
                  <a:pt x="39" y="7"/>
                </a:cubicBezTo>
                <a:cubicBezTo>
                  <a:pt x="35" y="5"/>
                  <a:pt x="31" y="2"/>
                  <a:pt x="26" y="0"/>
                </a:cubicBezTo>
                <a:cubicBezTo>
                  <a:pt x="29" y="15"/>
                  <a:pt x="15" y="36"/>
                  <a:pt x="0" y="38"/>
                </a:cubicBezTo>
                <a:close/>
                <a:moveTo>
                  <a:pt x="36" y="17"/>
                </a:moveTo>
                <a:cubicBezTo>
                  <a:pt x="36" y="16"/>
                  <a:pt x="36" y="15"/>
                  <a:pt x="36" y="14"/>
                </a:cubicBezTo>
                <a:cubicBezTo>
                  <a:pt x="36" y="12"/>
                  <a:pt x="37" y="12"/>
                  <a:pt x="38" y="14"/>
                </a:cubicBezTo>
                <a:cubicBezTo>
                  <a:pt x="38" y="14"/>
                  <a:pt x="38" y="15"/>
                  <a:pt x="39" y="16"/>
                </a:cubicBezTo>
                <a:cubicBezTo>
                  <a:pt x="39" y="18"/>
                  <a:pt x="36" y="18"/>
                  <a:pt x="36" y="17"/>
                </a:cubicBezTo>
                <a:close/>
                <a:moveTo>
                  <a:pt x="34" y="16"/>
                </a:moveTo>
                <a:cubicBezTo>
                  <a:pt x="35" y="17"/>
                  <a:pt x="35" y="18"/>
                  <a:pt x="35" y="20"/>
                </a:cubicBezTo>
                <a:cubicBezTo>
                  <a:pt x="35" y="21"/>
                  <a:pt x="33" y="21"/>
                  <a:pt x="33" y="20"/>
                </a:cubicBezTo>
                <a:cubicBezTo>
                  <a:pt x="33" y="18"/>
                  <a:pt x="32" y="17"/>
                  <a:pt x="32" y="16"/>
                </a:cubicBezTo>
                <a:cubicBezTo>
                  <a:pt x="32" y="15"/>
                  <a:pt x="34" y="15"/>
                  <a:pt x="34" y="16"/>
                </a:cubicBezTo>
                <a:close/>
              </a:path>
            </a:pathLst>
          </a:custGeom>
          <a:solidFill>
            <a:srgbClr val="F071A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8" name="CustomShape 203"/>
          <p:cNvSpPr/>
          <p:nvPr/>
        </p:nvSpPr>
        <p:spPr>
          <a:xfrm>
            <a:off x="12377708" y="3841866"/>
            <a:ext cx="68391" cy="60112"/>
          </a:xfrm>
          <a:custGeom>
            <a:avLst/>
            <a:gdLst/>
            <a:ahLst/>
            <a:cxnLst/>
            <a:rect l="l" t="t" r="r" b="b"/>
            <a:pathLst>
              <a:path w="16" h="14">
                <a:moveTo>
                  <a:pt x="16" y="14"/>
                </a:moveTo>
                <a:cubicBezTo>
                  <a:pt x="16" y="13"/>
                  <a:pt x="16" y="11"/>
                  <a:pt x="16" y="10"/>
                </a:cubicBezTo>
                <a:cubicBezTo>
                  <a:pt x="11" y="6"/>
                  <a:pt x="5" y="3"/>
                  <a:pt x="0" y="0"/>
                </a:cubicBezTo>
                <a:cubicBezTo>
                  <a:pt x="0" y="1"/>
                  <a:pt x="0" y="3"/>
                  <a:pt x="0" y="4"/>
                </a:cubicBezTo>
                <a:cubicBezTo>
                  <a:pt x="3" y="5"/>
                  <a:pt x="5" y="7"/>
                  <a:pt x="8" y="8"/>
                </a:cubicBezTo>
                <a:cubicBezTo>
                  <a:pt x="11" y="10"/>
                  <a:pt x="13" y="12"/>
                  <a:pt x="16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9" name="CustomShape 204"/>
          <p:cNvSpPr/>
          <p:nvPr/>
        </p:nvSpPr>
        <p:spPr>
          <a:xfrm>
            <a:off x="11949004" y="3630574"/>
            <a:ext cx="306320" cy="185736"/>
          </a:xfrm>
          <a:custGeom>
            <a:avLst/>
            <a:gdLst/>
            <a:ahLst/>
            <a:cxnLst/>
            <a:rect l="l" t="t" r="r" b="b"/>
            <a:pathLst>
              <a:path w="72" h="44">
                <a:moveTo>
                  <a:pt x="70" y="41"/>
                </a:moveTo>
                <a:cubicBezTo>
                  <a:pt x="52" y="22"/>
                  <a:pt x="24" y="15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1" y="18"/>
                  <a:pt x="44" y="35"/>
                  <a:pt x="68" y="44"/>
                </a:cubicBezTo>
                <a:cubicBezTo>
                  <a:pt x="70" y="44"/>
                  <a:pt x="72" y="42"/>
                  <a:pt x="70" y="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0" name="CustomShape 205"/>
          <p:cNvSpPr/>
          <p:nvPr/>
        </p:nvSpPr>
        <p:spPr>
          <a:xfrm>
            <a:off x="6609459" y="5025752"/>
            <a:ext cx="157300" cy="182496"/>
          </a:xfrm>
          <a:custGeom>
            <a:avLst/>
            <a:gdLst/>
            <a:ahLst/>
            <a:cxnLst/>
            <a:rect l="l" t="t" r="r" b="b"/>
            <a:pathLst>
              <a:path w="37" h="43">
                <a:moveTo>
                  <a:pt x="6" y="7"/>
                </a:moveTo>
                <a:cubicBezTo>
                  <a:pt x="3" y="10"/>
                  <a:pt x="1" y="14"/>
                  <a:pt x="0" y="19"/>
                </a:cubicBezTo>
                <a:cubicBezTo>
                  <a:pt x="0" y="25"/>
                  <a:pt x="2" y="31"/>
                  <a:pt x="8" y="35"/>
                </a:cubicBezTo>
                <a:cubicBezTo>
                  <a:pt x="18" y="43"/>
                  <a:pt x="26" y="40"/>
                  <a:pt x="34" y="33"/>
                </a:cubicBezTo>
                <a:cubicBezTo>
                  <a:pt x="37" y="28"/>
                  <a:pt x="37" y="22"/>
                  <a:pt x="36" y="16"/>
                </a:cubicBezTo>
                <a:cubicBezTo>
                  <a:pt x="32" y="0"/>
                  <a:pt x="18" y="1"/>
                  <a:pt x="6" y="7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1" name="CustomShape 206"/>
          <p:cNvSpPr/>
          <p:nvPr/>
        </p:nvSpPr>
        <p:spPr>
          <a:xfrm>
            <a:off x="6639695" y="5509889"/>
            <a:ext cx="41395" cy="50753"/>
          </a:xfrm>
          <a:custGeom>
            <a:avLst/>
            <a:gdLst/>
            <a:ahLst/>
            <a:cxnLst/>
            <a:rect l="l" t="t" r="r" b="b"/>
            <a:pathLst>
              <a:path w="10" h="12">
                <a:moveTo>
                  <a:pt x="0" y="3"/>
                </a:moveTo>
                <a:cubicBezTo>
                  <a:pt x="0" y="6"/>
                  <a:pt x="1" y="9"/>
                  <a:pt x="3" y="10"/>
                </a:cubicBezTo>
                <a:cubicBezTo>
                  <a:pt x="4" y="11"/>
                  <a:pt x="7" y="12"/>
                  <a:pt x="8" y="10"/>
                </a:cubicBezTo>
                <a:cubicBezTo>
                  <a:pt x="10" y="8"/>
                  <a:pt x="9" y="3"/>
                  <a:pt x="7" y="2"/>
                </a:cubicBezTo>
                <a:cubicBezTo>
                  <a:pt x="4" y="0"/>
                  <a:pt x="2" y="2"/>
                  <a:pt x="0" y="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2" name="CustomShape 207"/>
          <p:cNvSpPr/>
          <p:nvPr/>
        </p:nvSpPr>
        <p:spPr>
          <a:xfrm>
            <a:off x="6163477" y="4143147"/>
            <a:ext cx="127063" cy="154060"/>
          </a:xfrm>
          <a:custGeom>
            <a:avLst/>
            <a:gdLst/>
            <a:ahLst/>
            <a:cxnLst/>
            <a:rect l="l" t="t" r="r" b="b"/>
            <a:pathLst>
              <a:path w="30" h="36">
                <a:moveTo>
                  <a:pt x="4" y="26"/>
                </a:moveTo>
                <a:cubicBezTo>
                  <a:pt x="8" y="15"/>
                  <a:pt x="18" y="3"/>
                  <a:pt x="30" y="1"/>
                </a:cubicBezTo>
                <a:cubicBezTo>
                  <a:pt x="26" y="0"/>
                  <a:pt x="21" y="0"/>
                  <a:pt x="17" y="2"/>
                </a:cubicBezTo>
                <a:cubicBezTo>
                  <a:pt x="8" y="6"/>
                  <a:pt x="4" y="14"/>
                  <a:pt x="0" y="22"/>
                </a:cubicBezTo>
                <a:cubicBezTo>
                  <a:pt x="0" y="27"/>
                  <a:pt x="1" y="32"/>
                  <a:pt x="3" y="36"/>
                </a:cubicBezTo>
                <a:cubicBezTo>
                  <a:pt x="3" y="33"/>
                  <a:pt x="3" y="30"/>
                  <a:pt x="4" y="26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3" name="CustomShape 208"/>
          <p:cNvSpPr/>
          <p:nvPr/>
        </p:nvSpPr>
        <p:spPr>
          <a:xfrm>
            <a:off x="6609459" y="5154255"/>
            <a:ext cx="109426" cy="92148"/>
          </a:xfrm>
          <a:custGeom>
            <a:avLst/>
            <a:gdLst/>
            <a:ahLst/>
            <a:cxnLst/>
            <a:rect l="l" t="t" r="r" b="b"/>
            <a:pathLst>
              <a:path w="26" h="22">
                <a:moveTo>
                  <a:pt x="0" y="0"/>
                </a:moveTo>
                <a:cubicBezTo>
                  <a:pt x="2" y="12"/>
                  <a:pt x="11" y="22"/>
                  <a:pt x="24" y="15"/>
                </a:cubicBezTo>
                <a:cubicBezTo>
                  <a:pt x="24" y="15"/>
                  <a:pt x="25" y="14"/>
                  <a:pt x="26" y="14"/>
                </a:cubicBezTo>
                <a:cubicBezTo>
                  <a:pt x="16" y="15"/>
                  <a:pt x="5" y="9"/>
                  <a:pt x="0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4" name="CustomShape 209"/>
          <p:cNvSpPr/>
          <p:nvPr/>
        </p:nvSpPr>
        <p:spPr>
          <a:xfrm>
            <a:off x="6096886" y="4571851"/>
            <a:ext cx="88908" cy="157300"/>
          </a:xfrm>
          <a:custGeom>
            <a:avLst/>
            <a:gdLst/>
            <a:ahLst/>
            <a:cxnLst/>
            <a:rect l="l" t="t" r="r" b="b"/>
            <a:pathLst>
              <a:path w="21" h="37">
                <a:moveTo>
                  <a:pt x="4" y="21"/>
                </a:moveTo>
                <a:cubicBezTo>
                  <a:pt x="3" y="13"/>
                  <a:pt x="4" y="6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1" y="9"/>
                  <a:pt x="0" y="17"/>
                  <a:pt x="3" y="24"/>
                </a:cubicBezTo>
                <a:cubicBezTo>
                  <a:pt x="7" y="32"/>
                  <a:pt x="14" y="37"/>
                  <a:pt x="21" y="37"/>
                </a:cubicBezTo>
                <a:cubicBezTo>
                  <a:pt x="13" y="36"/>
                  <a:pt x="5" y="30"/>
                  <a:pt x="4" y="2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5" name="CustomShape 210"/>
          <p:cNvSpPr/>
          <p:nvPr/>
        </p:nvSpPr>
        <p:spPr>
          <a:xfrm>
            <a:off x="6295220" y="4860893"/>
            <a:ext cx="182496" cy="225331"/>
          </a:xfrm>
          <a:custGeom>
            <a:avLst/>
            <a:gdLst/>
            <a:ahLst/>
            <a:cxnLst/>
            <a:rect l="l" t="t" r="r" b="b"/>
            <a:pathLst>
              <a:path w="43" h="53">
                <a:moveTo>
                  <a:pt x="26" y="1"/>
                </a:moveTo>
                <a:cubicBezTo>
                  <a:pt x="16" y="0"/>
                  <a:pt x="8" y="9"/>
                  <a:pt x="5" y="19"/>
                </a:cubicBezTo>
                <a:cubicBezTo>
                  <a:pt x="0" y="34"/>
                  <a:pt x="2" y="45"/>
                  <a:pt x="16" y="53"/>
                </a:cubicBezTo>
                <a:cubicBezTo>
                  <a:pt x="20" y="53"/>
                  <a:pt x="24" y="51"/>
                  <a:pt x="28" y="48"/>
                </a:cubicBezTo>
                <a:cubicBezTo>
                  <a:pt x="38" y="39"/>
                  <a:pt x="43" y="22"/>
                  <a:pt x="37" y="10"/>
                </a:cubicBezTo>
                <a:cubicBezTo>
                  <a:pt x="34" y="6"/>
                  <a:pt x="31" y="3"/>
                  <a:pt x="26" y="1"/>
                </a:cubicBezTo>
                <a:close/>
              </a:path>
            </a:pathLst>
          </a:custGeom>
          <a:solidFill>
            <a:srgbClr val="5198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6" name="CustomShape 211"/>
          <p:cNvSpPr/>
          <p:nvPr/>
        </p:nvSpPr>
        <p:spPr>
          <a:xfrm>
            <a:off x="6122083" y="4521098"/>
            <a:ext cx="185736" cy="200134"/>
          </a:xfrm>
          <a:custGeom>
            <a:avLst/>
            <a:gdLst/>
            <a:ahLst/>
            <a:cxnLst/>
            <a:rect l="l" t="t" r="r" b="b"/>
            <a:pathLst>
              <a:path w="44" h="47">
                <a:moveTo>
                  <a:pt x="2" y="30"/>
                </a:moveTo>
                <a:cubicBezTo>
                  <a:pt x="3" y="36"/>
                  <a:pt x="6" y="42"/>
                  <a:pt x="12" y="44"/>
                </a:cubicBezTo>
                <a:cubicBezTo>
                  <a:pt x="19" y="47"/>
                  <a:pt x="25" y="45"/>
                  <a:pt x="31" y="43"/>
                </a:cubicBezTo>
                <a:cubicBezTo>
                  <a:pt x="39" y="35"/>
                  <a:pt x="44" y="22"/>
                  <a:pt x="38" y="11"/>
                </a:cubicBezTo>
                <a:cubicBezTo>
                  <a:pt x="34" y="4"/>
                  <a:pt x="27" y="0"/>
                  <a:pt x="19" y="2"/>
                </a:cubicBezTo>
                <a:cubicBezTo>
                  <a:pt x="18" y="2"/>
                  <a:pt x="18" y="2"/>
                  <a:pt x="17" y="2"/>
                </a:cubicBezTo>
                <a:cubicBezTo>
                  <a:pt x="7" y="8"/>
                  <a:pt x="0" y="19"/>
                  <a:pt x="2" y="30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7" name="CustomShape 212"/>
          <p:cNvSpPr/>
          <p:nvPr/>
        </p:nvSpPr>
        <p:spPr>
          <a:xfrm>
            <a:off x="6269663" y="4868813"/>
            <a:ext cx="68391" cy="199774"/>
          </a:xfrm>
          <a:custGeom>
            <a:avLst/>
            <a:gdLst/>
            <a:ahLst/>
            <a:cxnLst/>
            <a:rect l="l" t="t" r="r" b="b"/>
            <a:pathLst>
              <a:path w="16" h="47">
                <a:moveTo>
                  <a:pt x="16" y="0"/>
                </a:moveTo>
                <a:cubicBezTo>
                  <a:pt x="10" y="3"/>
                  <a:pt x="7" y="9"/>
                  <a:pt x="3" y="15"/>
                </a:cubicBezTo>
                <a:cubicBezTo>
                  <a:pt x="3" y="15"/>
                  <a:pt x="3" y="16"/>
                  <a:pt x="3" y="16"/>
                </a:cubicBezTo>
                <a:cubicBezTo>
                  <a:pt x="0" y="22"/>
                  <a:pt x="0" y="30"/>
                  <a:pt x="2" y="37"/>
                </a:cubicBezTo>
                <a:cubicBezTo>
                  <a:pt x="3" y="41"/>
                  <a:pt x="5" y="45"/>
                  <a:pt x="8" y="47"/>
                </a:cubicBezTo>
                <a:cubicBezTo>
                  <a:pt x="0" y="35"/>
                  <a:pt x="5" y="11"/>
                  <a:pt x="16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8" name="CustomShape 213"/>
          <p:cNvSpPr/>
          <p:nvPr/>
        </p:nvSpPr>
        <p:spPr>
          <a:xfrm>
            <a:off x="6185794" y="4160785"/>
            <a:ext cx="169898" cy="190415"/>
          </a:xfrm>
          <a:custGeom>
            <a:avLst/>
            <a:gdLst/>
            <a:ahLst/>
            <a:cxnLst/>
            <a:rect l="l" t="t" r="r" b="b"/>
            <a:pathLst>
              <a:path w="40" h="45">
                <a:moveTo>
                  <a:pt x="31" y="33"/>
                </a:moveTo>
                <a:cubicBezTo>
                  <a:pt x="37" y="24"/>
                  <a:pt x="40" y="9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18" y="1"/>
                  <a:pt x="9" y="8"/>
                  <a:pt x="4" y="20"/>
                </a:cubicBezTo>
                <a:cubicBezTo>
                  <a:pt x="2" y="25"/>
                  <a:pt x="0" y="31"/>
                  <a:pt x="1" y="36"/>
                </a:cubicBezTo>
                <a:cubicBezTo>
                  <a:pt x="1" y="37"/>
                  <a:pt x="1" y="37"/>
                  <a:pt x="1" y="37"/>
                </a:cubicBezTo>
                <a:cubicBezTo>
                  <a:pt x="10" y="45"/>
                  <a:pt x="24" y="43"/>
                  <a:pt x="31" y="33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9" name="CustomShape 214"/>
          <p:cNvSpPr/>
          <p:nvPr/>
        </p:nvSpPr>
        <p:spPr>
          <a:xfrm>
            <a:off x="5922309" y="3909898"/>
            <a:ext cx="1565076" cy="1503164"/>
          </a:xfrm>
          <a:custGeom>
            <a:avLst/>
            <a:gdLst/>
            <a:ahLst/>
            <a:cxnLst/>
            <a:rect l="l" t="t" r="r" b="b"/>
            <a:pathLst>
              <a:path w="369" h="354">
                <a:moveTo>
                  <a:pt x="253" y="155"/>
                </a:moveTo>
                <a:cubicBezTo>
                  <a:pt x="254" y="155"/>
                  <a:pt x="254" y="155"/>
                  <a:pt x="254" y="155"/>
                </a:cubicBezTo>
                <a:cubicBezTo>
                  <a:pt x="242" y="148"/>
                  <a:pt x="235" y="135"/>
                  <a:pt x="231" y="122"/>
                </a:cubicBezTo>
                <a:cubicBezTo>
                  <a:pt x="226" y="106"/>
                  <a:pt x="222" y="91"/>
                  <a:pt x="215" y="77"/>
                </a:cubicBezTo>
                <a:cubicBezTo>
                  <a:pt x="204" y="58"/>
                  <a:pt x="191" y="41"/>
                  <a:pt x="174" y="28"/>
                </a:cubicBezTo>
                <a:cubicBezTo>
                  <a:pt x="173" y="27"/>
                  <a:pt x="172" y="26"/>
                  <a:pt x="170" y="24"/>
                </a:cubicBezTo>
                <a:cubicBezTo>
                  <a:pt x="181" y="33"/>
                  <a:pt x="190" y="44"/>
                  <a:pt x="197" y="55"/>
                </a:cubicBezTo>
                <a:cubicBezTo>
                  <a:pt x="205" y="68"/>
                  <a:pt x="212" y="82"/>
                  <a:pt x="216" y="97"/>
                </a:cubicBezTo>
                <a:cubicBezTo>
                  <a:pt x="221" y="111"/>
                  <a:pt x="224" y="125"/>
                  <a:pt x="232" y="138"/>
                </a:cubicBezTo>
                <a:cubicBezTo>
                  <a:pt x="232" y="139"/>
                  <a:pt x="231" y="140"/>
                  <a:pt x="230" y="139"/>
                </a:cubicBezTo>
                <a:cubicBezTo>
                  <a:pt x="221" y="129"/>
                  <a:pt x="218" y="115"/>
                  <a:pt x="214" y="102"/>
                </a:cubicBezTo>
                <a:cubicBezTo>
                  <a:pt x="209" y="89"/>
                  <a:pt x="204" y="76"/>
                  <a:pt x="197" y="64"/>
                </a:cubicBezTo>
                <a:cubicBezTo>
                  <a:pt x="184" y="41"/>
                  <a:pt x="161" y="16"/>
                  <a:pt x="134" y="7"/>
                </a:cubicBezTo>
                <a:cubicBezTo>
                  <a:pt x="108" y="0"/>
                  <a:pt x="79" y="5"/>
                  <a:pt x="57" y="27"/>
                </a:cubicBezTo>
                <a:cubicBezTo>
                  <a:pt x="27" y="57"/>
                  <a:pt x="12" y="103"/>
                  <a:pt x="6" y="144"/>
                </a:cubicBezTo>
                <a:cubicBezTo>
                  <a:pt x="0" y="189"/>
                  <a:pt x="5" y="234"/>
                  <a:pt x="31" y="272"/>
                </a:cubicBezTo>
                <a:cubicBezTo>
                  <a:pt x="65" y="319"/>
                  <a:pt x="121" y="347"/>
                  <a:pt x="179" y="351"/>
                </a:cubicBezTo>
                <a:cubicBezTo>
                  <a:pt x="220" y="354"/>
                  <a:pt x="263" y="340"/>
                  <a:pt x="298" y="319"/>
                </a:cubicBezTo>
                <a:cubicBezTo>
                  <a:pt x="333" y="297"/>
                  <a:pt x="369" y="262"/>
                  <a:pt x="360" y="217"/>
                </a:cubicBezTo>
                <a:cubicBezTo>
                  <a:pt x="354" y="189"/>
                  <a:pt x="332" y="179"/>
                  <a:pt x="307" y="173"/>
                </a:cubicBezTo>
                <a:cubicBezTo>
                  <a:pt x="288" y="169"/>
                  <a:pt x="269" y="166"/>
                  <a:pt x="253" y="155"/>
                </a:cubicBezTo>
                <a:close/>
                <a:moveTo>
                  <a:pt x="41" y="184"/>
                </a:moveTo>
                <a:cubicBezTo>
                  <a:pt x="38" y="177"/>
                  <a:pt x="38" y="170"/>
                  <a:pt x="40" y="164"/>
                </a:cubicBezTo>
                <a:cubicBezTo>
                  <a:pt x="39" y="164"/>
                  <a:pt x="39" y="163"/>
                  <a:pt x="40" y="163"/>
                </a:cubicBezTo>
                <a:cubicBezTo>
                  <a:pt x="40" y="161"/>
                  <a:pt x="41" y="160"/>
                  <a:pt x="42" y="158"/>
                </a:cubicBezTo>
                <a:cubicBezTo>
                  <a:pt x="43" y="157"/>
                  <a:pt x="43" y="156"/>
                  <a:pt x="44" y="155"/>
                </a:cubicBezTo>
                <a:cubicBezTo>
                  <a:pt x="54" y="141"/>
                  <a:pt x="75" y="133"/>
                  <a:pt x="87" y="149"/>
                </a:cubicBezTo>
                <a:cubicBezTo>
                  <a:pt x="97" y="162"/>
                  <a:pt x="92" y="184"/>
                  <a:pt x="79" y="192"/>
                </a:cubicBezTo>
                <a:cubicBezTo>
                  <a:pt x="66" y="201"/>
                  <a:pt x="48" y="200"/>
                  <a:pt x="41" y="184"/>
                </a:cubicBezTo>
                <a:close/>
                <a:moveTo>
                  <a:pt x="80" y="268"/>
                </a:moveTo>
                <a:cubicBezTo>
                  <a:pt x="76" y="256"/>
                  <a:pt x="78" y="242"/>
                  <a:pt x="85" y="232"/>
                </a:cubicBezTo>
                <a:cubicBezTo>
                  <a:pt x="92" y="218"/>
                  <a:pt x="115" y="213"/>
                  <a:pt x="126" y="227"/>
                </a:cubicBezTo>
                <a:cubicBezTo>
                  <a:pt x="136" y="240"/>
                  <a:pt x="134" y="263"/>
                  <a:pt x="121" y="274"/>
                </a:cubicBezTo>
                <a:cubicBezTo>
                  <a:pt x="109" y="284"/>
                  <a:pt x="87" y="286"/>
                  <a:pt x="80" y="268"/>
                </a:cubicBezTo>
                <a:close/>
                <a:moveTo>
                  <a:pt x="201" y="275"/>
                </a:moveTo>
                <a:cubicBezTo>
                  <a:pt x="203" y="280"/>
                  <a:pt x="204" y="287"/>
                  <a:pt x="202" y="293"/>
                </a:cubicBezTo>
                <a:cubicBezTo>
                  <a:pt x="202" y="293"/>
                  <a:pt x="202" y="293"/>
                  <a:pt x="202" y="294"/>
                </a:cubicBezTo>
                <a:cubicBezTo>
                  <a:pt x="202" y="294"/>
                  <a:pt x="202" y="295"/>
                  <a:pt x="202" y="295"/>
                </a:cubicBezTo>
                <a:cubicBezTo>
                  <a:pt x="200" y="303"/>
                  <a:pt x="195" y="309"/>
                  <a:pt x="188" y="312"/>
                </a:cubicBezTo>
                <a:cubicBezTo>
                  <a:pt x="153" y="327"/>
                  <a:pt x="144" y="265"/>
                  <a:pt x="173" y="263"/>
                </a:cubicBezTo>
                <a:cubicBezTo>
                  <a:pt x="184" y="259"/>
                  <a:pt x="197" y="261"/>
                  <a:pt x="201" y="275"/>
                </a:cubicBezTo>
                <a:close/>
                <a:moveTo>
                  <a:pt x="58" y="96"/>
                </a:moveTo>
                <a:cubicBezTo>
                  <a:pt x="52" y="87"/>
                  <a:pt x="52" y="76"/>
                  <a:pt x="57" y="67"/>
                </a:cubicBezTo>
                <a:cubicBezTo>
                  <a:pt x="64" y="54"/>
                  <a:pt x="82" y="43"/>
                  <a:pt x="95" y="54"/>
                </a:cubicBezTo>
                <a:cubicBezTo>
                  <a:pt x="106" y="64"/>
                  <a:pt x="107" y="83"/>
                  <a:pt x="97" y="94"/>
                </a:cubicBezTo>
                <a:cubicBezTo>
                  <a:pt x="87" y="107"/>
                  <a:pt x="68" y="111"/>
                  <a:pt x="58" y="96"/>
                </a:cubicBezTo>
                <a:close/>
                <a:moveTo>
                  <a:pt x="133" y="178"/>
                </a:moveTo>
                <a:cubicBezTo>
                  <a:pt x="127" y="167"/>
                  <a:pt x="126" y="151"/>
                  <a:pt x="134" y="142"/>
                </a:cubicBezTo>
                <a:cubicBezTo>
                  <a:pt x="144" y="129"/>
                  <a:pt x="165" y="125"/>
                  <a:pt x="178" y="139"/>
                </a:cubicBezTo>
                <a:cubicBezTo>
                  <a:pt x="188" y="151"/>
                  <a:pt x="189" y="172"/>
                  <a:pt x="176" y="183"/>
                </a:cubicBezTo>
                <a:cubicBezTo>
                  <a:pt x="162" y="194"/>
                  <a:pt x="142" y="194"/>
                  <a:pt x="133" y="178"/>
                </a:cubicBezTo>
                <a:close/>
                <a:moveTo>
                  <a:pt x="324" y="292"/>
                </a:moveTo>
                <a:cubicBezTo>
                  <a:pt x="309" y="308"/>
                  <a:pt x="288" y="319"/>
                  <a:pt x="267" y="327"/>
                </a:cubicBezTo>
                <a:cubicBezTo>
                  <a:pt x="266" y="328"/>
                  <a:pt x="265" y="326"/>
                  <a:pt x="266" y="326"/>
                </a:cubicBezTo>
                <a:cubicBezTo>
                  <a:pt x="286" y="315"/>
                  <a:pt x="306" y="305"/>
                  <a:pt x="323" y="291"/>
                </a:cubicBezTo>
                <a:cubicBezTo>
                  <a:pt x="324" y="290"/>
                  <a:pt x="325" y="291"/>
                  <a:pt x="324" y="292"/>
                </a:cubicBezTo>
                <a:close/>
                <a:moveTo>
                  <a:pt x="294" y="268"/>
                </a:moveTo>
                <a:cubicBezTo>
                  <a:pt x="265" y="274"/>
                  <a:pt x="256" y="234"/>
                  <a:pt x="273" y="217"/>
                </a:cubicBezTo>
                <a:cubicBezTo>
                  <a:pt x="273" y="217"/>
                  <a:pt x="273" y="216"/>
                  <a:pt x="273" y="216"/>
                </a:cubicBezTo>
                <a:cubicBezTo>
                  <a:pt x="286" y="203"/>
                  <a:pt x="310" y="205"/>
                  <a:pt x="316" y="224"/>
                </a:cubicBezTo>
                <a:cubicBezTo>
                  <a:pt x="320" y="241"/>
                  <a:pt x="313" y="264"/>
                  <a:pt x="294" y="268"/>
                </a:cubicBezTo>
                <a:close/>
                <a:moveTo>
                  <a:pt x="334" y="284"/>
                </a:moveTo>
                <a:cubicBezTo>
                  <a:pt x="333" y="285"/>
                  <a:pt x="332" y="284"/>
                  <a:pt x="333" y="283"/>
                </a:cubicBezTo>
                <a:cubicBezTo>
                  <a:pt x="359" y="256"/>
                  <a:pt x="368" y="200"/>
                  <a:pt x="325" y="185"/>
                </a:cubicBezTo>
                <a:cubicBezTo>
                  <a:pt x="298" y="175"/>
                  <a:pt x="269" y="176"/>
                  <a:pt x="246" y="157"/>
                </a:cubicBezTo>
                <a:cubicBezTo>
                  <a:pt x="245" y="156"/>
                  <a:pt x="246" y="154"/>
                  <a:pt x="247" y="155"/>
                </a:cubicBezTo>
                <a:cubicBezTo>
                  <a:pt x="264" y="167"/>
                  <a:pt x="284" y="170"/>
                  <a:pt x="304" y="174"/>
                </a:cubicBezTo>
                <a:cubicBezTo>
                  <a:pt x="319" y="178"/>
                  <a:pt x="337" y="181"/>
                  <a:pt x="347" y="195"/>
                </a:cubicBezTo>
                <a:cubicBezTo>
                  <a:pt x="367" y="220"/>
                  <a:pt x="361" y="266"/>
                  <a:pt x="334" y="28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0" name="CustomShape 215"/>
          <p:cNvSpPr/>
          <p:nvPr/>
        </p:nvSpPr>
        <p:spPr>
          <a:xfrm>
            <a:off x="6350653" y="4011404"/>
            <a:ext cx="1136732" cy="1401657"/>
          </a:xfrm>
          <a:custGeom>
            <a:avLst/>
            <a:gdLst/>
            <a:ahLst/>
            <a:cxnLst/>
            <a:rect l="l" t="t" r="r" b="b"/>
            <a:pathLst>
              <a:path w="268" h="330">
                <a:moveTo>
                  <a:pt x="206" y="149"/>
                </a:moveTo>
                <a:cubicBezTo>
                  <a:pt x="187" y="145"/>
                  <a:pt x="168" y="142"/>
                  <a:pt x="152" y="131"/>
                </a:cubicBezTo>
                <a:cubicBezTo>
                  <a:pt x="153" y="131"/>
                  <a:pt x="153" y="131"/>
                  <a:pt x="153" y="131"/>
                </a:cubicBezTo>
                <a:cubicBezTo>
                  <a:pt x="141" y="124"/>
                  <a:pt x="134" y="111"/>
                  <a:pt x="130" y="98"/>
                </a:cubicBezTo>
                <a:cubicBezTo>
                  <a:pt x="125" y="82"/>
                  <a:pt x="121" y="67"/>
                  <a:pt x="114" y="53"/>
                </a:cubicBezTo>
                <a:cubicBezTo>
                  <a:pt x="103" y="34"/>
                  <a:pt x="90" y="17"/>
                  <a:pt x="73" y="4"/>
                </a:cubicBezTo>
                <a:cubicBezTo>
                  <a:pt x="72" y="3"/>
                  <a:pt x="71" y="2"/>
                  <a:pt x="69" y="0"/>
                </a:cubicBezTo>
                <a:cubicBezTo>
                  <a:pt x="80" y="9"/>
                  <a:pt x="89" y="20"/>
                  <a:pt x="96" y="31"/>
                </a:cubicBezTo>
                <a:cubicBezTo>
                  <a:pt x="104" y="44"/>
                  <a:pt x="111" y="58"/>
                  <a:pt x="115" y="73"/>
                </a:cubicBezTo>
                <a:cubicBezTo>
                  <a:pt x="120" y="87"/>
                  <a:pt x="123" y="101"/>
                  <a:pt x="131" y="114"/>
                </a:cubicBezTo>
                <a:cubicBezTo>
                  <a:pt x="131" y="114"/>
                  <a:pt x="131" y="115"/>
                  <a:pt x="131" y="115"/>
                </a:cubicBezTo>
                <a:cubicBezTo>
                  <a:pt x="135" y="121"/>
                  <a:pt x="139" y="127"/>
                  <a:pt x="145" y="132"/>
                </a:cubicBezTo>
                <a:cubicBezTo>
                  <a:pt x="145" y="131"/>
                  <a:pt x="146" y="130"/>
                  <a:pt x="146" y="131"/>
                </a:cubicBezTo>
                <a:cubicBezTo>
                  <a:pt x="163" y="143"/>
                  <a:pt x="183" y="146"/>
                  <a:pt x="203" y="150"/>
                </a:cubicBezTo>
                <a:cubicBezTo>
                  <a:pt x="218" y="154"/>
                  <a:pt x="236" y="157"/>
                  <a:pt x="246" y="171"/>
                </a:cubicBezTo>
                <a:cubicBezTo>
                  <a:pt x="265" y="194"/>
                  <a:pt x="261" y="236"/>
                  <a:pt x="238" y="256"/>
                </a:cubicBezTo>
                <a:cubicBezTo>
                  <a:pt x="216" y="291"/>
                  <a:pt x="169" y="307"/>
                  <a:pt x="131" y="312"/>
                </a:cubicBezTo>
                <a:cubicBezTo>
                  <a:pt x="89" y="317"/>
                  <a:pt x="41" y="320"/>
                  <a:pt x="0" y="306"/>
                </a:cubicBezTo>
                <a:cubicBezTo>
                  <a:pt x="24" y="318"/>
                  <a:pt x="51" y="325"/>
                  <a:pt x="78" y="327"/>
                </a:cubicBezTo>
                <a:cubicBezTo>
                  <a:pt x="119" y="330"/>
                  <a:pt x="162" y="316"/>
                  <a:pt x="197" y="295"/>
                </a:cubicBezTo>
                <a:cubicBezTo>
                  <a:pt x="232" y="273"/>
                  <a:pt x="268" y="238"/>
                  <a:pt x="259" y="193"/>
                </a:cubicBezTo>
                <a:cubicBezTo>
                  <a:pt x="253" y="165"/>
                  <a:pt x="231" y="155"/>
                  <a:pt x="206" y="149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1" name="CustomShape 216"/>
          <p:cNvSpPr/>
          <p:nvPr/>
        </p:nvSpPr>
        <p:spPr>
          <a:xfrm>
            <a:off x="7096835" y="4809780"/>
            <a:ext cx="156940" cy="203374"/>
          </a:xfrm>
          <a:custGeom>
            <a:avLst/>
            <a:gdLst/>
            <a:ahLst/>
            <a:cxnLst/>
            <a:rect l="l" t="t" r="r" b="b"/>
            <a:pathLst>
              <a:path w="37" h="48">
                <a:moveTo>
                  <a:pt x="22" y="1"/>
                </a:moveTo>
                <a:cubicBezTo>
                  <a:pt x="21" y="0"/>
                  <a:pt x="20" y="0"/>
                  <a:pt x="19" y="0"/>
                </a:cubicBezTo>
                <a:cubicBezTo>
                  <a:pt x="8" y="5"/>
                  <a:pt x="0" y="17"/>
                  <a:pt x="0" y="28"/>
                </a:cubicBezTo>
                <a:cubicBezTo>
                  <a:pt x="1" y="42"/>
                  <a:pt x="11" y="48"/>
                  <a:pt x="23" y="47"/>
                </a:cubicBezTo>
                <a:cubicBezTo>
                  <a:pt x="32" y="41"/>
                  <a:pt x="37" y="29"/>
                  <a:pt x="34" y="18"/>
                </a:cubicBezTo>
                <a:cubicBezTo>
                  <a:pt x="33" y="11"/>
                  <a:pt x="29" y="3"/>
                  <a:pt x="22" y="1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2" name="CustomShape 217"/>
          <p:cNvSpPr/>
          <p:nvPr/>
        </p:nvSpPr>
        <p:spPr>
          <a:xfrm>
            <a:off x="6473037" y="4521098"/>
            <a:ext cx="141102" cy="190415"/>
          </a:xfrm>
          <a:custGeom>
            <a:avLst/>
            <a:gdLst/>
            <a:ahLst/>
            <a:cxnLst/>
            <a:rect l="l" t="t" r="r" b="b"/>
            <a:pathLst>
              <a:path w="33" h="45">
                <a:moveTo>
                  <a:pt x="33" y="41"/>
                </a:moveTo>
                <a:cubicBezTo>
                  <a:pt x="29" y="41"/>
                  <a:pt x="25" y="41"/>
                  <a:pt x="21" y="40"/>
                </a:cubicBezTo>
                <a:cubicBezTo>
                  <a:pt x="13" y="37"/>
                  <a:pt x="7" y="30"/>
                  <a:pt x="5" y="21"/>
                </a:cubicBezTo>
                <a:cubicBezTo>
                  <a:pt x="4" y="14"/>
                  <a:pt x="5" y="6"/>
                  <a:pt x="9" y="0"/>
                </a:cubicBezTo>
                <a:cubicBezTo>
                  <a:pt x="8" y="1"/>
                  <a:pt x="7" y="2"/>
                  <a:pt x="6" y="3"/>
                </a:cubicBezTo>
                <a:cubicBezTo>
                  <a:pt x="1" y="11"/>
                  <a:pt x="0" y="20"/>
                  <a:pt x="5" y="29"/>
                </a:cubicBezTo>
                <a:cubicBezTo>
                  <a:pt x="11" y="40"/>
                  <a:pt x="23" y="45"/>
                  <a:pt x="33" y="4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3" name="CustomShape 218"/>
          <p:cNvSpPr/>
          <p:nvPr/>
        </p:nvSpPr>
        <p:spPr>
          <a:xfrm>
            <a:off x="7050762" y="4809780"/>
            <a:ext cx="106186" cy="233610"/>
          </a:xfrm>
          <a:custGeom>
            <a:avLst/>
            <a:gdLst/>
            <a:ahLst/>
            <a:cxnLst/>
            <a:rect l="l" t="t" r="r" b="b"/>
            <a:pathLst>
              <a:path w="25" h="55">
                <a:moveTo>
                  <a:pt x="7" y="32"/>
                </a:moveTo>
                <a:cubicBezTo>
                  <a:pt x="6" y="19"/>
                  <a:pt x="13" y="6"/>
                  <a:pt x="24" y="0"/>
                </a:cubicBezTo>
                <a:cubicBezTo>
                  <a:pt x="20" y="0"/>
                  <a:pt x="16" y="2"/>
                  <a:pt x="11" y="4"/>
                </a:cubicBezTo>
                <a:cubicBezTo>
                  <a:pt x="4" y="11"/>
                  <a:pt x="0" y="22"/>
                  <a:pt x="2" y="32"/>
                </a:cubicBezTo>
                <a:cubicBezTo>
                  <a:pt x="4" y="42"/>
                  <a:pt x="11" y="55"/>
                  <a:pt x="23" y="53"/>
                </a:cubicBezTo>
                <a:cubicBezTo>
                  <a:pt x="24" y="52"/>
                  <a:pt x="24" y="52"/>
                  <a:pt x="25" y="52"/>
                </a:cubicBezTo>
                <a:cubicBezTo>
                  <a:pt x="16" y="50"/>
                  <a:pt x="8" y="40"/>
                  <a:pt x="7" y="3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4" name="CustomShape 219"/>
          <p:cNvSpPr/>
          <p:nvPr/>
        </p:nvSpPr>
        <p:spPr>
          <a:xfrm>
            <a:off x="6355692" y="3995566"/>
            <a:ext cx="431584" cy="487377"/>
          </a:xfrm>
          <a:custGeom>
            <a:avLst/>
            <a:gdLst/>
            <a:ahLst/>
            <a:cxnLst/>
            <a:rect l="l" t="t" r="r" b="b"/>
            <a:pathLst>
              <a:path w="102" h="115">
                <a:moveTo>
                  <a:pt x="3" y="3"/>
                </a:moveTo>
                <a:cubicBezTo>
                  <a:pt x="1" y="4"/>
                  <a:pt x="0" y="6"/>
                  <a:pt x="1" y="7"/>
                </a:cubicBezTo>
                <a:cubicBezTo>
                  <a:pt x="9" y="13"/>
                  <a:pt x="17" y="16"/>
                  <a:pt x="26" y="20"/>
                </a:cubicBezTo>
                <a:cubicBezTo>
                  <a:pt x="42" y="27"/>
                  <a:pt x="51" y="40"/>
                  <a:pt x="58" y="54"/>
                </a:cubicBezTo>
                <a:cubicBezTo>
                  <a:pt x="68" y="74"/>
                  <a:pt x="72" y="105"/>
                  <a:pt x="96" y="113"/>
                </a:cubicBezTo>
                <a:cubicBezTo>
                  <a:pt x="99" y="115"/>
                  <a:pt x="102" y="112"/>
                  <a:pt x="102" y="108"/>
                </a:cubicBezTo>
                <a:cubicBezTo>
                  <a:pt x="100" y="95"/>
                  <a:pt x="93" y="83"/>
                  <a:pt x="88" y="71"/>
                </a:cubicBezTo>
                <a:cubicBezTo>
                  <a:pt x="82" y="59"/>
                  <a:pt x="77" y="46"/>
                  <a:pt x="69" y="34"/>
                </a:cubicBezTo>
                <a:cubicBezTo>
                  <a:pt x="54" y="14"/>
                  <a:pt x="29" y="0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5" name="CustomShape 220"/>
          <p:cNvSpPr/>
          <p:nvPr/>
        </p:nvSpPr>
        <p:spPr>
          <a:xfrm>
            <a:off x="6774678" y="4533696"/>
            <a:ext cx="85669" cy="60472"/>
          </a:xfrm>
          <a:custGeom>
            <a:avLst/>
            <a:gdLst/>
            <a:ahLst/>
            <a:cxnLst/>
            <a:rect l="l" t="t" r="r" b="b"/>
            <a:pathLst>
              <a:path w="20" h="14">
                <a:moveTo>
                  <a:pt x="12" y="1"/>
                </a:moveTo>
                <a:cubicBezTo>
                  <a:pt x="10" y="1"/>
                  <a:pt x="9" y="0"/>
                  <a:pt x="7" y="0"/>
                </a:cubicBezTo>
                <a:cubicBezTo>
                  <a:pt x="6" y="0"/>
                  <a:pt x="6" y="0"/>
                  <a:pt x="5" y="0"/>
                </a:cubicBezTo>
                <a:cubicBezTo>
                  <a:pt x="2" y="1"/>
                  <a:pt x="0" y="6"/>
                  <a:pt x="2" y="8"/>
                </a:cubicBezTo>
                <a:cubicBezTo>
                  <a:pt x="3" y="9"/>
                  <a:pt x="4" y="9"/>
                  <a:pt x="4" y="10"/>
                </a:cubicBezTo>
                <a:cubicBezTo>
                  <a:pt x="5" y="11"/>
                  <a:pt x="7" y="11"/>
                  <a:pt x="8" y="12"/>
                </a:cubicBezTo>
                <a:cubicBezTo>
                  <a:pt x="12" y="13"/>
                  <a:pt x="17" y="14"/>
                  <a:pt x="19" y="9"/>
                </a:cubicBezTo>
                <a:cubicBezTo>
                  <a:pt x="20" y="5"/>
                  <a:pt x="15" y="2"/>
                  <a:pt x="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6" name="CustomShape 221"/>
          <p:cNvSpPr/>
          <p:nvPr/>
        </p:nvSpPr>
        <p:spPr>
          <a:xfrm>
            <a:off x="6622058" y="5497291"/>
            <a:ext cx="80989" cy="80989"/>
          </a:xfrm>
          <a:custGeom>
            <a:avLst/>
            <a:gdLst/>
            <a:ahLst/>
            <a:cxnLst/>
            <a:rect l="l" t="t" r="r" b="b"/>
            <a:pathLst>
              <a:path w="19" h="19">
                <a:moveTo>
                  <a:pt x="13" y="2"/>
                </a:moveTo>
                <a:cubicBezTo>
                  <a:pt x="10" y="0"/>
                  <a:pt x="5" y="1"/>
                  <a:pt x="3" y="4"/>
                </a:cubicBezTo>
                <a:cubicBezTo>
                  <a:pt x="2" y="4"/>
                  <a:pt x="2" y="4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6"/>
                  <a:pt x="1" y="6"/>
                </a:cubicBezTo>
                <a:cubicBezTo>
                  <a:pt x="1" y="6"/>
                  <a:pt x="1" y="7"/>
                  <a:pt x="1" y="7"/>
                </a:cubicBezTo>
                <a:cubicBezTo>
                  <a:pt x="0" y="9"/>
                  <a:pt x="0" y="10"/>
                  <a:pt x="1" y="12"/>
                </a:cubicBezTo>
                <a:cubicBezTo>
                  <a:pt x="1" y="14"/>
                  <a:pt x="3" y="16"/>
                  <a:pt x="5" y="17"/>
                </a:cubicBezTo>
                <a:cubicBezTo>
                  <a:pt x="9" y="19"/>
                  <a:pt x="13" y="19"/>
                  <a:pt x="16" y="15"/>
                </a:cubicBezTo>
                <a:cubicBezTo>
                  <a:pt x="19" y="11"/>
                  <a:pt x="17" y="4"/>
                  <a:pt x="13" y="2"/>
                </a:cubicBezTo>
                <a:close/>
                <a:moveTo>
                  <a:pt x="12" y="13"/>
                </a:moveTo>
                <a:cubicBezTo>
                  <a:pt x="11" y="15"/>
                  <a:pt x="8" y="14"/>
                  <a:pt x="7" y="13"/>
                </a:cubicBezTo>
                <a:cubicBezTo>
                  <a:pt x="5" y="12"/>
                  <a:pt x="4" y="9"/>
                  <a:pt x="4" y="6"/>
                </a:cubicBezTo>
                <a:cubicBezTo>
                  <a:pt x="6" y="5"/>
                  <a:pt x="8" y="3"/>
                  <a:pt x="11" y="5"/>
                </a:cubicBezTo>
                <a:cubicBezTo>
                  <a:pt x="13" y="6"/>
                  <a:pt x="14" y="11"/>
                  <a:pt x="12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7" name="CustomShape 222"/>
          <p:cNvSpPr/>
          <p:nvPr/>
        </p:nvSpPr>
        <p:spPr>
          <a:xfrm>
            <a:off x="5888833" y="3854465"/>
            <a:ext cx="1603231" cy="1596752"/>
          </a:xfrm>
          <a:custGeom>
            <a:avLst/>
            <a:gdLst/>
            <a:ahLst/>
            <a:cxnLst/>
            <a:rect l="l" t="t" r="r" b="b"/>
            <a:pathLst>
              <a:path w="378" h="376">
                <a:moveTo>
                  <a:pt x="327" y="185"/>
                </a:moveTo>
                <a:cubicBezTo>
                  <a:pt x="305" y="179"/>
                  <a:pt x="284" y="175"/>
                  <a:pt x="264" y="165"/>
                </a:cubicBezTo>
                <a:cubicBezTo>
                  <a:pt x="249" y="153"/>
                  <a:pt x="244" y="138"/>
                  <a:pt x="239" y="119"/>
                </a:cubicBezTo>
                <a:cubicBezTo>
                  <a:pt x="236" y="107"/>
                  <a:pt x="232" y="95"/>
                  <a:pt x="226" y="84"/>
                </a:cubicBezTo>
                <a:cubicBezTo>
                  <a:pt x="225" y="84"/>
                  <a:pt x="225" y="84"/>
                  <a:pt x="225" y="84"/>
                </a:cubicBezTo>
                <a:cubicBezTo>
                  <a:pt x="214" y="65"/>
                  <a:pt x="200" y="48"/>
                  <a:pt x="183" y="34"/>
                </a:cubicBezTo>
                <a:cubicBezTo>
                  <a:pt x="148" y="4"/>
                  <a:pt x="100" y="0"/>
                  <a:pt x="64" y="31"/>
                </a:cubicBezTo>
                <a:cubicBezTo>
                  <a:pt x="30" y="60"/>
                  <a:pt x="15" y="109"/>
                  <a:pt x="8" y="151"/>
                </a:cubicBezTo>
                <a:cubicBezTo>
                  <a:pt x="0" y="199"/>
                  <a:pt x="6" y="246"/>
                  <a:pt x="32" y="286"/>
                </a:cubicBezTo>
                <a:cubicBezTo>
                  <a:pt x="61" y="331"/>
                  <a:pt x="111" y="358"/>
                  <a:pt x="163" y="368"/>
                </a:cubicBezTo>
                <a:cubicBezTo>
                  <a:pt x="205" y="376"/>
                  <a:pt x="245" y="368"/>
                  <a:pt x="284" y="351"/>
                </a:cubicBezTo>
                <a:cubicBezTo>
                  <a:pt x="319" y="335"/>
                  <a:pt x="355" y="310"/>
                  <a:pt x="370" y="273"/>
                </a:cubicBezTo>
                <a:cubicBezTo>
                  <a:pt x="377" y="257"/>
                  <a:pt x="378" y="238"/>
                  <a:pt x="372" y="220"/>
                </a:cubicBezTo>
                <a:cubicBezTo>
                  <a:pt x="365" y="199"/>
                  <a:pt x="348" y="190"/>
                  <a:pt x="327" y="185"/>
                </a:cubicBezTo>
                <a:close/>
                <a:moveTo>
                  <a:pt x="368" y="230"/>
                </a:moveTo>
                <a:cubicBezTo>
                  <a:pt x="377" y="275"/>
                  <a:pt x="341" y="310"/>
                  <a:pt x="306" y="332"/>
                </a:cubicBezTo>
                <a:cubicBezTo>
                  <a:pt x="271" y="353"/>
                  <a:pt x="228" y="367"/>
                  <a:pt x="187" y="364"/>
                </a:cubicBezTo>
                <a:cubicBezTo>
                  <a:pt x="129" y="360"/>
                  <a:pt x="73" y="332"/>
                  <a:pt x="39" y="285"/>
                </a:cubicBezTo>
                <a:cubicBezTo>
                  <a:pt x="13" y="247"/>
                  <a:pt x="8" y="202"/>
                  <a:pt x="14" y="157"/>
                </a:cubicBezTo>
                <a:cubicBezTo>
                  <a:pt x="20" y="116"/>
                  <a:pt x="35" y="70"/>
                  <a:pt x="65" y="40"/>
                </a:cubicBezTo>
                <a:cubicBezTo>
                  <a:pt x="87" y="18"/>
                  <a:pt x="116" y="13"/>
                  <a:pt x="142" y="20"/>
                </a:cubicBezTo>
                <a:cubicBezTo>
                  <a:pt x="169" y="29"/>
                  <a:pt x="192" y="54"/>
                  <a:pt x="205" y="77"/>
                </a:cubicBezTo>
                <a:cubicBezTo>
                  <a:pt x="212" y="89"/>
                  <a:pt x="217" y="102"/>
                  <a:pt x="222" y="115"/>
                </a:cubicBezTo>
                <a:cubicBezTo>
                  <a:pt x="226" y="128"/>
                  <a:pt x="229" y="142"/>
                  <a:pt x="238" y="152"/>
                </a:cubicBezTo>
                <a:cubicBezTo>
                  <a:pt x="239" y="153"/>
                  <a:pt x="240" y="152"/>
                  <a:pt x="240" y="151"/>
                </a:cubicBezTo>
                <a:cubicBezTo>
                  <a:pt x="232" y="138"/>
                  <a:pt x="229" y="124"/>
                  <a:pt x="224" y="110"/>
                </a:cubicBezTo>
                <a:cubicBezTo>
                  <a:pt x="220" y="95"/>
                  <a:pt x="213" y="81"/>
                  <a:pt x="205" y="68"/>
                </a:cubicBezTo>
                <a:cubicBezTo>
                  <a:pt x="198" y="57"/>
                  <a:pt x="189" y="46"/>
                  <a:pt x="178" y="37"/>
                </a:cubicBezTo>
                <a:cubicBezTo>
                  <a:pt x="180" y="39"/>
                  <a:pt x="181" y="40"/>
                  <a:pt x="182" y="41"/>
                </a:cubicBezTo>
                <a:cubicBezTo>
                  <a:pt x="199" y="54"/>
                  <a:pt x="212" y="71"/>
                  <a:pt x="223" y="90"/>
                </a:cubicBezTo>
                <a:cubicBezTo>
                  <a:pt x="230" y="104"/>
                  <a:pt x="234" y="119"/>
                  <a:pt x="239" y="135"/>
                </a:cubicBezTo>
                <a:cubicBezTo>
                  <a:pt x="243" y="148"/>
                  <a:pt x="250" y="161"/>
                  <a:pt x="262" y="168"/>
                </a:cubicBezTo>
                <a:cubicBezTo>
                  <a:pt x="262" y="168"/>
                  <a:pt x="262" y="168"/>
                  <a:pt x="261" y="168"/>
                </a:cubicBezTo>
                <a:cubicBezTo>
                  <a:pt x="277" y="179"/>
                  <a:pt x="296" y="182"/>
                  <a:pt x="315" y="186"/>
                </a:cubicBezTo>
                <a:cubicBezTo>
                  <a:pt x="340" y="192"/>
                  <a:pt x="362" y="202"/>
                  <a:pt x="368" y="23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8" name="CustomShape 223"/>
          <p:cNvSpPr/>
          <p:nvPr/>
        </p:nvSpPr>
        <p:spPr>
          <a:xfrm>
            <a:off x="7007927" y="4771985"/>
            <a:ext cx="271405" cy="301281"/>
          </a:xfrm>
          <a:custGeom>
            <a:avLst/>
            <a:gdLst/>
            <a:ahLst/>
            <a:cxnLst/>
            <a:rect l="l" t="t" r="r" b="b"/>
            <a:pathLst>
              <a:path w="64" h="71">
                <a:moveTo>
                  <a:pt x="17" y="13"/>
                </a:moveTo>
                <a:cubicBezTo>
                  <a:pt x="17" y="13"/>
                  <a:pt x="17" y="14"/>
                  <a:pt x="17" y="14"/>
                </a:cubicBezTo>
                <a:cubicBezTo>
                  <a:pt x="0" y="31"/>
                  <a:pt x="9" y="71"/>
                  <a:pt x="38" y="65"/>
                </a:cubicBezTo>
                <a:cubicBezTo>
                  <a:pt x="57" y="61"/>
                  <a:pt x="64" y="38"/>
                  <a:pt x="60" y="21"/>
                </a:cubicBezTo>
                <a:cubicBezTo>
                  <a:pt x="54" y="2"/>
                  <a:pt x="30" y="0"/>
                  <a:pt x="17" y="13"/>
                </a:cubicBezTo>
                <a:close/>
                <a:moveTo>
                  <a:pt x="33" y="62"/>
                </a:moveTo>
                <a:cubicBezTo>
                  <a:pt x="21" y="64"/>
                  <a:pt x="14" y="51"/>
                  <a:pt x="12" y="41"/>
                </a:cubicBezTo>
                <a:cubicBezTo>
                  <a:pt x="10" y="31"/>
                  <a:pt x="14" y="20"/>
                  <a:pt x="21" y="13"/>
                </a:cubicBezTo>
                <a:cubicBezTo>
                  <a:pt x="26" y="11"/>
                  <a:pt x="30" y="9"/>
                  <a:pt x="34" y="9"/>
                </a:cubicBezTo>
                <a:cubicBezTo>
                  <a:pt x="23" y="15"/>
                  <a:pt x="16" y="28"/>
                  <a:pt x="17" y="41"/>
                </a:cubicBezTo>
                <a:cubicBezTo>
                  <a:pt x="18" y="49"/>
                  <a:pt x="26" y="59"/>
                  <a:pt x="35" y="61"/>
                </a:cubicBezTo>
                <a:cubicBezTo>
                  <a:pt x="34" y="61"/>
                  <a:pt x="34" y="61"/>
                  <a:pt x="33" y="62"/>
                </a:cubicBezTo>
                <a:close/>
                <a:moveTo>
                  <a:pt x="55" y="27"/>
                </a:moveTo>
                <a:cubicBezTo>
                  <a:pt x="58" y="38"/>
                  <a:pt x="53" y="50"/>
                  <a:pt x="44" y="56"/>
                </a:cubicBezTo>
                <a:cubicBezTo>
                  <a:pt x="32" y="57"/>
                  <a:pt x="22" y="51"/>
                  <a:pt x="21" y="37"/>
                </a:cubicBezTo>
                <a:cubicBezTo>
                  <a:pt x="21" y="26"/>
                  <a:pt x="29" y="14"/>
                  <a:pt x="40" y="9"/>
                </a:cubicBezTo>
                <a:cubicBezTo>
                  <a:pt x="41" y="9"/>
                  <a:pt x="42" y="9"/>
                  <a:pt x="43" y="10"/>
                </a:cubicBezTo>
                <a:cubicBezTo>
                  <a:pt x="50" y="12"/>
                  <a:pt x="54" y="20"/>
                  <a:pt x="55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9" name="CustomShape 224"/>
          <p:cNvSpPr/>
          <p:nvPr/>
        </p:nvSpPr>
        <p:spPr>
          <a:xfrm>
            <a:off x="6533149" y="5009914"/>
            <a:ext cx="254127" cy="287243"/>
          </a:xfrm>
          <a:custGeom>
            <a:avLst/>
            <a:gdLst/>
            <a:ahLst/>
            <a:cxnLst/>
            <a:rect l="l" t="t" r="r" b="b"/>
            <a:pathLst>
              <a:path w="60" h="68">
                <a:moveTo>
                  <a:pt x="29" y="4"/>
                </a:moveTo>
                <a:cubicBezTo>
                  <a:pt x="0" y="6"/>
                  <a:pt x="9" y="68"/>
                  <a:pt x="44" y="53"/>
                </a:cubicBezTo>
                <a:cubicBezTo>
                  <a:pt x="51" y="50"/>
                  <a:pt x="56" y="44"/>
                  <a:pt x="58" y="36"/>
                </a:cubicBezTo>
                <a:cubicBezTo>
                  <a:pt x="58" y="36"/>
                  <a:pt x="58" y="35"/>
                  <a:pt x="58" y="35"/>
                </a:cubicBezTo>
                <a:cubicBezTo>
                  <a:pt x="58" y="34"/>
                  <a:pt x="58" y="34"/>
                  <a:pt x="58" y="34"/>
                </a:cubicBezTo>
                <a:cubicBezTo>
                  <a:pt x="60" y="28"/>
                  <a:pt x="59" y="21"/>
                  <a:pt x="57" y="16"/>
                </a:cubicBezTo>
                <a:cubicBezTo>
                  <a:pt x="53" y="2"/>
                  <a:pt x="40" y="0"/>
                  <a:pt x="29" y="4"/>
                </a:cubicBezTo>
                <a:close/>
                <a:moveTo>
                  <a:pt x="18" y="34"/>
                </a:moveTo>
                <a:cubicBezTo>
                  <a:pt x="23" y="43"/>
                  <a:pt x="34" y="49"/>
                  <a:pt x="44" y="48"/>
                </a:cubicBezTo>
                <a:cubicBezTo>
                  <a:pt x="43" y="48"/>
                  <a:pt x="42" y="49"/>
                  <a:pt x="42" y="49"/>
                </a:cubicBezTo>
                <a:cubicBezTo>
                  <a:pt x="29" y="56"/>
                  <a:pt x="20" y="46"/>
                  <a:pt x="18" y="34"/>
                </a:cubicBezTo>
                <a:close/>
                <a:moveTo>
                  <a:pt x="54" y="20"/>
                </a:moveTo>
                <a:cubicBezTo>
                  <a:pt x="55" y="26"/>
                  <a:pt x="55" y="32"/>
                  <a:pt x="52" y="37"/>
                </a:cubicBezTo>
                <a:cubicBezTo>
                  <a:pt x="44" y="44"/>
                  <a:pt x="36" y="47"/>
                  <a:pt x="26" y="39"/>
                </a:cubicBezTo>
                <a:cubicBezTo>
                  <a:pt x="20" y="35"/>
                  <a:pt x="18" y="29"/>
                  <a:pt x="18" y="23"/>
                </a:cubicBezTo>
                <a:cubicBezTo>
                  <a:pt x="19" y="18"/>
                  <a:pt x="21" y="14"/>
                  <a:pt x="24" y="11"/>
                </a:cubicBezTo>
                <a:cubicBezTo>
                  <a:pt x="36" y="5"/>
                  <a:pt x="50" y="4"/>
                  <a:pt x="5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0" name="CustomShape 225"/>
          <p:cNvSpPr/>
          <p:nvPr/>
        </p:nvSpPr>
        <p:spPr>
          <a:xfrm>
            <a:off x="6244467" y="4814819"/>
            <a:ext cx="253767" cy="309560"/>
          </a:xfrm>
          <a:custGeom>
            <a:avLst/>
            <a:gdLst/>
            <a:ahLst/>
            <a:cxnLst/>
            <a:rect l="l" t="t" r="r" b="b"/>
            <a:pathLst>
              <a:path w="60" h="73">
                <a:moveTo>
                  <a:pt x="9" y="19"/>
                </a:moveTo>
                <a:cubicBezTo>
                  <a:pt x="2" y="29"/>
                  <a:pt x="0" y="43"/>
                  <a:pt x="4" y="55"/>
                </a:cubicBezTo>
                <a:cubicBezTo>
                  <a:pt x="11" y="73"/>
                  <a:pt x="33" y="71"/>
                  <a:pt x="45" y="61"/>
                </a:cubicBezTo>
                <a:cubicBezTo>
                  <a:pt x="58" y="50"/>
                  <a:pt x="60" y="27"/>
                  <a:pt x="50" y="14"/>
                </a:cubicBezTo>
                <a:cubicBezTo>
                  <a:pt x="39" y="0"/>
                  <a:pt x="16" y="5"/>
                  <a:pt x="9" y="19"/>
                </a:cubicBezTo>
                <a:close/>
                <a:moveTo>
                  <a:pt x="8" y="50"/>
                </a:moveTo>
                <a:cubicBezTo>
                  <a:pt x="6" y="43"/>
                  <a:pt x="6" y="35"/>
                  <a:pt x="9" y="29"/>
                </a:cubicBezTo>
                <a:cubicBezTo>
                  <a:pt x="9" y="29"/>
                  <a:pt x="9" y="28"/>
                  <a:pt x="9" y="28"/>
                </a:cubicBezTo>
                <a:cubicBezTo>
                  <a:pt x="13" y="22"/>
                  <a:pt x="16" y="16"/>
                  <a:pt x="22" y="13"/>
                </a:cubicBezTo>
                <a:cubicBezTo>
                  <a:pt x="11" y="24"/>
                  <a:pt x="6" y="48"/>
                  <a:pt x="14" y="60"/>
                </a:cubicBezTo>
                <a:cubicBezTo>
                  <a:pt x="11" y="58"/>
                  <a:pt x="9" y="54"/>
                  <a:pt x="8" y="50"/>
                </a:cubicBezTo>
                <a:close/>
                <a:moveTo>
                  <a:pt x="49" y="21"/>
                </a:moveTo>
                <a:cubicBezTo>
                  <a:pt x="55" y="33"/>
                  <a:pt x="50" y="50"/>
                  <a:pt x="40" y="59"/>
                </a:cubicBezTo>
                <a:cubicBezTo>
                  <a:pt x="36" y="62"/>
                  <a:pt x="32" y="64"/>
                  <a:pt x="28" y="64"/>
                </a:cubicBezTo>
                <a:cubicBezTo>
                  <a:pt x="14" y="56"/>
                  <a:pt x="12" y="45"/>
                  <a:pt x="17" y="30"/>
                </a:cubicBezTo>
                <a:cubicBezTo>
                  <a:pt x="20" y="20"/>
                  <a:pt x="28" y="11"/>
                  <a:pt x="38" y="12"/>
                </a:cubicBezTo>
                <a:cubicBezTo>
                  <a:pt x="43" y="14"/>
                  <a:pt x="46" y="17"/>
                  <a:pt x="4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226"/>
          <p:cNvSpPr/>
          <p:nvPr/>
        </p:nvSpPr>
        <p:spPr>
          <a:xfrm>
            <a:off x="6457199" y="4440108"/>
            <a:ext cx="266725" cy="293722"/>
          </a:xfrm>
          <a:custGeom>
            <a:avLst/>
            <a:gdLst/>
            <a:ahLst/>
            <a:cxnLst/>
            <a:rect l="l" t="t" r="r" b="b"/>
            <a:pathLst>
              <a:path w="63" h="69">
                <a:moveTo>
                  <a:pt x="8" y="17"/>
                </a:moveTo>
                <a:cubicBezTo>
                  <a:pt x="0" y="26"/>
                  <a:pt x="1" y="42"/>
                  <a:pt x="7" y="53"/>
                </a:cubicBezTo>
                <a:cubicBezTo>
                  <a:pt x="16" y="69"/>
                  <a:pt x="36" y="69"/>
                  <a:pt x="50" y="58"/>
                </a:cubicBezTo>
                <a:cubicBezTo>
                  <a:pt x="63" y="47"/>
                  <a:pt x="62" y="26"/>
                  <a:pt x="52" y="14"/>
                </a:cubicBezTo>
                <a:cubicBezTo>
                  <a:pt x="39" y="0"/>
                  <a:pt x="18" y="4"/>
                  <a:pt x="8" y="17"/>
                </a:cubicBezTo>
                <a:close/>
                <a:moveTo>
                  <a:pt x="9" y="48"/>
                </a:moveTo>
                <a:cubicBezTo>
                  <a:pt x="4" y="39"/>
                  <a:pt x="5" y="30"/>
                  <a:pt x="10" y="22"/>
                </a:cubicBezTo>
                <a:cubicBezTo>
                  <a:pt x="11" y="21"/>
                  <a:pt x="12" y="20"/>
                  <a:pt x="13" y="19"/>
                </a:cubicBezTo>
                <a:cubicBezTo>
                  <a:pt x="9" y="25"/>
                  <a:pt x="8" y="33"/>
                  <a:pt x="9" y="40"/>
                </a:cubicBezTo>
                <a:cubicBezTo>
                  <a:pt x="11" y="49"/>
                  <a:pt x="17" y="56"/>
                  <a:pt x="25" y="59"/>
                </a:cubicBezTo>
                <a:cubicBezTo>
                  <a:pt x="29" y="60"/>
                  <a:pt x="33" y="60"/>
                  <a:pt x="37" y="60"/>
                </a:cubicBezTo>
                <a:cubicBezTo>
                  <a:pt x="27" y="64"/>
                  <a:pt x="15" y="59"/>
                  <a:pt x="9" y="48"/>
                </a:cubicBezTo>
                <a:close/>
                <a:moveTo>
                  <a:pt x="51" y="48"/>
                </a:moveTo>
                <a:cubicBezTo>
                  <a:pt x="47" y="50"/>
                  <a:pt x="44" y="53"/>
                  <a:pt x="41" y="55"/>
                </a:cubicBezTo>
                <a:cubicBezTo>
                  <a:pt x="36" y="57"/>
                  <a:pt x="30" y="57"/>
                  <a:pt x="25" y="55"/>
                </a:cubicBezTo>
                <a:cubicBezTo>
                  <a:pt x="17" y="53"/>
                  <a:pt x="13" y="45"/>
                  <a:pt x="12" y="38"/>
                </a:cubicBezTo>
                <a:cubicBezTo>
                  <a:pt x="10" y="25"/>
                  <a:pt x="19" y="14"/>
                  <a:pt x="31" y="11"/>
                </a:cubicBezTo>
                <a:cubicBezTo>
                  <a:pt x="38" y="11"/>
                  <a:pt x="45" y="13"/>
                  <a:pt x="50" y="20"/>
                </a:cubicBezTo>
                <a:cubicBezTo>
                  <a:pt x="56" y="29"/>
                  <a:pt x="56" y="40"/>
                  <a:pt x="51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2" name="CustomShape 227"/>
          <p:cNvSpPr/>
          <p:nvPr/>
        </p:nvSpPr>
        <p:spPr>
          <a:xfrm>
            <a:off x="6083927" y="4475024"/>
            <a:ext cx="249448" cy="289042"/>
          </a:xfrm>
          <a:custGeom>
            <a:avLst/>
            <a:gdLst/>
            <a:ahLst/>
            <a:cxnLst/>
            <a:rect l="l" t="t" r="r" b="b"/>
            <a:pathLst>
              <a:path w="59" h="68">
                <a:moveTo>
                  <a:pt x="6" y="22"/>
                </a:moveTo>
                <a:cubicBezTo>
                  <a:pt x="5" y="23"/>
                  <a:pt x="5" y="24"/>
                  <a:pt x="4" y="25"/>
                </a:cubicBezTo>
                <a:cubicBezTo>
                  <a:pt x="3" y="27"/>
                  <a:pt x="2" y="28"/>
                  <a:pt x="2" y="30"/>
                </a:cubicBezTo>
                <a:cubicBezTo>
                  <a:pt x="1" y="30"/>
                  <a:pt x="1" y="31"/>
                  <a:pt x="2" y="31"/>
                </a:cubicBezTo>
                <a:cubicBezTo>
                  <a:pt x="0" y="37"/>
                  <a:pt x="0" y="44"/>
                  <a:pt x="3" y="51"/>
                </a:cubicBezTo>
                <a:cubicBezTo>
                  <a:pt x="10" y="67"/>
                  <a:pt x="28" y="68"/>
                  <a:pt x="41" y="59"/>
                </a:cubicBezTo>
                <a:cubicBezTo>
                  <a:pt x="54" y="51"/>
                  <a:pt x="59" y="29"/>
                  <a:pt x="49" y="16"/>
                </a:cubicBezTo>
                <a:cubicBezTo>
                  <a:pt x="37" y="0"/>
                  <a:pt x="16" y="8"/>
                  <a:pt x="6" y="22"/>
                </a:cubicBezTo>
                <a:close/>
                <a:moveTo>
                  <a:pt x="6" y="47"/>
                </a:moveTo>
                <a:cubicBezTo>
                  <a:pt x="3" y="40"/>
                  <a:pt x="4" y="32"/>
                  <a:pt x="8" y="26"/>
                </a:cubicBezTo>
                <a:cubicBezTo>
                  <a:pt x="9" y="25"/>
                  <a:pt x="10" y="24"/>
                  <a:pt x="11" y="23"/>
                </a:cubicBezTo>
                <a:cubicBezTo>
                  <a:pt x="7" y="29"/>
                  <a:pt x="6" y="36"/>
                  <a:pt x="7" y="44"/>
                </a:cubicBezTo>
                <a:cubicBezTo>
                  <a:pt x="8" y="53"/>
                  <a:pt x="16" y="59"/>
                  <a:pt x="24" y="60"/>
                </a:cubicBezTo>
                <a:cubicBezTo>
                  <a:pt x="17" y="60"/>
                  <a:pt x="10" y="55"/>
                  <a:pt x="6" y="47"/>
                </a:cubicBezTo>
                <a:close/>
                <a:moveTo>
                  <a:pt x="40" y="54"/>
                </a:moveTo>
                <a:cubicBezTo>
                  <a:pt x="34" y="56"/>
                  <a:pt x="28" y="58"/>
                  <a:pt x="21" y="55"/>
                </a:cubicBezTo>
                <a:cubicBezTo>
                  <a:pt x="15" y="53"/>
                  <a:pt x="12" y="47"/>
                  <a:pt x="11" y="41"/>
                </a:cubicBezTo>
                <a:cubicBezTo>
                  <a:pt x="9" y="30"/>
                  <a:pt x="16" y="19"/>
                  <a:pt x="26" y="13"/>
                </a:cubicBezTo>
                <a:cubicBezTo>
                  <a:pt x="27" y="13"/>
                  <a:pt x="27" y="13"/>
                  <a:pt x="28" y="13"/>
                </a:cubicBezTo>
                <a:cubicBezTo>
                  <a:pt x="36" y="11"/>
                  <a:pt x="43" y="15"/>
                  <a:pt x="47" y="22"/>
                </a:cubicBezTo>
                <a:cubicBezTo>
                  <a:pt x="53" y="33"/>
                  <a:pt x="48" y="46"/>
                  <a:pt x="40" y="5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3" name="CustomShape 228"/>
          <p:cNvSpPr/>
          <p:nvPr/>
        </p:nvSpPr>
        <p:spPr>
          <a:xfrm>
            <a:off x="6142960" y="4092394"/>
            <a:ext cx="233250" cy="289042"/>
          </a:xfrm>
          <a:custGeom>
            <a:avLst/>
            <a:gdLst/>
            <a:ahLst/>
            <a:cxnLst/>
            <a:rect l="l" t="t" r="r" b="b"/>
            <a:pathLst>
              <a:path w="55" h="68">
                <a:moveTo>
                  <a:pt x="43" y="11"/>
                </a:moveTo>
                <a:cubicBezTo>
                  <a:pt x="30" y="0"/>
                  <a:pt x="12" y="11"/>
                  <a:pt x="5" y="24"/>
                </a:cubicBezTo>
                <a:cubicBezTo>
                  <a:pt x="0" y="33"/>
                  <a:pt x="0" y="44"/>
                  <a:pt x="6" y="53"/>
                </a:cubicBezTo>
                <a:cubicBezTo>
                  <a:pt x="16" y="68"/>
                  <a:pt x="35" y="64"/>
                  <a:pt x="45" y="51"/>
                </a:cubicBezTo>
                <a:cubicBezTo>
                  <a:pt x="55" y="40"/>
                  <a:pt x="54" y="21"/>
                  <a:pt x="43" y="11"/>
                </a:cubicBezTo>
                <a:close/>
                <a:moveTo>
                  <a:pt x="5" y="34"/>
                </a:moveTo>
                <a:cubicBezTo>
                  <a:pt x="9" y="26"/>
                  <a:pt x="13" y="18"/>
                  <a:pt x="22" y="14"/>
                </a:cubicBezTo>
                <a:cubicBezTo>
                  <a:pt x="26" y="12"/>
                  <a:pt x="31" y="12"/>
                  <a:pt x="35" y="13"/>
                </a:cubicBezTo>
                <a:cubicBezTo>
                  <a:pt x="23" y="15"/>
                  <a:pt x="13" y="27"/>
                  <a:pt x="9" y="38"/>
                </a:cubicBezTo>
                <a:cubicBezTo>
                  <a:pt x="8" y="42"/>
                  <a:pt x="8" y="45"/>
                  <a:pt x="8" y="48"/>
                </a:cubicBezTo>
                <a:cubicBezTo>
                  <a:pt x="6" y="44"/>
                  <a:pt x="5" y="39"/>
                  <a:pt x="5" y="34"/>
                </a:cubicBezTo>
                <a:close/>
                <a:moveTo>
                  <a:pt x="41" y="49"/>
                </a:moveTo>
                <a:cubicBezTo>
                  <a:pt x="34" y="59"/>
                  <a:pt x="20" y="61"/>
                  <a:pt x="11" y="53"/>
                </a:cubicBezTo>
                <a:cubicBezTo>
                  <a:pt x="11" y="53"/>
                  <a:pt x="11" y="53"/>
                  <a:pt x="11" y="52"/>
                </a:cubicBezTo>
                <a:cubicBezTo>
                  <a:pt x="10" y="47"/>
                  <a:pt x="12" y="41"/>
                  <a:pt x="14" y="36"/>
                </a:cubicBezTo>
                <a:cubicBezTo>
                  <a:pt x="19" y="24"/>
                  <a:pt x="28" y="17"/>
                  <a:pt x="41" y="16"/>
                </a:cubicBezTo>
                <a:cubicBezTo>
                  <a:pt x="41" y="16"/>
                  <a:pt x="41" y="16"/>
                  <a:pt x="41" y="17"/>
                </a:cubicBezTo>
                <a:cubicBezTo>
                  <a:pt x="50" y="25"/>
                  <a:pt x="47" y="40"/>
                  <a:pt x="41" y="4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4" name="CustomShape 229"/>
          <p:cNvSpPr/>
          <p:nvPr/>
        </p:nvSpPr>
        <p:spPr>
          <a:xfrm>
            <a:off x="6961853" y="4563932"/>
            <a:ext cx="520492" cy="555408"/>
          </a:xfrm>
          <a:custGeom>
            <a:avLst/>
            <a:gdLst/>
            <a:ahLst/>
            <a:cxnLst/>
            <a:rect l="l" t="t" r="r" b="b"/>
            <a:pathLst>
              <a:path w="123" h="131">
                <a:moveTo>
                  <a:pt x="59" y="20"/>
                </a:moveTo>
                <a:cubicBezTo>
                  <a:pt x="39" y="16"/>
                  <a:pt x="19" y="13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4" y="22"/>
                  <a:pt x="53" y="21"/>
                  <a:pt x="80" y="31"/>
                </a:cubicBezTo>
                <a:cubicBezTo>
                  <a:pt x="123" y="46"/>
                  <a:pt x="114" y="102"/>
                  <a:pt x="88" y="129"/>
                </a:cubicBezTo>
                <a:cubicBezTo>
                  <a:pt x="87" y="130"/>
                  <a:pt x="88" y="131"/>
                  <a:pt x="89" y="130"/>
                </a:cubicBezTo>
                <a:cubicBezTo>
                  <a:pt x="116" y="112"/>
                  <a:pt x="122" y="66"/>
                  <a:pt x="102" y="41"/>
                </a:cubicBezTo>
                <a:cubicBezTo>
                  <a:pt x="92" y="27"/>
                  <a:pt x="74" y="24"/>
                  <a:pt x="59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5" name="CustomShape 230"/>
          <p:cNvSpPr/>
          <p:nvPr/>
        </p:nvSpPr>
        <p:spPr>
          <a:xfrm>
            <a:off x="7046082" y="5141657"/>
            <a:ext cx="253767" cy="160179"/>
          </a:xfrm>
          <a:custGeom>
            <a:avLst/>
            <a:gdLst/>
            <a:ahLst/>
            <a:cxnLst/>
            <a:rect l="l" t="t" r="r" b="b"/>
            <a:pathLst>
              <a:path w="60" h="38">
                <a:moveTo>
                  <a:pt x="58" y="1"/>
                </a:moveTo>
                <a:cubicBezTo>
                  <a:pt x="41" y="15"/>
                  <a:pt x="21" y="25"/>
                  <a:pt x="1" y="36"/>
                </a:cubicBezTo>
                <a:cubicBezTo>
                  <a:pt x="0" y="36"/>
                  <a:pt x="1" y="38"/>
                  <a:pt x="2" y="37"/>
                </a:cubicBezTo>
                <a:cubicBezTo>
                  <a:pt x="23" y="29"/>
                  <a:pt x="44" y="18"/>
                  <a:pt x="59" y="2"/>
                </a:cubicBezTo>
                <a:cubicBezTo>
                  <a:pt x="60" y="1"/>
                  <a:pt x="59" y="0"/>
                  <a:pt x="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6" name="CustomShape 231"/>
          <p:cNvSpPr/>
          <p:nvPr/>
        </p:nvSpPr>
        <p:spPr>
          <a:xfrm>
            <a:off x="11253935" y="1835488"/>
            <a:ext cx="496735" cy="618759"/>
          </a:xfrm>
          <a:custGeom>
            <a:avLst/>
            <a:gdLst/>
            <a:ahLst/>
            <a:cxnLst/>
            <a:rect l="l" t="t" r="r" b="b"/>
            <a:pathLst>
              <a:path w="117" h="146">
                <a:moveTo>
                  <a:pt x="88" y="38"/>
                </a:moveTo>
                <a:cubicBezTo>
                  <a:pt x="70" y="37"/>
                  <a:pt x="52" y="48"/>
                  <a:pt x="39" y="60"/>
                </a:cubicBezTo>
                <a:cubicBezTo>
                  <a:pt x="39" y="61"/>
                  <a:pt x="38" y="62"/>
                  <a:pt x="38" y="63"/>
                </a:cubicBezTo>
                <a:cubicBezTo>
                  <a:pt x="37" y="63"/>
                  <a:pt x="37" y="63"/>
                  <a:pt x="36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4" y="65"/>
                  <a:pt x="33" y="63"/>
                  <a:pt x="34" y="61"/>
                </a:cubicBezTo>
                <a:cubicBezTo>
                  <a:pt x="34" y="60"/>
                  <a:pt x="35" y="59"/>
                  <a:pt x="36" y="58"/>
                </a:cubicBezTo>
                <a:cubicBezTo>
                  <a:pt x="38" y="50"/>
                  <a:pt x="42" y="41"/>
                  <a:pt x="43" y="32"/>
                </a:cubicBezTo>
                <a:cubicBezTo>
                  <a:pt x="44" y="23"/>
                  <a:pt x="42" y="0"/>
                  <a:pt x="27" y="9"/>
                </a:cubicBezTo>
                <a:cubicBezTo>
                  <a:pt x="13" y="17"/>
                  <a:pt x="8" y="40"/>
                  <a:pt x="5" y="55"/>
                </a:cubicBezTo>
                <a:cubicBezTo>
                  <a:pt x="2" y="70"/>
                  <a:pt x="0" y="85"/>
                  <a:pt x="0" y="100"/>
                </a:cubicBezTo>
                <a:cubicBezTo>
                  <a:pt x="0" y="117"/>
                  <a:pt x="2" y="132"/>
                  <a:pt x="5" y="146"/>
                </a:cubicBezTo>
                <a:cubicBezTo>
                  <a:pt x="30" y="127"/>
                  <a:pt x="53" y="107"/>
                  <a:pt x="75" y="84"/>
                </a:cubicBezTo>
                <a:cubicBezTo>
                  <a:pt x="81" y="77"/>
                  <a:pt x="117" y="39"/>
                  <a:pt x="88" y="3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7" name="CustomShape 232"/>
          <p:cNvSpPr/>
          <p:nvPr/>
        </p:nvSpPr>
        <p:spPr>
          <a:xfrm>
            <a:off x="11253934" y="2165565"/>
            <a:ext cx="339796" cy="288682"/>
          </a:xfrm>
          <a:custGeom>
            <a:avLst/>
            <a:gdLst/>
            <a:ahLst/>
            <a:cxnLst/>
            <a:rect l="l" t="t" r="r" b="b"/>
            <a:pathLst>
              <a:path w="80" h="68">
                <a:moveTo>
                  <a:pt x="12" y="34"/>
                </a:moveTo>
                <a:cubicBezTo>
                  <a:pt x="11" y="35"/>
                  <a:pt x="9" y="35"/>
                  <a:pt x="8" y="33"/>
                </a:cubicBezTo>
                <a:cubicBezTo>
                  <a:pt x="5" y="27"/>
                  <a:pt x="3" y="20"/>
                  <a:pt x="0" y="13"/>
                </a:cubicBezTo>
                <a:cubicBezTo>
                  <a:pt x="0" y="16"/>
                  <a:pt x="0" y="19"/>
                  <a:pt x="0" y="22"/>
                </a:cubicBezTo>
                <a:cubicBezTo>
                  <a:pt x="0" y="39"/>
                  <a:pt x="2" y="54"/>
                  <a:pt x="5" y="68"/>
                </a:cubicBezTo>
                <a:cubicBezTo>
                  <a:pt x="30" y="49"/>
                  <a:pt x="53" y="29"/>
                  <a:pt x="75" y="6"/>
                </a:cubicBezTo>
                <a:cubicBezTo>
                  <a:pt x="76" y="5"/>
                  <a:pt x="78" y="3"/>
                  <a:pt x="80" y="0"/>
                </a:cubicBezTo>
                <a:cubicBezTo>
                  <a:pt x="58" y="12"/>
                  <a:pt x="35" y="23"/>
                  <a:pt x="12" y="34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8" name="CustomShape 233"/>
          <p:cNvSpPr/>
          <p:nvPr/>
        </p:nvSpPr>
        <p:spPr>
          <a:xfrm>
            <a:off x="11220459" y="1809931"/>
            <a:ext cx="530211" cy="704788"/>
          </a:xfrm>
          <a:custGeom>
            <a:avLst/>
            <a:gdLst/>
            <a:ahLst/>
            <a:cxnLst/>
            <a:rect l="l" t="t" r="r" b="b"/>
            <a:pathLst>
              <a:path w="125" h="166">
                <a:moveTo>
                  <a:pt x="97" y="38"/>
                </a:moveTo>
                <a:cubicBezTo>
                  <a:pt x="83" y="36"/>
                  <a:pt x="65" y="45"/>
                  <a:pt x="53" y="55"/>
                </a:cubicBezTo>
                <a:cubicBezTo>
                  <a:pt x="59" y="40"/>
                  <a:pt x="64" y="19"/>
                  <a:pt x="52" y="11"/>
                </a:cubicBezTo>
                <a:cubicBezTo>
                  <a:pt x="36" y="0"/>
                  <a:pt x="23" y="14"/>
                  <a:pt x="16" y="28"/>
                </a:cubicBezTo>
                <a:cubicBezTo>
                  <a:pt x="6" y="48"/>
                  <a:pt x="3" y="74"/>
                  <a:pt x="1" y="96"/>
                </a:cubicBezTo>
                <a:cubicBezTo>
                  <a:pt x="0" y="116"/>
                  <a:pt x="1" y="138"/>
                  <a:pt x="6" y="159"/>
                </a:cubicBezTo>
                <a:cubicBezTo>
                  <a:pt x="8" y="166"/>
                  <a:pt x="8" y="166"/>
                  <a:pt x="8" y="166"/>
                </a:cubicBezTo>
                <a:cubicBezTo>
                  <a:pt x="15" y="161"/>
                  <a:pt x="15" y="161"/>
                  <a:pt x="15" y="161"/>
                </a:cubicBezTo>
                <a:cubicBezTo>
                  <a:pt x="34" y="147"/>
                  <a:pt x="52" y="132"/>
                  <a:pt x="68" y="116"/>
                </a:cubicBezTo>
                <a:cubicBezTo>
                  <a:pt x="82" y="101"/>
                  <a:pt x="101" y="86"/>
                  <a:pt x="110" y="67"/>
                </a:cubicBezTo>
                <a:cubicBezTo>
                  <a:pt x="116" y="54"/>
                  <a:pt x="112" y="41"/>
                  <a:pt x="97" y="38"/>
                </a:cubicBezTo>
                <a:close/>
                <a:moveTo>
                  <a:pt x="83" y="90"/>
                </a:moveTo>
                <a:cubicBezTo>
                  <a:pt x="61" y="113"/>
                  <a:pt x="38" y="133"/>
                  <a:pt x="13" y="152"/>
                </a:cubicBezTo>
                <a:cubicBezTo>
                  <a:pt x="10" y="138"/>
                  <a:pt x="8" y="123"/>
                  <a:pt x="8" y="106"/>
                </a:cubicBezTo>
                <a:cubicBezTo>
                  <a:pt x="8" y="91"/>
                  <a:pt x="10" y="76"/>
                  <a:pt x="13" y="61"/>
                </a:cubicBezTo>
                <a:cubicBezTo>
                  <a:pt x="16" y="46"/>
                  <a:pt x="21" y="23"/>
                  <a:pt x="35" y="15"/>
                </a:cubicBezTo>
                <a:cubicBezTo>
                  <a:pt x="50" y="6"/>
                  <a:pt x="52" y="29"/>
                  <a:pt x="51" y="38"/>
                </a:cubicBezTo>
                <a:cubicBezTo>
                  <a:pt x="50" y="47"/>
                  <a:pt x="46" y="56"/>
                  <a:pt x="44" y="64"/>
                </a:cubicBezTo>
                <a:cubicBezTo>
                  <a:pt x="43" y="65"/>
                  <a:pt x="42" y="66"/>
                  <a:pt x="42" y="67"/>
                </a:cubicBezTo>
                <a:cubicBezTo>
                  <a:pt x="41" y="69"/>
                  <a:pt x="42" y="71"/>
                  <a:pt x="44" y="69"/>
                </a:cubicBezTo>
                <a:cubicBezTo>
                  <a:pt x="44" y="69"/>
                  <a:pt x="44" y="69"/>
                  <a:pt x="44" y="69"/>
                </a:cubicBezTo>
                <a:cubicBezTo>
                  <a:pt x="45" y="69"/>
                  <a:pt x="45" y="69"/>
                  <a:pt x="46" y="69"/>
                </a:cubicBezTo>
                <a:cubicBezTo>
                  <a:pt x="46" y="68"/>
                  <a:pt x="47" y="67"/>
                  <a:pt x="47" y="66"/>
                </a:cubicBezTo>
                <a:cubicBezTo>
                  <a:pt x="60" y="54"/>
                  <a:pt x="78" y="43"/>
                  <a:pt x="96" y="44"/>
                </a:cubicBezTo>
                <a:cubicBezTo>
                  <a:pt x="125" y="45"/>
                  <a:pt x="89" y="83"/>
                  <a:pt x="83" y="9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9" name="CustomShape 234"/>
          <p:cNvSpPr/>
          <p:nvPr/>
        </p:nvSpPr>
        <p:spPr>
          <a:xfrm>
            <a:off x="11626846" y="1614836"/>
            <a:ext cx="114465" cy="144341"/>
          </a:xfrm>
          <a:custGeom>
            <a:avLst/>
            <a:gdLst/>
            <a:ahLst/>
            <a:cxnLst/>
            <a:rect l="l" t="t" r="r" b="b"/>
            <a:pathLst>
              <a:path w="27" h="34">
                <a:moveTo>
                  <a:pt x="22" y="1"/>
                </a:moveTo>
                <a:cubicBezTo>
                  <a:pt x="15" y="10"/>
                  <a:pt x="3" y="19"/>
                  <a:pt x="0" y="31"/>
                </a:cubicBezTo>
                <a:cubicBezTo>
                  <a:pt x="0" y="33"/>
                  <a:pt x="2" y="34"/>
                  <a:pt x="3" y="33"/>
                </a:cubicBezTo>
                <a:cubicBezTo>
                  <a:pt x="8" y="29"/>
                  <a:pt x="11" y="24"/>
                  <a:pt x="14" y="19"/>
                </a:cubicBezTo>
                <a:cubicBezTo>
                  <a:pt x="18" y="14"/>
                  <a:pt x="21" y="9"/>
                  <a:pt x="25" y="4"/>
                </a:cubicBezTo>
                <a:cubicBezTo>
                  <a:pt x="27" y="2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0" name="CustomShape 235"/>
          <p:cNvSpPr/>
          <p:nvPr/>
        </p:nvSpPr>
        <p:spPr>
          <a:xfrm>
            <a:off x="11423832" y="1551125"/>
            <a:ext cx="33116" cy="127063"/>
          </a:xfrm>
          <a:custGeom>
            <a:avLst/>
            <a:gdLst/>
            <a:ahLst/>
            <a:cxnLst/>
            <a:rect l="l" t="t" r="r" b="b"/>
            <a:pathLst>
              <a:path w="8" h="30">
                <a:moveTo>
                  <a:pt x="6" y="15"/>
                </a:moveTo>
                <a:cubicBezTo>
                  <a:pt x="5" y="11"/>
                  <a:pt x="6" y="6"/>
                  <a:pt x="5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6"/>
                  <a:pt x="0" y="11"/>
                  <a:pt x="0" y="15"/>
                </a:cubicBezTo>
                <a:cubicBezTo>
                  <a:pt x="0" y="19"/>
                  <a:pt x="0" y="25"/>
                  <a:pt x="3" y="28"/>
                </a:cubicBezTo>
                <a:cubicBezTo>
                  <a:pt x="4" y="30"/>
                  <a:pt x="7" y="29"/>
                  <a:pt x="7" y="27"/>
                </a:cubicBezTo>
                <a:cubicBezTo>
                  <a:pt x="8" y="23"/>
                  <a:pt x="6" y="19"/>
                  <a:pt x="6" y="1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1" name="CustomShape 236"/>
          <p:cNvSpPr/>
          <p:nvPr/>
        </p:nvSpPr>
        <p:spPr>
          <a:xfrm>
            <a:off x="11169705" y="1647952"/>
            <a:ext cx="76310" cy="98627"/>
          </a:xfrm>
          <a:custGeom>
            <a:avLst/>
            <a:gdLst/>
            <a:ahLst/>
            <a:cxnLst/>
            <a:rect l="l" t="t" r="r" b="b"/>
            <a:pathLst>
              <a:path w="18" h="23">
                <a:moveTo>
                  <a:pt x="17" y="20"/>
                </a:moveTo>
                <a:cubicBezTo>
                  <a:pt x="16" y="16"/>
                  <a:pt x="14" y="13"/>
                  <a:pt x="11" y="10"/>
                </a:cubicBezTo>
                <a:cubicBezTo>
                  <a:pt x="9" y="7"/>
                  <a:pt x="7" y="2"/>
                  <a:pt x="3" y="1"/>
                </a:cubicBezTo>
                <a:cubicBezTo>
                  <a:pt x="2" y="0"/>
                  <a:pt x="0" y="1"/>
                  <a:pt x="1" y="2"/>
                </a:cubicBezTo>
                <a:cubicBezTo>
                  <a:pt x="1" y="6"/>
                  <a:pt x="4" y="10"/>
                  <a:pt x="6" y="13"/>
                </a:cubicBezTo>
                <a:cubicBezTo>
                  <a:pt x="8" y="16"/>
                  <a:pt x="11" y="20"/>
                  <a:pt x="15" y="22"/>
                </a:cubicBezTo>
                <a:cubicBezTo>
                  <a:pt x="16" y="23"/>
                  <a:pt x="18" y="21"/>
                  <a:pt x="17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2" name="CustomShape 237"/>
          <p:cNvSpPr/>
          <p:nvPr/>
        </p:nvSpPr>
        <p:spPr>
          <a:xfrm>
            <a:off x="11101674" y="1967231"/>
            <a:ext cx="101507" cy="42834"/>
          </a:xfrm>
          <a:custGeom>
            <a:avLst/>
            <a:gdLst/>
            <a:ahLst/>
            <a:cxnLst/>
            <a:rect l="l" t="t" r="r" b="b"/>
            <a:pathLst>
              <a:path w="24" h="10">
                <a:moveTo>
                  <a:pt x="22" y="5"/>
                </a:moveTo>
                <a:cubicBezTo>
                  <a:pt x="19" y="3"/>
                  <a:pt x="16" y="3"/>
                  <a:pt x="13" y="2"/>
                </a:cubicBezTo>
                <a:cubicBezTo>
                  <a:pt x="10" y="2"/>
                  <a:pt x="6" y="1"/>
                  <a:pt x="3" y="0"/>
                </a:cubicBezTo>
                <a:cubicBezTo>
                  <a:pt x="0" y="0"/>
                  <a:pt x="0" y="4"/>
                  <a:pt x="2" y="5"/>
                </a:cubicBezTo>
                <a:cubicBezTo>
                  <a:pt x="7" y="7"/>
                  <a:pt x="16" y="10"/>
                  <a:pt x="22" y="9"/>
                </a:cubicBezTo>
                <a:cubicBezTo>
                  <a:pt x="24" y="8"/>
                  <a:pt x="24" y="5"/>
                  <a:pt x="2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3" name="CustomShape 238"/>
          <p:cNvSpPr/>
          <p:nvPr/>
        </p:nvSpPr>
        <p:spPr>
          <a:xfrm>
            <a:off x="11058840" y="2200480"/>
            <a:ext cx="85669" cy="25197"/>
          </a:xfrm>
          <a:custGeom>
            <a:avLst/>
            <a:gdLst/>
            <a:ahLst/>
            <a:cxnLst/>
            <a:rect l="l" t="t" r="r" b="b"/>
            <a:pathLst>
              <a:path w="20" h="6">
                <a:moveTo>
                  <a:pt x="18" y="1"/>
                </a:moveTo>
                <a:cubicBezTo>
                  <a:pt x="16" y="0"/>
                  <a:pt x="12" y="0"/>
                  <a:pt x="9" y="0"/>
                </a:cubicBezTo>
                <a:cubicBezTo>
                  <a:pt x="7" y="0"/>
                  <a:pt x="4" y="1"/>
                  <a:pt x="2" y="1"/>
                </a:cubicBezTo>
                <a:cubicBezTo>
                  <a:pt x="0" y="2"/>
                  <a:pt x="0" y="3"/>
                  <a:pt x="1" y="4"/>
                </a:cubicBezTo>
                <a:cubicBezTo>
                  <a:pt x="3" y="5"/>
                  <a:pt x="6" y="5"/>
                  <a:pt x="8" y="5"/>
                </a:cubicBezTo>
                <a:cubicBezTo>
                  <a:pt x="11" y="5"/>
                  <a:pt x="15" y="6"/>
                  <a:pt x="18" y="5"/>
                </a:cubicBezTo>
                <a:cubicBezTo>
                  <a:pt x="19" y="4"/>
                  <a:pt x="20" y="2"/>
                  <a:pt x="1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4" name="CustomShape 239"/>
          <p:cNvSpPr/>
          <p:nvPr/>
        </p:nvSpPr>
        <p:spPr>
          <a:xfrm>
            <a:off x="11466667" y="2386216"/>
            <a:ext cx="33116" cy="110866"/>
          </a:xfrm>
          <a:custGeom>
            <a:avLst/>
            <a:gdLst/>
            <a:ahLst/>
            <a:cxnLst/>
            <a:rect l="l" t="t" r="r" b="b"/>
            <a:pathLst>
              <a:path w="8" h="26">
                <a:moveTo>
                  <a:pt x="7" y="14"/>
                </a:moveTo>
                <a:cubicBezTo>
                  <a:pt x="7" y="10"/>
                  <a:pt x="8" y="6"/>
                  <a:pt x="6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5"/>
                  <a:pt x="1" y="9"/>
                  <a:pt x="1" y="12"/>
                </a:cubicBezTo>
                <a:cubicBezTo>
                  <a:pt x="1" y="16"/>
                  <a:pt x="2" y="21"/>
                  <a:pt x="5" y="24"/>
                </a:cubicBezTo>
                <a:cubicBezTo>
                  <a:pt x="5" y="26"/>
                  <a:pt x="8" y="26"/>
                  <a:pt x="8" y="24"/>
                </a:cubicBezTo>
                <a:cubicBezTo>
                  <a:pt x="8" y="20"/>
                  <a:pt x="8" y="17"/>
                  <a:pt x="7" y="1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5" name="CustomShape 240"/>
          <p:cNvSpPr/>
          <p:nvPr/>
        </p:nvSpPr>
        <p:spPr>
          <a:xfrm>
            <a:off x="11644483" y="2281469"/>
            <a:ext cx="71271" cy="63352"/>
          </a:xfrm>
          <a:custGeom>
            <a:avLst/>
            <a:gdLst/>
            <a:ahLst/>
            <a:cxnLst/>
            <a:rect l="l" t="t" r="r" b="b"/>
            <a:pathLst>
              <a:path w="17" h="15">
                <a:moveTo>
                  <a:pt x="16" y="12"/>
                </a:moveTo>
                <a:cubicBezTo>
                  <a:pt x="14" y="10"/>
                  <a:pt x="12" y="8"/>
                  <a:pt x="10" y="6"/>
                </a:cubicBezTo>
                <a:cubicBezTo>
                  <a:pt x="8" y="4"/>
                  <a:pt x="6" y="2"/>
                  <a:pt x="3" y="1"/>
                </a:cubicBezTo>
                <a:cubicBezTo>
                  <a:pt x="2" y="0"/>
                  <a:pt x="0" y="2"/>
                  <a:pt x="0" y="3"/>
                </a:cubicBezTo>
                <a:cubicBezTo>
                  <a:pt x="2" y="9"/>
                  <a:pt x="9" y="14"/>
                  <a:pt x="15" y="15"/>
                </a:cubicBezTo>
                <a:cubicBezTo>
                  <a:pt x="16" y="15"/>
                  <a:pt x="17" y="14"/>
                  <a:pt x="16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6" name="CustomShape 241"/>
          <p:cNvSpPr/>
          <p:nvPr/>
        </p:nvSpPr>
        <p:spPr>
          <a:xfrm>
            <a:off x="11763268" y="1957512"/>
            <a:ext cx="127063" cy="42834"/>
          </a:xfrm>
          <a:custGeom>
            <a:avLst/>
            <a:gdLst/>
            <a:ahLst/>
            <a:cxnLst/>
            <a:rect l="l" t="t" r="r" b="b"/>
            <a:pathLst>
              <a:path w="30" h="10">
                <a:moveTo>
                  <a:pt x="27" y="4"/>
                </a:moveTo>
                <a:cubicBezTo>
                  <a:pt x="19" y="3"/>
                  <a:pt x="9" y="0"/>
                  <a:pt x="2" y="4"/>
                </a:cubicBezTo>
                <a:cubicBezTo>
                  <a:pt x="0" y="5"/>
                  <a:pt x="1" y="7"/>
                  <a:pt x="3" y="8"/>
                </a:cubicBezTo>
                <a:cubicBezTo>
                  <a:pt x="6" y="10"/>
                  <a:pt x="10" y="9"/>
                  <a:pt x="14" y="9"/>
                </a:cubicBezTo>
                <a:cubicBezTo>
                  <a:pt x="18" y="9"/>
                  <a:pt x="23" y="9"/>
                  <a:pt x="27" y="9"/>
                </a:cubicBezTo>
                <a:cubicBezTo>
                  <a:pt x="30" y="9"/>
                  <a:pt x="30" y="4"/>
                  <a:pt x="27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7" name="CustomShape 242"/>
          <p:cNvSpPr/>
          <p:nvPr/>
        </p:nvSpPr>
        <p:spPr>
          <a:xfrm>
            <a:off x="11753909" y="2124170"/>
            <a:ext cx="50753" cy="25557"/>
          </a:xfrm>
          <a:custGeom>
            <a:avLst/>
            <a:gdLst/>
            <a:ahLst/>
            <a:cxnLst/>
            <a:rect l="l" t="t" r="r" b="b"/>
            <a:pathLst>
              <a:path w="12" h="6">
                <a:moveTo>
                  <a:pt x="9" y="2"/>
                </a:moveTo>
                <a:cubicBezTo>
                  <a:pt x="7" y="2"/>
                  <a:pt x="4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3" y="6"/>
                  <a:pt x="6" y="6"/>
                  <a:pt x="9" y="6"/>
                </a:cubicBezTo>
                <a:cubicBezTo>
                  <a:pt x="11" y="6"/>
                  <a:pt x="12" y="2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8" name="CustomShape 243"/>
          <p:cNvSpPr/>
          <p:nvPr/>
        </p:nvSpPr>
        <p:spPr>
          <a:xfrm>
            <a:off x="5722175" y="1521249"/>
            <a:ext cx="1514323" cy="1663343"/>
          </a:xfrm>
          <a:custGeom>
            <a:avLst/>
            <a:gdLst/>
            <a:ahLst/>
            <a:cxnLst/>
            <a:rect l="l" t="t" r="r" b="b"/>
            <a:pathLst>
              <a:path w="357" h="392">
                <a:moveTo>
                  <a:pt x="258" y="387"/>
                </a:moveTo>
                <a:cubicBezTo>
                  <a:pt x="268" y="355"/>
                  <a:pt x="279" y="324"/>
                  <a:pt x="290" y="293"/>
                </a:cubicBezTo>
                <a:cubicBezTo>
                  <a:pt x="302" y="260"/>
                  <a:pt x="314" y="227"/>
                  <a:pt x="326" y="194"/>
                </a:cubicBezTo>
                <a:cubicBezTo>
                  <a:pt x="336" y="165"/>
                  <a:pt x="347" y="136"/>
                  <a:pt x="355" y="106"/>
                </a:cubicBezTo>
                <a:cubicBezTo>
                  <a:pt x="357" y="99"/>
                  <a:pt x="357" y="99"/>
                  <a:pt x="357" y="99"/>
                </a:cubicBezTo>
                <a:cubicBezTo>
                  <a:pt x="354" y="94"/>
                  <a:pt x="354" y="94"/>
                  <a:pt x="354" y="94"/>
                </a:cubicBezTo>
                <a:cubicBezTo>
                  <a:pt x="352" y="90"/>
                  <a:pt x="349" y="86"/>
                  <a:pt x="346" y="82"/>
                </a:cubicBezTo>
                <a:cubicBezTo>
                  <a:pt x="341" y="75"/>
                  <a:pt x="341" y="75"/>
                  <a:pt x="341" y="75"/>
                </a:cubicBezTo>
                <a:cubicBezTo>
                  <a:pt x="335" y="73"/>
                  <a:pt x="335" y="73"/>
                  <a:pt x="335" y="73"/>
                </a:cubicBezTo>
                <a:cubicBezTo>
                  <a:pt x="332" y="72"/>
                  <a:pt x="332" y="72"/>
                  <a:pt x="332" y="72"/>
                </a:cubicBezTo>
                <a:cubicBezTo>
                  <a:pt x="330" y="72"/>
                  <a:pt x="328" y="71"/>
                  <a:pt x="326" y="71"/>
                </a:cubicBezTo>
                <a:cubicBezTo>
                  <a:pt x="301" y="64"/>
                  <a:pt x="275" y="57"/>
                  <a:pt x="250" y="50"/>
                </a:cubicBezTo>
                <a:cubicBezTo>
                  <a:pt x="225" y="42"/>
                  <a:pt x="199" y="34"/>
                  <a:pt x="174" y="25"/>
                </a:cubicBezTo>
                <a:cubicBezTo>
                  <a:pt x="156" y="18"/>
                  <a:pt x="139" y="10"/>
                  <a:pt x="121" y="2"/>
                </a:cubicBezTo>
                <a:cubicBezTo>
                  <a:pt x="117" y="0"/>
                  <a:pt x="117" y="0"/>
                  <a:pt x="117" y="0"/>
                </a:cubicBezTo>
                <a:cubicBezTo>
                  <a:pt x="115" y="5"/>
                  <a:pt x="115" y="5"/>
                  <a:pt x="115" y="5"/>
                </a:cubicBezTo>
                <a:cubicBezTo>
                  <a:pt x="111" y="11"/>
                  <a:pt x="107" y="18"/>
                  <a:pt x="104" y="24"/>
                </a:cubicBezTo>
                <a:cubicBezTo>
                  <a:pt x="96" y="24"/>
                  <a:pt x="88" y="25"/>
                  <a:pt x="82" y="28"/>
                </a:cubicBezTo>
                <a:cubicBezTo>
                  <a:pt x="76" y="31"/>
                  <a:pt x="73" y="37"/>
                  <a:pt x="73" y="44"/>
                </a:cubicBezTo>
                <a:cubicBezTo>
                  <a:pt x="73" y="51"/>
                  <a:pt x="78" y="60"/>
                  <a:pt x="86" y="62"/>
                </a:cubicBezTo>
                <a:cubicBezTo>
                  <a:pt x="85" y="63"/>
                  <a:pt x="85" y="64"/>
                  <a:pt x="84" y="66"/>
                </a:cubicBezTo>
                <a:cubicBezTo>
                  <a:pt x="78" y="66"/>
                  <a:pt x="71" y="67"/>
                  <a:pt x="66" y="71"/>
                </a:cubicBezTo>
                <a:cubicBezTo>
                  <a:pt x="56" y="77"/>
                  <a:pt x="59" y="98"/>
                  <a:pt x="71" y="98"/>
                </a:cubicBezTo>
                <a:cubicBezTo>
                  <a:pt x="71" y="99"/>
                  <a:pt x="71" y="100"/>
                  <a:pt x="70" y="101"/>
                </a:cubicBezTo>
                <a:cubicBezTo>
                  <a:pt x="65" y="102"/>
                  <a:pt x="60" y="104"/>
                  <a:pt x="56" y="108"/>
                </a:cubicBezTo>
                <a:cubicBezTo>
                  <a:pt x="49" y="114"/>
                  <a:pt x="47" y="130"/>
                  <a:pt x="58" y="133"/>
                </a:cubicBezTo>
                <a:cubicBezTo>
                  <a:pt x="57" y="136"/>
                  <a:pt x="56" y="139"/>
                  <a:pt x="55" y="142"/>
                </a:cubicBezTo>
                <a:cubicBezTo>
                  <a:pt x="47" y="145"/>
                  <a:pt x="39" y="151"/>
                  <a:pt x="35" y="156"/>
                </a:cubicBezTo>
                <a:cubicBezTo>
                  <a:pt x="28" y="165"/>
                  <a:pt x="29" y="179"/>
                  <a:pt x="42" y="180"/>
                </a:cubicBezTo>
                <a:cubicBezTo>
                  <a:pt x="41" y="182"/>
                  <a:pt x="40" y="184"/>
                  <a:pt x="39" y="186"/>
                </a:cubicBezTo>
                <a:cubicBezTo>
                  <a:pt x="37" y="186"/>
                  <a:pt x="35" y="187"/>
                  <a:pt x="33" y="187"/>
                </a:cubicBezTo>
                <a:cubicBezTo>
                  <a:pt x="27" y="190"/>
                  <a:pt x="23" y="194"/>
                  <a:pt x="19" y="199"/>
                </a:cubicBezTo>
                <a:cubicBezTo>
                  <a:pt x="13" y="208"/>
                  <a:pt x="17" y="219"/>
                  <a:pt x="27" y="222"/>
                </a:cubicBezTo>
                <a:cubicBezTo>
                  <a:pt x="26" y="222"/>
                  <a:pt x="26" y="223"/>
                  <a:pt x="26" y="224"/>
                </a:cubicBezTo>
                <a:cubicBezTo>
                  <a:pt x="19" y="225"/>
                  <a:pt x="11" y="229"/>
                  <a:pt x="7" y="233"/>
                </a:cubicBezTo>
                <a:cubicBezTo>
                  <a:pt x="0" y="241"/>
                  <a:pt x="6" y="252"/>
                  <a:pt x="15" y="255"/>
                </a:cubicBezTo>
                <a:cubicBezTo>
                  <a:pt x="12" y="263"/>
                  <a:pt x="9" y="272"/>
                  <a:pt x="6" y="280"/>
                </a:cubicBezTo>
                <a:cubicBezTo>
                  <a:pt x="5" y="285"/>
                  <a:pt x="5" y="285"/>
                  <a:pt x="5" y="285"/>
                </a:cubicBezTo>
                <a:cubicBezTo>
                  <a:pt x="6" y="290"/>
                  <a:pt x="6" y="290"/>
                  <a:pt x="6" y="290"/>
                </a:cubicBezTo>
                <a:cubicBezTo>
                  <a:pt x="9" y="293"/>
                  <a:pt x="9" y="293"/>
                  <a:pt x="9" y="293"/>
                </a:cubicBezTo>
                <a:cubicBezTo>
                  <a:pt x="12" y="299"/>
                  <a:pt x="16" y="305"/>
                  <a:pt x="19" y="312"/>
                </a:cubicBezTo>
                <a:cubicBezTo>
                  <a:pt x="22" y="318"/>
                  <a:pt x="22" y="318"/>
                  <a:pt x="22" y="318"/>
                </a:cubicBezTo>
                <a:cubicBezTo>
                  <a:pt x="22" y="318"/>
                  <a:pt x="22" y="318"/>
                  <a:pt x="22" y="319"/>
                </a:cubicBezTo>
                <a:cubicBezTo>
                  <a:pt x="29" y="320"/>
                  <a:pt x="29" y="320"/>
                  <a:pt x="29" y="320"/>
                </a:cubicBezTo>
                <a:cubicBezTo>
                  <a:pt x="52" y="329"/>
                  <a:pt x="77" y="336"/>
                  <a:pt x="101" y="343"/>
                </a:cubicBezTo>
                <a:cubicBezTo>
                  <a:pt x="134" y="354"/>
                  <a:pt x="168" y="365"/>
                  <a:pt x="202" y="375"/>
                </a:cubicBezTo>
                <a:cubicBezTo>
                  <a:pt x="218" y="380"/>
                  <a:pt x="233" y="385"/>
                  <a:pt x="249" y="390"/>
                </a:cubicBezTo>
                <a:cubicBezTo>
                  <a:pt x="256" y="392"/>
                  <a:pt x="256" y="392"/>
                  <a:pt x="256" y="392"/>
                </a:cubicBezTo>
                <a:lnTo>
                  <a:pt x="258" y="387"/>
                </a:lnTo>
                <a:close/>
                <a:moveTo>
                  <a:pt x="79" y="49"/>
                </a:moveTo>
                <a:cubicBezTo>
                  <a:pt x="78" y="46"/>
                  <a:pt x="78" y="43"/>
                  <a:pt x="78" y="40"/>
                </a:cubicBezTo>
                <a:cubicBezTo>
                  <a:pt x="79" y="35"/>
                  <a:pt x="85" y="32"/>
                  <a:pt x="90" y="30"/>
                </a:cubicBezTo>
                <a:cubicBezTo>
                  <a:pt x="94" y="29"/>
                  <a:pt x="98" y="29"/>
                  <a:pt x="101" y="29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11" y="32"/>
                  <a:pt x="114" y="34"/>
                  <a:pt x="118" y="36"/>
                </a:cubicBezTo>
                <a:cubicBezTo>
                  <a:pt x="118" y="36"/>
                  <a:pt x="118" y="36"/>
                  <a:pt x="118" y="37"/>
                </a:cubicBezTo>
                <a:cubicBezTo>
                  <a:pt x="117" y="38"/>
                  <a:pt x="116" y="38"/>
                  <a:pt x="115" y="39"/>
                </a:cubicBezTo>
                <a:cubicBezTo>
                  <a:pt x="115" y="39"/>
                  <a:pt x="115" y="39"/>
                  <a:pt x="115" y="40"/>
                </a:cubicBezTo>
                <a:cubicBezTo>
                  <a:pt x="108" y="36"/>
                  <a:pt x="100" y="34"/>
                  <a:pt x="93" y="35"/>
                </a:cubicBezTo>
                <a:cubicBezTo>
                  <a:pt x="85" y="37"/>
                  <a:pt x="82" y="51"/>
                  <a:pt x="89" y="54"/>
                </a:cubicBezTo>
                <a:cubicBezTo>
                  <a:pt x="89" y="55"/>
                  <a:pt x="88" y="56"/>
                  <a:pt x="88" y="58"/>
                </a:cubicBezTo>
                <a:cubicBezTo>
                  <a:pt x="84" y="55"/>
                  <a:pt x="81" y="54"/>
                  <a:pt x="79" y="49"/>
                </a:cubicBezTo>
                <a:close/>
                <a:moveTo>
                  <a:pt x="91" y="50"/>
                </a:moveTo>
                <a:cubicBezTo>
                  <a:pt x="90" y="47"/>
                  <a:pt x="89" y="44"/>
                  <a:pt x="91" y="41"/>
                </a:cubicBezTo>
                <a:cubicBezTo>
                  <a:pt x="93" y="40"/>
                  <a:pt x="94" y="39"/>
                  <a:pt x="96" y="39"/>
                </a:cubicBezTo>
                <a:cubicBezTo>
                  <a:pt x="95" y="43"/>
                  <a:pt x="93" y="46"/>
                  <a:pt x="91" y="50"/>
                </a:cubicBezTo>
                <a:close/>
                <a:moveTo>
                  <a:pt x="64" y="81"/>
                </a:moveTo>
                <a:cubicBezTo>
                  <a:pt x="65" y="76"/>
                  <a:pt x="70" y="74"/>
                  <a:pt x="74" y="72"/>
                </a:cubicBezTo>
                <a:cubicBezTo>
                  <a:pt x="82" y="70"/>
                  <a:pt x="93" y="70"/>
                  <a:pt x="101" y="74"/>
                </a:cubicBezTo>
                <a:cubicBezTo>
                  <a:pt x="100" y="74"/>
                  <a:pt x="100" y="75"/>
                  <a:pt x="100" y="75"/>
                </a:cubicBezTo>
                <a:cubicBezTo>
                  <a:pt x="100" y="76"/>
                  <a:pt x="97" y="76"/>
                  <a:pt x="96" y="76"/>
                </a:cubicBezTo>
                <a:cubicBezTo>
                  <a:pt x="96" y="76"/>
                  <a:pt x="96" y="76"/>
                  <a:pt x="96" y="76"/>
                </a:cubicBezTo>
                <a:cubicBezTo>
                  <a:pt x="93" y="75"/>
                  <a:pt x="91" y="75"/>
                  <a:pt x="88" y="74"/>
                </a:cubicBezTo>
                <a:cubicBezTo>
                  <a:pt x="88" y="74"/>
                  <a:pt x="88" y="74"/>
                  <a:pt x="88" y="74"/>
                </a:cubicBezTo>
                <a:cubicBezTo>
                  <a:pt x="85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4"/>
                  <a:pt x="78" y="74"/>
                  <a:pt x="77" y="75"/>
                </a:cubicBezTo>
                <a:cubicBezTo>
                  <a:pt x="74" y="75"/>
                  <a:pt x="71" y="77"/>
                  <a:pt x="70" y="81"/>
                </a:cubicBezTo>
                <a:cubicBezTo>
                  <a:pt x="69" y="84"/>
                  <a:pt x="71" y="89"/>
                  <a:pt x="74" y="90"/>
                </a:cubicBezTo>
                <a:cubicBezTo>
                  <a:pt x="74" y="92"/>
                  <a:pt x="73" y="93"/>
                  <a:pt x="73" y="95"/>
                </a:cubicBezTo>
                <a:cubicBezTo>
                  <a:pt x="68" y="91"/>
                  <a:pt x="64" y="88"/>
                  <a:pt x="64" y="81"/>
                </a:cubicBezTo>
                <a:close/>
                <a:moveTo>
                  <a:pt x="76" y="87"/>
                </a:moveTo>
                <a:cubicBezTo>
                  <a:pt x="74" y="85"/>
                  <a:pt x="73" y="82"/>
                  <a:pt x="76" y="80"/>
                </a:cubicBezTo>
                <a:cubicBezTo>
                  <a:pt x="77" y="79"/>
                  <a:pt x="78" y="79"/>
                  <a:pt x="79" y="79"/>
                </a:cubicBezTo>
                <a:cubicBezTo>
                  <a:pt x="78" y="81"/>
                  <a:pt x="77" y="84"/>
                  <a:pt x="76" y="87"/>
                </a:cubicBezTo>
                <a:close/>
                <a:moveTo>
                  <a:pt x="64" y="108"/>
                </a:moveTo>
                <a:cubicBezTo>
                  <a:pt x="66" y="107"/>
                  <a:pt x="68" y="106"/>
                  <a:pt x="71" y="106"/>
                </a:cubicBezTo>
                <a:cubicBezTo>
                  <a:pt x="72" y="105"/>
                  <a:pt x="74" y="105"/>
                  <a:pt x="75" y="105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80" y="104"/>
                  <a:pt x="84" y="104"/>
                  <a:pt x="88" y="104"/>
                </a:cubicBezTo>
                <a:cubicBezTo>
                  <a:pt x="87" y="106"/>
                  <a:pt x="87" y="107"/>
                  <a:pt x="86" y="108"/>
                </a:cubicBezTo>
                <a:cubicBezTo>
                  <a:pt x="85" y="109"/>
                  <a:pt x="84" y="109"/>
                  <a:pt x="83" y="110"/>
                </a:cubicBezTo>
                <a:cubicBezTo>
                  <a:pt x="82" y="109"/>
                  <a:pt x="79" y="109"/>
                  <a:pt x="78" y="109"/>
                </a:cubicBezTo>
                <a:cubicBezTo>
                  <a:pt x="74" y="109"/>
                  <a:pt x="69" y="109"/>
                  <a:pt x="65" y="110"/>
                </a:cubicBezTo>
                <a:cubicBezTo>
                  <a:pt x="59" y="112"/>
                  <a:pt x="55" y="120"/>
                  <a:pt x="62" y="124"/>
                </a:cubicBezTo>
                <a:cubicBezTo>
                  <a:pt x="61" y="126"/>
                  <a:pt x="60" y="128"/>
                  <a:pt x="60" y="130"/>
                </a:cubicBezTo>
                <a:cubicBezTo>
                  <a:pt x="51" y="122"/>
                  <a:pt x="55" y="113"/>
                  <a:pt x="64" y="108"/>
                </a:cubicBezTo>
                <a:close/>
                <a:moveTo>
                  <a:pt x="63" y="121"/>
                </a:moveTo>
                <a:cubicBezTo>
                  <a:pt x="62" y="119"/>
                  <a:pt x="62" y="117"/>
                  <a:pt x="64" y="116"/>
                </a:cubicBezTo>
                <a:cubicBezTo>
                  <a:pt x="65" y="116"/>
                  <a:pt x="65" y="116"/>
                  <a:pt x="65" y="115"/>
                </a:cubicBezTo>
                <a:cubicBezTo>
                  <a:pt x="64" y="117"/>
                  <a:pt x="63" y="119"/>
                  <a:pt x="63" y="121"/>
                </a:cubicBezTo>
                <a:close/>
                <a:moveTo>
                  <a:pt x="34" y="168"/>
                </a:moveTo>
                <a:cubicBezTo>
                  <a:pt x="33" y="164"/>
                  <a:pt x="38" y="159"/>
                  <a:pt x="41" y="156"/>
                </a:cubicBezTo>
                <a:cubicBezTo>
                  <a:pt x="45" y="152"/>
                  <a:pt x="49" y="149"/>
                  <a:pt x="54" y="147"/>
                </a:cubicBezTo>
                <a:cubicBezTo>
                  <a:pt x="59" y="145"/>
                  <a:pt x="64" y="145"/>
                  <a:pt x="69" y="145"/>
                </a:cubicBezTo>
                <a:cubicBezTo>
                  <a:pt x="69" y="146"/>
                  <a:pt x="70" y="146"/>
                  <a:pt x="69" y="147"/>
                </a:cubicBezTo>
                <a:cubicBezTo>
                  <a:pt x="69" y="148"/>
                  <a:pt x="68" y="148"/>
                  <a:pt x="67" y="149"/>
                </a:cubicBezTo>
                <a:cubicBezTo>
                  <a:pt x="67" y="149"/>
                  <a:pt x="67" y="149"/>
                  <a:pt x="67" y="149"/>
                </a:cubicBezTo>
                <a:cubicBezTo>
                  <a:pt x="61" y="146"/>
                  <a:pt x="51" y="151"/>
                  <a:pt x="46" y="154"/>
                </a:cubicBezTo>
                <a:cubicBezTo>
                  <a:pt x="39" y="159"/>
                  <a:pt x="38" y="167"/>
                  <a:pt x="45" y="171"/>
                </a:cubicBezTo>
                <a:cubicBezTo>
                  <a:pt x="44" y="173"/>
                  <a:pt x="43" y="175"/>
                  <a:pt x="43" y="177"/>
                </a:cubicBezTo>
                <a:cubicBezTo>
                  <a:pt x="39" y="175"/>
                  <a:pt x="34" y="173"/>
                  <a:pt x="34" y="168"/>
                </a:cubicBezTo>
                <a:close/>
                <a:moveTo>
                  <a:pt x="48" y="161"/>
                </a:moveTo>
                <a:cubicBezTo>
                  <a:pt x="48" y="163"/>
                  <a:pt x="47" y="166"/>
                  <a:pt x="46" y="168"/>
                </a:cubicBezTo>
                <a:cubicBezTo>
                  <a:pt x="42" y="164"/>
                  <a:pt x="45" y="159"/>
                  <a:pt x="50" y="156"/>
                </a:cubicBezTo>
                <a:cubicBezTo>
                  <a:pt x="50" y="158"/>
                  <a:pt x="49" y="159"/>
                  <a:pt x="48" y="161"/>
                </a:cubicBezTo>
                <a:close/>
                <a:moveTo>
                  <a:pt x="21" y="211"/>
                </a:moveTo>
                <a:cubicBezTo>
                  <a:pt x="19" y="207"/>
                  <a:pt x="22" y="203"/>
                  <a:pt x="24" y="199"/>
                </a:cubicBezTo>
                <a:cubicBezTo>
                  <a:pt x="27" y="196"/>
                  <a:pt x="30" y="194"/>
                  <a:pt x="33" y="192"/>
                </a:cubicBezTo>
                <a:cubicBezTo>
                  <a:pt x="39" y="189"/>
                  <a:pt x="45" y="190"/>
                  <a:pt x="51" y="191"/>
                </a:cubicBezTo>
                <a:cubicBezTo>
                  <a:pt x="51" y="192"/>
                  <a:pt x="51" y="192"/>
                  <a:pt x="51" y="193"/>
                </a:cubicBezTo>
                <a:cubicBezTo>
                  <a:pt x="51" y="194"/>
                  <a:pt x="51" y="194"/>
                  <a:pt x="50" y="195"/>
                </a:cubicBezTo>
                <a:cubicBezTo>
                  <a:pt x="45" y="189"/>
                  <a:pt x="34" y="193"/>
                  <a:pt x="30" y="198"/>
                </a:cubicBezTo>
                <a:cubicBezTo>
                  <a:pt x="26" y="203"/>
                  <a:pt x="24" y="210"/>
                  <a:pt x="29" y="214"/>
                </a:cubicBezTo>
                <a:cubicBezTo>
                  <a:pt x="29" y="215"/>
                  <a:pt x="28" y="216"/>
                  <a:pt x="28" y="218"/>
                </a:cubicBezTo>
                <a:cubicBezTo>
                  <a:pt x="25" y="216"/>
                  <a:pt x="22" y="215"/>
                  <a:pt x="21" y="211"/>
                </a:cubicBezTo>
                <a:close/>
                <a:moveTo>
                  <a:pt x="31" y="210"/>
                </a:moveTo>
                <a:cubicBezTo>
                  <a:pt x="30" y="209"/>
                  <a:pt x="30" y="208"/>
                  <a:pt x="30" y="207"/>
                </a:cubicBezTo>
                <a:cubicBezTo>
                  <a:pt x="30" y="204"/>
                  <a:pt x="32" y="202"/>
                  <a:pt x="33" y="200"/>
                </a:cubicBezTo>
                <a:cubicBezTo>
                  <a:pt x="34" y="200"/>
                  <a:pt x="34" y="199"/>
                  <a:pt x="35" y="199"/>
                </a:cubicBezTo>
                <a:cubicBezTo>
                  <a:pt x="33" y="203"/>
                  <a:pt x="32" y="206"/>
                  <a:pt x="31" y="210"/>
                </a:cubicBezTo>
                <a:close/>
                <a:moveTo>
                  <a:pt x="8" y="244"/>
                </a:moveTo>
                <a:cubicBezTo>
                  <a:pt x="7" y="240"/>
                  <a:pt x="9" y="237"/>
                  <a:pt x="12" y="235"/>
                </a:cubicBezTo>
                <a:cubicBezTo>
                  <a:pt x="18" y="228"/>
                  <a:pt x="29" y="228"/>
                  <a:pt x="38" y="228"/>
                </a:cubicBezTo>
                <a:cubicBezTo>
                  <a:pt x="37" y="229"/>
                  <a:pt x="36" y="230"/>
                  <a:pt x="36" y="230"/>
                </a:cubicBezTo>
                <a:cubicBezTo>
                  <a:pt x="35" y="231"/>
                  <a:pt x="35" y="231"/>
                  <a:pt x="35" y="231"/>
                </a:cubicBezTo>
                <a:cubicBezTo>
                  <a:pt x="32" y="230"/>
                  <a:pt x="29" y="230"/>
                  <a:pt x="26" y="230"/>
                </a:cubicBezTo>
                <a:cubicBezTo>
                  <a:pt x="22" y="230"/>
                  <a:pt x="19" y="231"/>
                  <a:pt x="17" y="234"/>
                </a:cubicBezTo>
                <a:cubicBezTo>
                  <a:pt x="14" y="237"/>
                  <a:pt x="13" y="245"/>
                  <a:pt x="18" y="246"/>
                </a:cubicBezTo>
                <a:cubicBezTo>
                  <a:pt x="17" y="248"/>
                  <a:pt x="17" y="250"/>
                  <a:pt x="16" y="251"/>
                </a:cubicBezTo>
                <a:cubicBezTo>
                  <a:pt x="13" y="249"/>
                  <a:pt x="10" y="248"/>
                  <a:pt x="8" y="244"/>
                </a:cubicBezTo>
                <a:close/>
                <a:moveTo>
                  <a:pt x="19" y="243"/>
                </a:moveTo>
                <a:cubicBezTo>
                  <a:pt x="18" y="242"/>
                  <a:pt x="18" y="242"/>
                  <a:pt x="18" y="240"/>
                </a:cubicBezTo>
                <a:cubicBezTo>
                  <a:pt x="18" y="238"/>
                  <a:pt x="20" y="235"/>
                  <a:pt x="22" y="234"/>
                </a:cubicBezTo>
                <a:cubicBezTo>
                  <a:pt x="22" y="234"/>
                  <a:pt x="22" y="234"/>
                  <a:pt x="22" y="234"/>
                </a:cubicBezTo>
                <a:cubicBezTo>
                  <a:pt x="21" y="237"/>
                  <a:pt x="20" y="240"/>
                  <a:pt x="19" y="243"/>
                </a:cubicBezTo>
                <a:close/>
                <a:moveTo>
                  <a:pt x="11" y="287"/>
                </a:moveTo>
                <a:cubicBezTo>
                  <a:pt x="11" y="287"/>
                  <a:pt x="11" y="287"/>
                  <a:pt x="11" y="287"/>
                </a:cubicBezTo>
                <a:cubicBezTo>
                  <a:pt x="17" y="269"/>
                  <a:pt x="23" y="251"/>
                  <a:pt x="29" y="233"/>
                </a:cubicBezTo>
                <a:cubicBezTo>
                  <a:pt x="31" y="234"/>
                  <a:pt x="34" y="234"/>
                  <a:pt x="36" y="234"/>
                </a:cubicBezTo>
                <a:cubicBezTo>
                  <a:pt x="36" y="234"/>
                  <a:pt x="37" y="234"/>
                  <a:pt x="37" y="234"/>
                </a:cubicBezTo>
                <a:cubicBezTo>
                  <a:pt x="39" y="234"/>
                  <a:pt x="40" y="232"/>
                  <a:pt x="41" y="231"/>
                </a:cubicBezTo>
                <a:cubicBezTo>
                  <a:pt x="41" y="230"/>
                  <a:pt x="41" y="229"/>
                  <a:pt x="41" y="229"/>
                </a:cubicBezTo>
                <a:cubicBezTo>
                  <a:pt x="41" y="228"/>
                  <a:pt x="40" y="228"/>
                  <a:pt x="40" y="228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38" y="225"/>
                  <a:pt x="35" y="224"/>
                  <a:pt x="32" y="224"/>
                </a:cubicBezTo>
                <a:cubicBezTo>
                  <a:pt x="35" y="215"/>
                  <a:pt x="39" y="205"/>
                  <a:pt x="42" y="196"/>
                </a:cubicBezTo>
                <a:cubicBezTo>
                  <a:pt x="44" y="196"/>
                  <a:pt x="47" y="197"/>
                  <a:pt x="49" y="198"/>
                </a:cubicBezTo>
                <a:cubicBezTo>
                  <a:pt x="50" y="199"/>
                  <a:pt x="51" y="199"/>
                  <a:pt x="52" y="198"/>
                </a:cubicBezTo>
                <a:cubicBezTo>
                  <a:pt x="56" y="196"/>
                  <a:pt x="56" y="191"/>
                  <a:pt x="53" y="188"/>
                </a:cubicBezTo>
                <a:cubicBezTo>
                  <a:pt x="52" y="188"/>
                  <a:pt x="52" y="188"/>
                  <a:pt x="52" y="188"/>
                </a:cubicBezTo>
                <a:cubicBezTo>
                  <a:pt x="50" y="186"/>
                  <a:pt x="48" y="186"/>
                  <a:pt x="46" y="185"/>
                </a:cubicBezTo>
                <a:cubicBezTo>
                  <a:pt x="47" y="180"/>
                  <a:pt x="49" y="175"/>
                  <a:pt x="51" y="170"/>
                </a:cubicBezTo>
                <a:cubicBezTo>
                  <a:pt x="53" y="164"/>
                  <a:pt x="55" y="158"/>
                  <a:pt x="57" y="153"/>
                </a:cubicBezTo>
                <a:cubicBezTo>
                  <a:pt x="58" y="153"/>
                  <a:pt x="58" y="152"/>
                  <a:pt x="59" y="152"/>
                </a:cubicBezTo>
                <a:cubicBezTo>
                  <a:pt x="62" y="152"/>
                  <a:pt x="65" y="153"/>
                  <a:pt x="69" y="152"/>
                </a:cubicBezTo>
                <a:cubicBezTo>
                  <a:pt x="69" y="152"/>
                  <a:pt x="69" y="152"/>
                  <a:pt x="69" y="152"/>
                </a:cubicBezTo>
                <a:cubicBezTo>
                  <a:pt x="71" y="151"/>
                  <a:pt x="73" y="150"/>
                  <a:pt x="73" y="148"/>
                </a:cubicBezTo>
                <a:cubicBezTo>
                  <a:pt x="73" y="147"/>
                  <a:pt x="73" y="145"/>
                  <a:pt x="72" y="144"/>
                </a:cubicBezTo>
                <a:cubicBezTo>
                  <a:pt x="72" y="144"/>
                  <a:pt x="72" y="144"/>
                  <a:pt x="72" y="143"/>
                </a:cubicBezTo>
                <a:cubicBezTo>
                  <a:pt x="69" y="141"/>
                  <a:pt x="65" y="140"/>
                  <a:pt x="62" y="141"/>
                </a:cubicBezTo>
                <a:cubicBezTo>
                  <a:pt x="65" y="132"/>
                  <a:pt x="69" y="122"/>
                  <a:pt x="72" y="113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5" y="113"/>
                  <a:pt x="78" y="113"/>
                  <a:pt x="82" y="113"/>
                </a:cubicBezTo>
                <a:cubicBezTo>
                  <a:pt x="87" y="115"/>
                  <a:pt x="93" y="108"/>
                  <a:pt x="91" y="103"/>
                </a:cubicBezTo>
                <a:cubicBezTo>
                  <a:pt x="91" y="102"/>
                  <a:pt x="91" y="101"/>
                  <a:pt x="90" y="101"/>
                </a:cubicBezTo>
                <a:cubicBezTo>
                  <a:pt x="86" y="100"/>
                  <a:pt x="82" y="99"/>
                  <a:pt x="77" y="100"/>
                </a:cubicBezTo>
                <a:cubicBezTo>
                  <a:pt x="80" y="93"/>
                  <a:pt x="83" y="86"/>
                  <a:pt x="86" y="79"/>
                </a:cubicBezTo>
                <a:cubicBezTo>
                  <a:pt x="89" y="79"/>
                  <a:pt x="92" y="79"/>
                  <a:pt x="96" y="80"/>
                </a:cubicBezTo>
                <a:cubicBezTo>
                  <a:pt x="96" y="80"/>
                  <a:pt x="96" y="80"/>
                  <a:pt x="97" y="80"/>
                </a:cubicBezTo>
                <a:cubicBezTo>
                  <a:pt x="99" y="81"/>
                  <a:pt x="103" y="79"/>
                  <a:pt x="104" y="77"/>
                </a:cubicBezTo>
                <a:cubicBezTo>
                  <a:pt x="105" y="76"/>
                  <a:pt x="105" y="74"/>
                  <a:pt x="104" y="73"/>
                </a:cubicBezTo>
                <a:cubicBezTo>
                  <a:pt x="104" y="71"/>
                  <a:pt x="103" y="71"/>
                  <a:pt x="102" y="70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98" y="68"/>
                  <a:pt x="95" y="67"/>
                  <a:pt x="91" y="66"/>
                </a:cubicBezTo>
                <a:cubicBezTo>
                  <a:pt x="95" y="57"/>
                  <a:pt x="99" y="49"/>
                  <a:pt x="103" y="40"/>
                </a:cubicBezTo>
                <a:cubicBezTo>
                  <a:pt x="108" y="41"/>
                  <a:pt x="112" y="43"/>
                  <a:pt x="117" y="44"/>
                </a:cubicBezTo>
                <a:cubicBezTo>
                  <a:pt x="118" y="44"/>
                  <a:pt x="118" y="43"/>
                  <a:pt x="118" y="43"/>
                </a:cubicBezTo>
                <a:cubicBezTo>
                  <a:pt x="120" y="42"/>
                  <a:pt x="122" y="39"/>
                  <a:pt x="122" y="37"/>
                </a:cubicBezTo>
                <a:cubicBezTo>
                  <a:pt x="122" y="37"/>
                  <a:pt x="122" y="37"/>
                  <a:pt x="122" y="36"/>
                </a:cubicBezTo>
                <a:cubicBezTo>
                  <a:pt x="120" y="30"/>
                  <a:pt x="116" y="27"/>
                  <a:pt x="110" y="25"/>
                </a:cubicBezTo>
                <a:cubicBezTo>
                  <a:pt x="113" y="19"/>
                  <a:pt x="116" y="13"/>
                  <a:pt x="119" y="7"/>
                </a:cubicBezTo>
                <a:cubicBezTo>
                  <a:pt x="158" y="28"/>
                  <a:pt x="203" y="42"/>
                  <a:pt x="245" y="54"/>
                </a:cubicBezTo>
                <a:cubicBezTo>
                  <a:pt x="273" y="63"/>
                  <a:pt x="303" y="72"/>
                  <a:pt x="332" y="79"/>
                </a:cubicBezTo>
                <a:cubicBezTo>
                  <a:pt x="327" y="91"/>
                  <a:pt x="322" y="103"/>
                  <a:pt x="318" y="116"/>
                </a:cubicBezTo>
                <a:cubicBezTo>
                  <a:pt x="308" y="143"/>
                  <a:pt x="297" y="170"/>
                  <a:pt x="287" y="198"/>
                </a:cubicBezTo>
                <a:cubicBezTo>
                  <a:pt x="277" y="226"/>
                  <a:pt x="268" y="254"/>
                  <a:pt x="259" y="282"/>
                </a:cubicBezTo>
                <a:cubicBezTo>
                  <a:pt x="255" y="296"/>
                  <a:pt x="250" y="310"/>
                  <a:pt x="245" y="324"/>
                </a:cubicBezTo>
                <a:cubicBezTo>
                  <a:pt x="242" y="334"/>
                  <a:pt x="237" y="344"/>
                  <a:pt x="234" y="354"/>
                </a:cubicBezTo>
                <a:cubicBezTo>
                  <a:pt x="219" y="349"/>
                  <a:pt x="203" y="345"/>
                  <a:pt x="189" y="340"/>
                </a:cubicBezTo>
                <a:cubicBezTo>
                  <a:pt x="166" y="332"/>
                  <a:pt x="143" y="324"/>
                  <a:pt x="119" y="316"/>
                </a:cubicBezTo>
                <a:cubicBezTo>
                  <a:pt x="84" y="304"/>
                  <a:pt x="47" y="295"/>
                  <a:pt x="11" y="287"/>
                </a:cubicBezTo>
                <a:close/>
                <a:moveTo>
                  <a:pt x="212" y="372"/>
                </a:moveTo>
                <a:cubicBezTo>
                  <a:pt x="178" y="362"/>
                  <a:pt x="144" y="351"/>
                  <a:pt x="110" y="341"/>
                </a:cubicBezTo>
                <a:cubicBezTo>
                  <a:pt x="82" y="332"/>
                  <a:pt x="54" y="322"/>
                  <a:pt x="26" y="314"/>
                </a:cubicBezTo>
                <a:cubicBezTo>
                  <a:pt x="25" y="312"/>
                  <a:pt x="24" y="311"/>
                  <a:pt x="23" y="309"/>
                </a:cubicBezTo>
                <a:cubicBezTo>
                  <a:pt x="34" y="312"/>
                  <a:pt x="45" y="315"/>
                  <a:pt x="55" y="318"/>
                </a:cubicBezTo>
                <a:cubicBezTo>
                  <a:pt x="56" y="318"/>
                  <a:pt x="57" y="316"/>
                  <a:pt x="56" y="315"/>
                </a:cubicBezTo>
                <a:cubicBezTo>
                  <a:pt x="46" y="310"/>
                  <a:pt x="33" y="307"/>
                  <a:pt x="21" y="305"/>
                </a:cubicBezTo>
                <a:cubicBezTo>
                  <a:pt x="20" y="303"/>
                  <a:pt x="19" y="301"/>
                  <a:pt x="18" y="299"/>
                </a:cubicBezTo>
                <a:cubicBezTo>
                  <a:pt x="33" y="305"/>
                  <a:pt x="50" y="310"/>
                  <a:pt x="65" y="312"/>
                </a:cubicBezTo>
                <a:cubicBezTo>
                  <a:pt x="67" y="312"/>
                  <a:pt x="67" y="310"/>
                  <a:pt x="66" y="310"/>
                </a:cubicBezTo>
                <a:cubicBezTo>
                  <a:pt x="50" y="304"/>
                  <a:pt x="33" y="298"/>
                  <a:pt x="16" y="296"/>
                </a:cubicBezTo>
                <a:cubicBezTo>
                  <a:pt x="16" y="294"/>
                  <a:pt x="15" y="293"/>
                  <a:pt x="14" y="292"/>
                </a:cubicBezTo>
                <a:cubicBezTo>
                  <a:pt x="48" y="300"/>
                  <a:pt x="81" y="309"/>
                  <a:pt x="114" y="320"/>
                </a:cubicBezTo>
                <a:cubicBezTo>
                  <a:pt x="153" y="333"/>
                  <a:pt x="192" y="348"/>
                  <a:pt x="231" y="361"/>
                </a:cubicBezTo>
                <a:cubicBezTo>
                  <a:pt x="235" y="362"/>
                  <a:pt x="235" y="362"/>
                  <a:pt x="235" y="362"/>
                </a:cubicBezTo>
                <a:cubicBezTo>
                  <a:pt x="235" y="363"/>
                  <a:pt x="236" y="364"/>
                  <a:pt x="237" y="365"/>
                </a:cubicBezTo>
                <a:cubicBezTo>
                  <a:pt x="229" y="362"/>
                  <a:pt x="221" y="360"/>
                  <a:pt x="213" y="357"/>
                </a:cubicBezTo>
                <a:cubicBezTo>
                  <a:pt x="201" y="353"/>
                  <a:pt x="188" y="349"/>
                  <a:pt x="175" y="346"/>
                </a:cubicBezTo>
                <a:cubicBezTo>
                  <a:pt x="174" y="346"/>
                  <a:pt x="174" y="347"/>
                  <a:pt x="175" y="347"/>
                </a:cubicBezTo>
                <a:cubicBezTo>
                  <a:pt x="186" y="352"/>
                  <a:pt x="197" y="356"/>
                  <a:pt x="208" y="359"/>
                </a:cubicBezTo>
                <a:cubicBezTo>
                  <a:pt x="218" y="363"/>
                  <a:pt x="229" y="368"/>
                  <a:pt x="239" y="369"/>
                </a:cubicBezTo>
                <a:cubicBezTo>
                  <a:pt x="240" y="370"/>
                  <a:pt x="241" y="371"/>
                  <a:pt x="242" y="372"/>
                </a:cubicBezTo>
                <a:cubicBezTo>
                  <a:pt x="242" y="373"/>
                  <a:pt x="243" y="374"/>
                  <a:pt x="243" y="375"/>
                </a:cubicBezTo>
                <a:cubicBezTo>
                  <a:pt x="228" y="369"/>
                  <a:pt x="212" y="365"/>
                  <a:pt x="197" y="361"/>
                </a:cubicBezTo>
                <a:cubicBezTo>
                  <a:pt x="196" y="360"/>
                  <a:pt x="195" y="362"/>
                  <a:pt x="197" y="363"/>
                </a:cubicBezTo>
                <a:cubicBezTo>
                  <a:pt x="213" y="368"/>
                  <a:pt x="229" y="377"/>
                  <a:pt x="246" y="380"/>
                </a:cubicBezTo>
                <a:cubicBezTo>
                  <a:pt x="246" y="381"/>
                  <a:pt x="247" y="382"/>
                  <a:pt x="247" y="383"/>
                </a:cubicBezTo>
                <a:cubicBezTo>
                  <a:pt x="235" y="380"/>
                  <a:pt x="223" y="376"/>
                  <a:pt x="212" y="372"/>
                </a:cubicBezTo>
                <a:close/>
                <a:moveTo>
                  <a:pt x="252" y="379"/>
                </a:moveTo>
                <a:cubicBezTo>
                  <a:pt x="252" y="379"/>
                  <a:pt x="251" y="379"/>
                  <a:pt x="251" y="379"/>
                </a:cubicBezTo>
                <a:cubicBezTo>
                  <a:pt x="251" y="378"/>
                  <a:pt x="251" y="378"/>
                  <a:pt x="251" y="377"/>
                </a:cubicBezTo>
                <a:cubicBezTo>
                  <a:pt x="257" y="365"/>
                  <a:pt x="260" y="351"/>
                  <a:pt x="265" y="338"/>
                </a:cubicBezTo>
                <a:cubicBezTo>
                  <a:pt x="271" y="322"/>
                  <a:pt x="276" y="305"/>
                  <a:pt x="281" y="288"/>
                </a:cubicBezTo>
                <a:cubicBezTo>
                  <a:pt x="281" y="287"/>
                  <a:pt x="280" y="287"/>
                  <a:pt x="279" y="288"/>
                </a:cubicBezTo>
                <a:cubicBezTo>
                  <a:pt x="270" y="316"/>
                  <a:pt x="256" y="344"/>
                  <a:pt x="248" y="373"/>
                </a:cubicBezTo>
                <a:cubicBezTo>
                  <a:pt x="248" y="372"/>
                  <a:pt x="247" y="372"/>
                  <a:pt x="247" y="371"/>
                </a:cubicBezTo>
                <a:cubicBezTo>
                  <a:pt x="246" y="369"/>
                  <a:pt x="245" y="367"/>
                  <a:pt x="244" y="366"/>
                </a:cubicBezTo>
                <a:cubicBezTo>
                  <a:pt x="253" y="348"/>
                  <a:pt x="258" y="328"/>
                  <a:pt x="263" y="310"/>
                </a:cubicBezTo>
                <a:cubicBezTo>
                  <a:pt x="263" y="308"/>
                  <a:pt x="261" y="308"/>
                  <a:pt x="261" y="309"/>
                </a:cubicBezTo>
                <a:cubicBezTo>
                  <a:pt x="255" y="327"/>
                  <a:pt x="247" y="344"/>
                  <a:pt x="241" y="362"/>
                </a:cubicBezTo>
                <a:cubicBezTo>
                  <a:pt x="240" y="361"/>
                  <a:pt x="239" y="359"/>
                  <a:pt x="237" y="357"/>
                </a:cubicBezTo>
                <a:cubicBezTo>
                  <a:pt x="238" y="356"/>
                  <a:pt x="238" y="356"/>
                  <a:pt x="238" y="356"/>
                </a:cubicBezTo>
                <a:cubicBezTo>
                  <a:pt x="247" y="335"/>
                  <a:pt x="255" y="314"/>
                  <a:pt x="262" y="292"/>
                </a:cubicBezTo>
                <a:cubicBezTo>
                  <a:pt x="271" y="264"/>
                  <a:pt x="280" y="235"/>
                  <a:pt x="290" y="208"/>
                </a:cubicBezTo>
                <a:cubicBezTo>
                  <a:pt x="305" y="165"/>
                  <a:pt x="320" y="122"/>
                  <a:pt x="338" y="81"/>
                </a:cubicBezTo>
                <a:cubicBezTo>
                  <a:pt x="339" y="81"/>
                  <a:pt x="340" y="82"/>
                  <a:pt x="340" y="83"/>
                </a:cubicBezTo>
                <a:cubicBezTo>
                  <a:pt x="332" y="105"/>
                  <a:pt x="324" y="126"/>
                  <a:pt x="317" y="148"/>
                </a:cubicBezTo>
                <a:cubicBezTo>
                  <a:pt x="317" y="149"/>
                  <a:pt x="319" y="149"/>
                  <a:pt x="319" y="148"/>
                </a:cubicBezTo>
                <a:cubicBezTo>
                  <a:pt x="324" y="138"/>
                  <a:pt x="328" y="128"/>
                  <a:pt x="332" y="117"/>
                </a:cubicBezTo>
                <a:cubicBezTo>
                  <a:pt x="336" y="107"/>
                  <a:pt x="340" y="97"/>
                  <a:pt x="342" y="86"/>
                </a:cubicBezTo>
                <a:cubicBezTo>
                  <a:pt x="344" y="89"/>
                  <a:pt x="345" y="91"/>
                  <a:pt x="347" y="93"/>
                </a:cubicBezTo>
                <a:cubicBezTo>
                  <a:pt x="342" y="105"/>
                  <a:pt x="337" y="118"/>
                  <a:pt x="334" y="130"/>
                </a:cubicBezTo>
                <a:cubicBezTo>
                  <a:pt x="334" y="132"/>
                  <a:pt x="335" y="132"/>
                  <a:pt x="336" y="131"/>
                </a:cubicBezTo>
                <a:cubicBezTo>
                  <a:pt x="341" y="120"/>
                  <a:pt x="345" y="108"/>
                  <a:pt x="349" y="95"/>
                </a:cubicBezTo>
                <a:cubicBezTo>
                  <a:pt x="350" y="97"/>
                  <a:pt x="351" y="99"/>
                  <a:pt x="352" y="100"/>
                </a:cubicBezTo>
                <a:cubicBezTo>
                  <a:pt x="342" y="128"/>
                  <a:pt x="333" y="156"/>
                  <a:pt x="323" y="184"/>
                </a:cubicBezTo>
                <a:cubicBezTo>
                  <a:pt x="311" y="219"/>
                  <a:pt x="298" y="253"/>
                  <a:pt x="286" y="287"/>
                </a:cubicBezTo>
                <a:cubicBezTo>
                  <a:pt x="275" y="318"/>
                  <a:pt x="263" y="349"/>
                  <a:pt x="252" y="381"/>
                </a:cubicBezTo>
                <a:cubicBezTo>
                  <a:pt x="252" y="380"/>
                  <a:pt x="252" y="380"/>
                  <a:pt x="252" y="37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9" name="CustomShape 244"/>
          <p:cNvSpPr/>
          <p:nvPr/>
        </p:nvSpPr>
        <p:spPr>
          <a:xfrm>
            <a:off x="6244466" y="1767096"/>
            <a:ext cx="641077" cy="428704"/>
          </a:xfrm>
          <a:custGeom>
            <a:avLst/>
            <a:gdLst/>
            <a:ahLst/>
            <a:cxnLst/>
            <a:rect l="l" t="t" r="r" b="b"/>
            <a:pathLst>
              <a:path w="151" h="101">
                <a:moveTo>
                  <a:pt x="150" y="46"/>
                </a:moveTo>
                <a:cubicBezTo>
                  <a:pt x="151" y="41"/>
                  <a:pt x="151" y="41"/>
                  <a:pt x="151" y="41"/>
                </a:cubicBezTo>
                <a:cubicBezTo>
                  <a:pt x="148" y="40"/>
                  <a:pt x="148" y="40"/>
                  <a:pt x="148" y="40"/>
                </a:cubicBezTo>
                <a:cubicBezTo>
                  <a:pt x="108" y="25"/>
                  <a:pt x="66" y="12"/>
                  <a:pt x="24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19" y="3"/>
                  <a:pt x="19" y="3"/>
                  <a:pt x="19" y="3"/>
                </a:cubicBezTo>
                <a:cubicBezTo>
                  <a:pt x="11" y="20"/>
                  <a:pt x="6" y="39"/>
                  <a:pt x="1" y="57"/>
                </a:cubicBezTo>
                <a:cubicBezTo>
                  <a:pt x="0" y="60"/>
                  <a:pt x="0" y="60"/>
                  <a:pt x="0" y="60"/>
                </a:cubicBezTo>
                <a:cubicBezTo>
                  <a:pt x="3" y="62"/>
                  <a:pt x="3" y="62"/>
                  <a:pt x="3" y="62"/>
                </a:cubicBezTo>
                <a:cubicBezTo>
                  <a:pt x="23" y="71"/>
                  <a:pt x="45" y="78"/>
                  <a:pt x="66" y="83"/>
                </a:cubicBezTo>
                <a:cubicBezTo>
                  <a:pt x="86" y="89"/>
                  <a:pt x="106" y="95"/>
                  <a:pt x="126" y="100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3" y="96"/>
                  <a:pt x="133" y="96"/>
                  <a:pt x="133" y="96"/>
                </a:cubicBezTo>
                <a:cubicBezTo>
                  <a:pt x="140" y="80"/>
                  <a:pt x="148" y="63"/>
                  <a:pt x="150" y="46"/>
                </a:cubicBezTo>
                <a:close/>
                <a:moveTo>
                  <a:pt x="5" y="59"/>
                </a:moveTo>
                <a:cubicBezTo>
                  <a:pt x="12" y="41"/>
                  <a:pt x="16" y="22"/>
                  <a:pt x="23" y="4"/>
                </a:cubicBezTo>
                <a:cubicBezTo>
                  <a:pt x="43" y="11"/>
                  <a:pt x="64" y="17"/>
                  <a:pt x="84" y="24"/>
                </a:cubicBezTo>
                <a:cubicBezTo>
                  <a:pt x="105" y="30"/>
                  <a:pt x="126" y="40"/>
                  <a:pt x="147" y="45"/>
                </a:cubicBezTo>
                <a:cubicBezTo>
                  <a:pt x="144" y="63"/>
                  <a:pt x="135" y="78"/>
                  <a:pt x="128" y="94"/>
                </a:cubicBezTo>
                <a:cubicBezTo>
                  <a:pt x="87" y="81"/>
                  <a:pt x="45" y="74"/>
                  <a:pt x="5" y="5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0" name="CustomShape 245"/>
          <p:cNvSpPr/>
          <p:nvPr/>
        </p:nvSpPr>
        <p:spPr>
          <a:xfrm>
            <a:off x="5939586" y="1962191"/>
            <a:ext cx="157300" cy="111226"/>
          </a:xfrm>
          <a:custGeom>
            <a:avLst/>
            <a:gdLst/>
            <a:ahLst/>
            <a:cxnLst/>
            <a:rect l="l" t="t" r="r" b="b"/>
            <a:pathLst>
              <a:path w="37" h="26">
                <a:moveTo>
                  <a:pt x="14" y="6"/>
                </a:moveTo>
                <a:cubicBezTo>
                  <a:pt x="18" y="5"/>
                  <a:pt x="23" y="5"/>
                  <a:pt x="27" y="5"/>
                </a:cubicBezTo>
                <a:cubicBezTo>
                  <a:pt x="28" y="5"/>
                  <a:pt x="31" y="5"/>
                  <a:pt x="32" y="6"/>
                </a:cubicBezTo>
                <a:cubicBezTo>
                  <a:pt x="33" y="5"/>
                  <a:pt x="34" y="5"/>
                  <a:pt x="35" y="4"/>
                </a:cubicBezTo>
                <a:cubicBezTo>
                  <a:pt x="36" y="3"/>
                  <a:pt x="36" y="2"/>
                  <a:pt x="37" y="0"/>
                </a:cubicBezTo>
                <a:cubicBezTo>
                  <a:pt x="33" y="0"/>
                  <a:pt x="29" y="0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1" y="1"/>
                  <a:pt x="20" y="2"/>
                </a:cubicBezTo>
                <a:cubicBezTo>
                  <a:pt x="17" y="2"/>
                  <a:pt x="15" y="3"/>
                  <a:pt x="13" y="4"/>
                </a:cubicBezTo>
                <a:cubicBezTo>
                  <a:pt x="4" y="9"/>
                  <a:pt x="0" y="18"/>
                  <a:pt x="9" y="26"/>
                </a:cubicBezTo>
                <a:cubicBezTo>
                  <a:pt x="9" y="24"/>
                  <a:pt x="10" y="22"/>
                  <a:pt x="11" y="20"/>
                </a:cubicBezTo>
                <a:cubicBezTo>
                  <a:pt x="4" y="16"/>
                  <a:pt x="8" y="8"/>
                  <a:pt x="14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1" name="CustomShape 246"/>
          <p:cNvSpPr/>
          <p:nvPr/>
        </p:nvSpPr>
        <p:spPr>
          <a:xfrm>
            <a:off x="5803164" y="2322504"/>
            <a:ext cx="136422" cy="123824"/>
          </a:xfrm>
          <a:custGeom>
            <a:avLst/>
            <a:gdLst/>
            <a:ahLst/>
            <a:cxnLst/>
            <a:rect l="l" t="t" r="r" b="b"/>
            <a:pathLst>
              <a:path w="32" h="29">
                <a:moveTo>
                  <a:pt x="11" y="9"/>
                </a:moveTo>
                <a:cubicBezTo>
                  <a:pt x="15" y="4"/>
                  <a:pt x="26" y="0"/>
                  <a:pt x="31" y="6"/>
                </a:cubicBezTo>
                <a:cubicBezTo>
                  <a:pt x="32" y="5"/>
                  <a:pt x="32" y="5"/>
                  <a:pt x="32" y="4"/>
                </a:cubicBezTo>
                <a:cubicBezTo>
                  <a:pt x="32" y="3"/>
                  <a:pt x="32" y="3"/>
                  <a:pt x="32" y="2"/>
                </a:cubicBezTo>
                <a:cubicBezTo>
                  <a:pt x="26" y="1"/>
                  <a:pt x="20" y="0"/>
                  <a:pt x="14" y="3"/>
                </a:cubicBezTo>
                <a:cubicBezTo>
                  <a:pt x="11" y="5"/>
                  <a:pt x="8" y="7"/>
                  <a:pt x="5" y="10"/>
                </a:cubicBezTo>
                <a:cubicBezTo>
                  <a:pt x="3" y="14"/>
                  <a:pt x="0" y="18"/>
                  <a:pt x="2" y="22"/>
                </a:cubicBezTo>
                <a:cubicBezTo>
                  <a:pt x="3" y="26"/>
                  <a:pt x="6" y="27"/>
                  <a:pt x="9" y="29"/>
                </a:cubicBezTo>
                <a:cubicBezTo>
                  <a:pt x="9" y="27"/>
                  <a:pt x="10" y="26"/>
                  <a:pt x="10" y="25"/>
                </a:cubicBezTo>
                <a:cubicBezTo>
                  <a:pt x="5" y="21"/>
                  <a:pt x="7" y="14"/>
                  <a:pt x="11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2" name="CustomShape 247"/>
          <p:cNvSpPr/>
          <p:nvPr/>
        </p:nvSpPr>
        <p:spPr>
          <a:xfrm>
            <a:off x="6054051" y="1644712"/>
            <a:ext cx="169898" cy="122384"/>
          </a:xfrm>
          <a:custGeom>
            <a:avLst/>
            <a:gdLst/>
            <a:ahLst/>
            <a:cxnLst/>
            <a:rect l="l" t="t" r="r" b="b"/>
            <a:pathLst>
              <a:path w="40" h="29">
                <a:moveTo>
                  <a:pt x="37" y="10"/>
                </a:moveTo>
                <a:cubicBezTo>
                  <a:pt x="38" y="9"/>
                  <a:pt x="39" y="9"/>
                  <a:pt x="40" y="8"/>
                </a:cubicBezTo>
                <a:cubicBezTo>
                  <a:pt x="40" y="7"/>
                  <a:pt x="40" y="7"/>
                  <a:pt x="40" y="7"/>
                </a:cubicBezTo>
                <a:cubicBezTo>
                  <a:pt x="36" y="5"/>
                  <a:pt x="33" y="3"/>
                  <a:pt x="30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20" y="0"/>
                  <a:pt x="16" y="0"/>
                  <a:pt x="12" y="1"/>
                </a:cubicBezTo>
                <a:cubicBezTo>
                  <a:pt x="7" y="3"/>
                  <a:pt x="1" y="6"/>
                  <a:pt x="0" y="11"/>
                </a:cubicBezTo>
                <a:cubicBezTo>
                  <a:pt x="0" y="14"/>
                  <a:pt x="0" y="17"/>
                  <a:pt x="1" y="20"/>
                </a:cubicBezTo>
                <a:cubicBezTo>
                  <a:pt x="3" y="25"/>
                  <a:pt x="6" y="26"/>
                  <a:pt x="10" y="29"/>
                </a:cubicBezTo>
                <a:cubicBezTo>
                  <a:pt x="10" y="27"/>
                  <a:pt x="11" y="26"/>
                  <a:pt x="11" y="25"/>
                </a:cubicBezTo>
                <a:cubicBezTo>
                  <a:pt x="4" y="22"/>
                  <a:pt x="7" y="8"/>
                  <a:pt x="15" y="6"/>
                </a:cubicBezTo>
                <a:cubicBezTo>
                  <a:pt x="22" y="5"/>
                  <a:pt x="30" y="7"/>
                  <a:pt x="37" y="11"/>
                </a:cubicBezTo>
                <a:cubicBezTo>
                  <a:pt x="37" y="10"/>
                  <a:pt x="37" y="10"/>
                  <a:pt x="37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3" name="CustomShape 248"/>
          <p:cNvSpPr/>
          <p:nvPr/>
        </p:nvSpPr>
        <p:spPr>
          <a:xfrm>
            <a:off x="5993579" y="1817850"/>
            <a:ext cx="157300" cy="106546"/>
          </a:xfrm>
          <a:custGeom>
            <a:avLst/>
            <a:gdLst/>
            <a:ahLst/>
            <a:cxnLst/>
            <a:rect l="l" t="t" r="r" b="b"/>
            <a:pathLst>
              <a:path w="37" h="25">
                <a:moveTo>
                  <a:pt x="6" y="11"/>
                </a:moveTo>
                <a:cubicBezTo>
                  <a:pt x="7" y="7"/>
                  <a:pt x="10" y="5"/>
                  <a:pt x="13" y="5"/>
                </a:cubicBezTo>
                <a:cubicBezTo>
                  <a:pt x="14" y="4"/>
                  <a:pt x="16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9" y="4"/>
                  <a:pt x="21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7" y="5"/>
                  <a:pt x="29" y="5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3" y="6"/>
                  <a:pt x="36" y="6"/>
                  <a:pt x="36" y="5"/>
                </a:cubicBezTo>
                <a:cubicBezTo>
                  <a:pt x="36" y="5"/>
                  <a:pt x="36" y="4"/>
                  <a:pt x="37" y="4"/>
                </a:cubicBezTo>
                <a:cubicBezTo>
                  <a:pt x="29" y="0"/>
                  <a:pt x="18" y="0"/>
                  <a:pt x="10" y="2"/>
                </a:cubicBezTo>
                <a:cubicBezTo>
                  <a:pt x="6" y="4"/>
                  <a:pt x="1" y="6"/>
                  <a:pt x="0" y="11"/>
                </a:cubicBezTo>
                <a:cubicBezTo>
                  <a:pt x="0" y="18"/>
                  <a:pt x="4" y="21"/>
                  <a:pt x="9" y="25"/>
                </a:cubicBezTo>
                <a:cubicBezTo>
                  <a:pt x="9" y="23"/>
                  <a:pt x="10" y="22"/>
                  <a:pt x="10" y="20"/>
                </a:cubicBezTo>
                <a:cubicBezTo>
                  <a:pt x="7" y="19"/>
                  <a:pt x="5" y="14"/>
                  <a:pt x="6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4" name="CustomShape 249"/>
          <p:cNvSpPr/>
          <p:nvPr/>
        </p:nvSpPr>
        <p:spPr>
          <a:xfrm>
            <a:off x="5863636" y="2136768"/>
            <a:ext cx="155500" cy="134982"/>
          </a:xfrm>
          <a:custGeom>
            <a:avLst/>
            <a:gdLst/>
            <a:ahLst/>
            <a:cxnLst/>
            <a:rect l="l" t="t" r="r" b="b"/>
            <a:pathLst>
              <a:path w="37" h="32">
                <a:moveTo>
                  <a:pt x="13" y="9"/>
                </a:moveTo>
                <a:cubicBezTo>
                  <a:pt x="18" y="6"/>
                  <a:pt x="28" y="1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5" y="3"/>
                  <a:pt x="36" y="3"/>
                  <a:pt x="36" y="2"/>
                </a:cubicBezTo>
                <a:cubicBezTo>
                  <a:pt x="37" y="1"/>
                  <a:pt x="36" y="1"/>
                  <a:pt x="36" y="0"/>
                </a:cubicBezTo>
                <a:cubicBezTo>
                  <a:pt x="31" y="0"/>
                  <a:pt x="26" y="0"/>
                  <a:pt x="21" y="2"/>
                </a:cubicBezTo>
                <a:cubicBezTo>
                  <a:pt x="16" y="4"/>
                  <a:pt x="12" y="7"/>
                  <a:pt x="8" y="11"/>
                </a:cubicBezTo>
                <a:cubicBezTo>
                  <a:pt x="5" y="14"/>
                  <a:pt x="0" y="19"/>
                  <a:pt x="1" y="23"/>
                </a:cubicBezTo>
                <a:cubicBezTo>
                  <a:pt x="1" y="28"/>
                  <a:pt x="6" y="30"/>
                  <a:pt x="10" y="32"/>
                </a:cubicBezTo>
                <a:cubicBezTo>
                  <a:pt x="10" y="30"/>
                  <a:pt x="11" y="28"/>
                  <a:pt x="12" y="26"/>
                </a:cubicBezTo>
                <a:cubicBezTo>
                  <a:pt x="5" y="22"/>
                  <a:pt x="6" y="14"/>
                  <a:pt x="13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5" name="CustomShape 250"/>
          <p:cNvSpPr/>
          <p:nvPr/>
        </p:nvSpPr>
        <p:spPr>
          <a:xfrm>
            <a:off x="5782647" y="2760927"/>
            <a:ext cx="986991" cy="385510"/>
          </a:xfrm>
          <a:custGeom>
            <a:avLst/>
            <a:gdLst/>
            <a:ahLst/>
            <a:cxnLst/>
            <a:rect l="l" t="t" r="r" b="b"/>
            <a:pathLst>
              <a:path w="233" h="91">
                <a:moveTo>
                  <a:pt x="183" y="71"/>
                </a:moveTo>
                <a:cubicBezTo>
                  <a:pt x="181" y="70"/>
                  <a:pt x="182" y="68"/>
                  <a:pt x="183" y="69"/>
                </a:cubicBezTo>
                <a:cubicBezTo>
                  <a:pt x="198" y="73"/>
                  <a:pt x="214" y="77"/>
                  <a:pt x="229" y="83"/>
                </a:cubicBezTo>
                <a:cubicBezTo>
                  <a:pt x="229" y="82"/>
                  <a:pt x="228" y="81"/>
                  <a:pt x="228" y="80"/>
                </a:cubicBezTo>
                <a:cubicBezTo>
                  <a:pt x="227" y="79"/>
                  <a:pt x="226" y="78"/>
                  <a:pt x="225" y="77"/>
                </a:cubicBezTo>
                <a:cubicBezTo>
                  <a:pt x="215" y="76"/>
                  <a:pt x="204" y="71"/>
                  <a:pt x="194" y="67"/>
                </a:cubicBezTo>
                <a:cubicBezTo>
                  <a:pt x="183" y="64"/>
                  <a:pt x="172" y="60"/>
                  <a:pt x="161" y="55"/>
                </a:cubicBezTo>
                <a:cubicBezTo>
                  <a:pt x="160" y="55"/>
                  <a:pt x="160" y="54"/>
                  <a:pt x="161" y="54"/>
                </a:cubicBezTo>
                <a:cubicBezTo>
                  <a:pt x="174" y="57"/>
                  <a:pt x="187" y="61"/>
                  <a:pt x="199" y="65"/>
                </a:cubicBezTo>
                <a:cubicBezTo>
                  <a:pt x="207" y="68"/>
                  <a:pt x="215" y="70"/>
                  <a:pt x="223" y="73"/>
                </a:cubicBezTo>
                <a:cubicBezTo>
                  <a:pt x="222" y="72"/>
                  <a:pt x="221" y="71"/>
                  <a:pt x="221" y="70"/>
                </a:cubicBezTo>
                <a:cubicBezTo>
                  <a:pt x="217" y="69"/>
                  <a:pt x="217" y="69"/>
                  <a:pt x="217" y="69"/>
                </a:cubicBezTo>
                <a:cubicBezTo>
                  <a:pt x="178" y="56"/>
                  <a:pt x="139" y="41"/>
                  <a:pt x="100" y="28"/>
                </a:cubicBezTo>
                <a:cubicBezTo>
                  <a:pt x="67" y="17"/>
                  <a:pt x="34" y="8"/>
                  <a:pt x="0" y="0"/>
                </a:cubicBezTo>
                <a:cubicBezTo>
                  <a:pt x="1" y="1"/>
                  <a:pt x="2" y="2"/>
                  <a:pt x="2" y="4"/>
                </a:cubicBezTo>
                <a:cubicBezTo>
                  <a:pt x="19" y="6"/>
                  <a:pt x="36" y="12"/>
                  <a:pt x="52" y="18"/>
                </a:cubicBezTo>
                <a:cubicBezTo>
                  <a:pt x="53" y="18"/>
                  <a:pt x="53" y="20"/>
                  <a:pt x="51" y="20"/>
                </a:cubicBezTo>
                <a:cubicBezTo>
                  <a:pt x="36" y="18"/>
                  <a:pt x="19" y="13"/>
                  <a:pt x="4" y="7"/>
                </a:cubicBezTo>
                <a:cubicBezTo>
                  <a:pt x="5" y="9"/>
                  <a:pt x="6" y="11"/>
                  <a:pt x="7" y="13"/>
                </a:cubicBezTo>
                <a:cubicBezTo>
                  <a:pt x="19" y="15"/>
                  <a:pt x="32" y="18"/>
                  <a:pt x="42" y="23"/>
                </a:cubicBezTo>
                <a:cubicBezTo>
                  <a:pt x="43" y="24"/>
                  <a:pt x="42" y="26"/>
                  <a:pt x="41" y="26"/>
                </a:cubicBezTo>
                <a:cubicBezTo>
                  <a:pt x="31" y="23"/>
                  <a:pt x="20" y="20"/>
                  <a:pt x="9" y="17"/>
                </a:cubicBezTo>
                <a:cubicBezTo>
                  <a:pt x="10" y="19"/>
                  <a:pt x="11" y="20"/>
                  <a:pt x="12" y="22"/>
                </a:cubicBezTo>
                <a:cubicBezTo>
                  <a:pt x="40" y="30"/>
                  <a:pt x="68" y="40"/>
                  <a:pt x="96" y="49"/>
                </a:cubicBezTo>
                <a:cubicBezTo>
                  <a:pt x="130" y="59"/>
                  <a:pt x="164" y="70"/>
                  <a:pt x="198" y="80"/>
                </a:cubicBezTo>
                <a:cubicBezTo>
                  <a:pt x="209" y="84"/>
                  <a:pt x="221" y="88"/>
                  <a:pt x="233" y="91"/>
                </a:cubicBezTo>
                <a:cubicBezTo>
                  <a:pt x="233" y="90"/>
                  <a:pt x="232" y="89"/>
                  <a:pt x="232" y="88"/>
                </a:cubicBezTo>
                <a:cubicBezTo>
                  <a:pt x="215" y="85"/>
                  <a:pt x="199" y="76"/>
                  <a:pt x="183" y="7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6" name="CustomShape 251"/>
          <p:cNvSpPr/>
          <p:nvPr/>
        </p:nvSpPr>
        <p:spPr>
          <a:xfrm>
            <a:off x="6728603" y="1865364"/>
            <a:ext cx="487377" cy="1273154"/>
          </a:xfrm>
          <a:custGeom>
            <a:avLst/>
            <a:gdLst/>
            <a:ahLst/>
            <a:cxnLst/>
            <a:rect l="l" t="t" r="r" b="b"/>
            <a:pathLst>
              <a:path w="115" h="300">
                <a:moveTo>
                  <a:pt x="86" y="103"/>
                </a:moveTo>
                <a:cubicBezTo>
                  <a:pt x="96" y="75"/>
                  <a:pt x="105" y="47"/>
                  <a:pt x="115" y="19"/>
                </a:cubicBezTo>
                <a:cubicBezTo>
                  <a:pt x="114" y="18"/>
                  <a:pt x="113" y="16"/>
                  <a:pt x="112" y="14"/>
                </a:cubicBezTo>
                <a:cubicBezTo>
                  <a:pt x="108" y="27"/>
                  <a:pt x="104" y="39"/>
                  <a:pt x="99" y="50"/>
                </a:cubicBezTo>
                <a:cubicBezTo>
                  <a:pt x="98" y="51"/>
                  <a:pt x="97" y="51"/>
                  <a:pt x="97" y="49"/>
                </a:cubicBezTo>
                <a:cubicBezTo>
                  <a:pt x="100" y="37"/>
                  <a:pt x="105" y="24"/>
                  <a:pt x="110" y="12"/>
                </a:cubicBezTo>
                <a:cubicBezTo>
                  <a:pt x="108" y="10"/>
                  <a:pt x="107" y="8"/>
                  <a:pt x="105" y="5"/>
                </a:cubicBezTo>
                <a:cubicBezTo>
                  <a:pt x="103" y="16"/>
                  <a:pt x="99" y="26"/>
                  <a:pt x="95" y="36"/>
                </a:cubicBezTo>
                <a:cubicBezTo>
                  <a:pt x="91" y="47"/>
                  <a:pt x="87" y="57"/>
                  <a:pt x="82" y="67"/>
                </a:cubicBezTo>
                <a:cubicBezTo>
                  <a:pt x="82" y="68"/>
                  <a:pt x="80" y="68"/>
                  <a:pt x="80" y="67"/>
                </a:cubicBezTo>
                <a:cubicBezTo>
                  <a:pt x="87" y="45"/>
                  <a:pt x="95" y="24"/>
                  <a:pt x="103" y="2"/>
                </a:cubicBezTo>
                <a:cubicBezTo>
                  <a:pt x="103" y="1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8"/>
                </a:cubicBezTo>
                <a:cubicBezTo>
                  <a:pt x="14" y="298"/>
                  <a:pt x="15" y="298"/>
                  <a:pt x="15" y="298"/>
                </a:cubicBezTo>
                <a:cubicBezTo>
                  <a:pt x="15" y="299"/>
                  <a:pt x="15" y="299"/>
                  <a:pt x="15" y="300"/>
                </a:cubicBezTo>
                <a:cubicBezTo>
                  <a:pt x="26" y="268"/>
                  <a:pt x="38" y="237"/>
                  <a:pt x="49" y="206"/>
                </a:cubicBezTo>
                <a:cubicBezTo>
                  <a:pt x="61" y="172"/>
                  <a:pt x="74" y="138"/>
                  <a:pt x="86" y="10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7" name="CustomShape 252"/>
          <p:cNvSpPr/>
          <p:nvPr/>
        </p:nvSpPr>
        <p:spPr>
          <a:xfrm>
            <a:off x="6919019" y="1890920"/>
            <a:ext cx="296961" cy="733225"/>
          </a:xfrm>
          <a:custGeom>
            <a:avLst/>
            <a:gdLst/>
            <a:ahLst/>
            <a:cxnLst/>
            <a:rect l="l" t="t" r="r" b="b"/>
            <a:pathLst>
              <a:path w="70" h="173">
                <a:moveTo>
                  <a:pt x="52" y="43"/>
                </a:moveTo>
                <a:cubicBezTo>
                  <a:pt x="55" y="31"/>
                  <a:pt x="60" y="18"/>
                  <a:pt x="65" y="6"/>
                </a:cubicBezTo>
                <a:cubicBezTo>
                  <a:pt x="64" y="4"/>
                  <a:pt x="62" y="2"/>
                  <a:pt x="61" y="0"/>
                </a:cubicBezTo>
                <a:cubicBezTo>
                  <a:pt x="60" y="0"/>
                  <a:pt x="60" y="1"/>
                  <a:pt x="60" y="2"/>
                </a:cubicBezTo>
                <a:cubicBezTo>
                  <a:pt x="58" y="12"/>
                  <a:pt x="54" y="21"/>
                  <a:pt x="50" y="30"/>
                </a:cubicBezTo>
                <a:cubicBezTo>
                  <a:pt x="46" y="40"/>
                  <a:pt x="42" y="50"/>
                  <a:pt x="38" y="59"/>
                </a:cubicBezTo>
                <a:cubicBezTo>
                  <a:pt x="35" y="70"/>
                  <a:pt x="31" y="81"/>
                  <a:pt x="28" y="92"/>
                </a:cubicBezTo>
                <a:cubicBezTo>
                  <a:pt x="19" y="119"/>
                  <a:pt x="7" y="145"/>
                  <a:pt x="0" y="172"/>
                </a:cubicBezTo>
                <a:cubicBezTo>
                  <a:pt x="4" y="165"/>
                  <a:pt x="9" y="157"/>
                  <a:pt x="13" y="150"/>
                </a:cubicBezTo>
                <a:cubicBezTo>
                  <a:pt x="14" y="147"/>
                  <a:pt x="19" y="148"/>
                  <a:pt x="18" y="151"/>
                </a:cubicBezTo>
                <a:cubicBezTo>
                  <a:pt x="17" y="159"/>
                  <a:pt x="15" y="166"/>
                  <a:pt x="14" y="173"/>
                </a:cubicBezTo>
                <a:cubicBezTo>
                  <a:pt x="23" y="148"/>
                  <a:pt x="32" y="123"/>
                  <a:pt x="41" y="97"/>
                </a:cubicBezTo>
                <a:cubicBezTo>
                  <a:pt x="51" y="69"/>
                  <a:pt x="60" y="41"/>
                  <a:pt x="70" y="13"/>
                </a:cubicBezTo>
                <a:cubicBezTo>
                  <a:pt x="69" y="12"/>
                  <a:pt x="68" y="10"/>
                  <a:pt x="67" y="8"/>
                </a:cubicBezTo>
                <a:cubicBezTo>
                  <a:pt x="63" y="21"/>
                  <a:pt x="59" y="33"/>
                  <a:pt x="54" y="44"/>
                </a:cubicBezTo>
                <a:cubicBezTo>
                  <a:pt x="53" y="45"/>
                  <a:pt x="52" y="45"/>
                  <a:pt x="5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8" name="CustomShape 253"/>
          <p:cNvSpPr/>
          <p:nvPr/>
        </p:nvSpPr>
        <p:spPr>
          <a:xfrm>
            <a:off x="6728604" y="1865364"/>
            <a:ext cx="431584" cy="1260556"/>
          </a:xfrm>
          <a:custGeom>
            <a:avLst/>
            <a:gdLst/>
            <a:ahLst/>
            <a:cxnLst/>
            <a:rect l="l" t="t" r="r" b="b"/>
            <a:pathLst>
              <a:path w="102" h="297">
                <a:moveTo>
                  <a:pt x="44" y="207"/>
                </a:move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7"/>
                </a:cubicBezTo>
                <a:cubicBezTo>
                  <a:pt x="19" y="285"/>
                  <a:pt x="24" y="274"/>
                  <a:pt x="28" y="262"/>
                </a:cubicBezTo>
                <a:cubicBezTo>
                  <a:pt x="38" y="233"/>
                  <a:pt x="48" y="204"/>
                  <a:pt x="54" y="173"/>
                </a:cubicBezTo>
                <a:cubicBezTo>
                  <a:pt x="50" y="181"/>
                  <a:pt x="45" y="189"/>
                  <a:pt x="41" y="197"/>
                </a:cubicBezTo>
                <a:cubicBezTo>
                  <a:pt x="39" y="199"/>
                  <a:pt x="34" y="199"/>
                  <a:pt x="35" y="195"/>
                </a:cubicBezTo>
                <a:cubicBezTo>
                  <a:pt x="41" y="162"/>
                  <a:pt x="55" y="132"/>
                  <a:pt x="66" y="101"/>
                </a:cubicBezTo>
                <a:cubicBezTo>
                  <a:pt x="77" y="67"/>
                  <a:pt x="87" y="33"/>
                  <a:pt x="102" y="0"/>
                </a:cubicBezTo>
                <a:cubicBezTo>
                  <a:pt x="102" y="0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9" name="CustomShape 254"/>
          <p:cNvSpPr/>
          <p:nvPr/>
        </p:nvSpPr>
        <p:spPr>
          <a:xfrm>
            <a:off x="5769688" y="1551125"/>
            <a:ext cx="1362063" cy="1471488"/>
          </a:xfrm>
          <a:custGeom>
            <a:avLst/>
            <a:gdLst/>
            <a:ahLst/>
            <a:cxnLst/>
            <a:rect l="l" t="t" r="r" b="b"/>
            <a:pathLst>
              <a:path w="321" h="347">
                <a:moveTo>
                  <a:pt x="178" y="333"/>
                </a:moveTo>
                <a:cubicBezTo>
                  <a:pt x="192" y="338"/>
                  <a:pt x="208" y="342"/>
                  <a:pt x="223" y="347"/>
                </a:cubicBezTo>
                <a:cubicBezTo>
                  <a:pt x="226" y="337"/>
                  <a:pt x="231" y="327"/>
                  <a:pt x="234" y="317"/>
                </a:cubicBezTo>
                <a:cubicBezTo>
                  <a:pt x="239" y="303"/>
                  <a:pt x="244" y="289"/>
                  <a:pt x="248" y="275"/>
                </a:cubicBezTo>
                <a:cubicBezTo>
                  <a:pt x="257" y="247"/>
                  <a:pt x="266" y="219"/>
                  <a:pt x="276" y="191"/>
                </a:cubicBezTo>
                <a:cubicBezTo>
                  <a:pt x="286" y="163"/>
                  <a:pt x="297" y="136"/>
                  <a:pt x="307" y="109"/>
                </a:cubicBezTo>
                <a:cubicBezTo>
                  <a:pt x="311" y="96"/>
                  <a:pt x="316" y="84"/>
                  <a:pt x="321" y="72"/>
                </a:cubicBezTo>
                <a:cubicBezTo>
                  <a:pt x="292" y="65"/>
                  <a:pt x="262" y="56"/>
                  <a:pt x="234" y="47"/>
                </a:cubicBezTo>
                <a:cubicBezTo>
                  <a:pt x="192" y="35"/>
                  <a:pt x="147" y="21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lose/>
                <a:moveTo>
                  <a:pt x="115" y="113"/>
                </a:moveTo>
                <a:cubicBezTo>
                  <a:pt x="112" y="111"/>
                  <a:pt x="112" y="111"/>
                  <a:pt x="112" y="111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18" y="90"/>
                  <a:pt x="123" y="71"/>
                  <a:pt x="131" y="54"/>
                </a:cubicBezTo>
                <a:cubicBezTo>
                  <a:pt x="133" y="51"/>
                  <a:pt x="133" y="51"/>
                  <a:pt x="133" y="51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78" y="63"/>
                  <a:pt x="220" y="76"/>
                  <a:pt x="260" y="91"/>
                </a:cubicBezTo>
                <a:cubicBezTo>
                  <a:pt x="263" y="92"/>
                  <a:pt x="263" y="92"/>
                  <a:pt x="263" y="92"/>
                </a:cubicBezTo>
                <a:cubicBezTo>
                  <a:pt x="262" y="97"/>
                  <a:pt x="262" y="97"/>
                  <a:pt x="262" y="97"/>
                </a:cubicBezTo>
                <a:cubicBezTo>
                  <a:pt x="260" y="114"/>
                  <a:pt x="252" y="131"/>
                  <a:pt x="245" y="147"/>
                </a:cubicBezTo>
                <a:cubicBezTo>
                  <a:pt x="242" y="152"/>
                  <a:pt x="242" y="152"/>
                  <a:pt x="242" y="152"/>
                </a:cubicBezTo>
                <a:cubicBezTo>
                  <a:pt x="238" y="151"/>
                  <a:pt x="238" y="151"/>
                  <a:pt x="238" y="151"/>
                </a:cubicBezTo>
                <a:cubicBezTo>
                  <a:pt x="218" y="146"/>
                  <a:pt x="198" y="140"/>
                  <a:pt x="178" y="134"/>
                </a:cubicBezTo>
                <a:cubicBezTo>
                  <a:pt x="157" y="129"/>
                  <a:pt x="135" y="122"/>
                  <a:pt x="115" y="11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0" name="CustomShape 255"/>
          <p:cNvSpPr/>
          <p:nvPr/>
        </p:nvSpPr>
        <p:spPr>
          <a:xfrm>
            <a:off x="5769689" y="1551125"/>
            <a:ext cx="958915" cy="1471488"/>
          </a:xfrm>
          <a:custGeom>
            <a:avLst/>
            <a:gdLst/>
            <a:ahLst/>
            <a:cxnLst/>
            <a:rect l="l" t="t" r="r" b="b"/>
            <a:pathLst>
              <a:path w="226" h="347">
                <a:moveTo>
                  <a:pt x="66" y="267"/>
                </a:moveTo>
                <a:cubicBezTo>
                  <a:pt x="65" y="266"/>
                  <a:pt x="64" y="264"/>
                  <a:pt x="65" y="263"/>
                </a:cubicBezTo>
                <a:cubicBezTo>
                  <a:pt x="68" y="259"/>
                  <a:pt x="71" y="254"/>
                  <a:pt x="74" y="249"/>
                </a:cubicBezTo>
                <a:cubicBezTo>
                  <a:pt x="62" y="255"/>
                  <a:pt x="50" y="259"/>
                  <a:pt x="37" y="262"/>
                </a:cubicBezTo>
                <a:cubicBezTo>
                  <a:pt x="36" y="262"/>
                  <a:pt x="34" y="260"/>
                  <a:pt x="34" y="259"/>
                </a:cubicBezTo>
                <a:cubicBezTo>
                  <a:pt x="51" y="192"/>
                  <a:pt x="75" y="127"/>
                  <a:pt x="101" y="63"/>
                </a:cubicBezTo>
                <a:cubicBezTo>
                  <a:pt x="107" y="47"/>
                  <a:pt x="114" y="28"/>
                  <a:pt x="129" y="18"/>
                </a:cubicBezTo>
                <a:cubicBezTo>
                  <a:pt x="131" y="16"/>
                  <a:pt x="133" y="15"/>
                  <a:pt x="136" y="14"/>
                </a:cubicBezTo>
                <a:cubicBezTo>
                  <a:pt x="126" y="9"/>
                  <a:pt x="117" y="5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ubicBezTo>
                  <a:pt x="192" y="338"/>
                  <a:pt x="208" y="342"/>
                  <a:pt x="223" y="347"/>
                </a:cubicBezTo>
                <a:cubicBezTo>
                  <a:pt x="224" y="344"/>
                  <a:pt x="225" y="341"/>
                  <a:pt x="226" y="339"/>
                </a:cubicBezTo>
                <a:cubicBezTo>
                  <a:pt x="169" y="324"/>
                  <a:pt x="111" y="304"/>
                  <a:pt x="66" y="26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1" name="CustomShape 256"/>
          <p:cNvSpPr/>
          <p:nvPr/>
        </p:nvSpPr>
        <p:spPr>
          <a:xfrm>
            <a:off x="6264984" y="1784734"/>
            <a:ext cx="603281" cy="380830"/>
          </a:xfrm>
          <a:custGeom>
            <a:avLst/>
            <a:gdLst/>
            <a:ahLst/>
            <a:cxnLst/>
            <a:rect l="l" t="t" r="r" b="b"/>
            <a:pathLst>
              <a:path w="142" h="90">
                <a:moveTo>
                  <a:pt x="79" y="20"/>
                </a:moveTo>
                <a:cubicBezTo>
                  <a:pt x="59" y="13"/>
                  <a:pt x="38" y="7"/>
                  <a:pt x="18" y="0"/>
                </a:cubicBezTo>
                <a:cubicBezTo>
                  <a:pt x="11" y="18"/>
                  <a:pt x="7" y="37"/>
                  <a:pt x="0" y="55"/>
                </a:cubicBezTo>
                <a:cubicBezTo>
                  <a:pt x="40" y="70"/>
                  <a:pt x="82" y="77"/>
                  <a:pt x="123" y="90"/>
                </a:cubicBezTo>
                <a:cubicBezTo>
                  <a:pt x="130" y="74"/>
                  <a:pt x="139" y="59"/>
                  <a:pt x="142" y="41"/>
                </a:cubicBezTo>
                <a:cubicBezTo>
                  <a:pt x="121" y="36"/>
                  <a:pt x="100" y="26"/>
                  <a:pt x="79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2" name="CustomShape 257"/>
          <p:cNvSpPr/>
          <p:nvPr/>
        </p:nvSpPr>
        <p:spPr>
          <a:xfrm>
            <a:off x="5752411" y="2489163"/>
            <a:ext cx="131743" cy="96827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10" y="6"/>
                </a:moveTo>
                <a:cubicBezTo>
                  <a:pt x="12" y="3"/>
                  <a:pt x="15" y="2"/>
                  <a:pt x="19" y="2"/>
                </a:cubicBezTo>
                <a:cubicBezTo>
                  <a:pt x="22" y="2"/>
                  <a:pt x="25" y="2"/>
                  <a:pt x="28" y="3"/>
                </a:cubicBezTo>
                <a:cubicBezTo>
                  <a:pt x="28" y="3"/>
                  <a:pt x="28" y="3"/>
                  <a:pt x="29" y="2"/>
                </a:cubicBezTo>
                <a:cubicBezTo>
                  <a:pt x="29" y="2"/>
                  <a:pt x="30" y="1"/>
                  <a:pt x="31" y="0"/>
                </a:cubicBezTo>
                <a:cubicBezTo>
                  <a:pt x="22" y="0"/>
                  <a:pt x="11" y="0"/>
                  <a:pt x="5" y="7"/>
                </a:cubicBezTo>
                <a:cubicBezTo>
                  <a:pt x="2" y="9"/>
                  <a:pt x="0" y="12"/>
                  <a:pt x="1" y="16"/>
                </a:cubicBezTo>
                <a:cubicBezTo>
                  <a:pt x="3" y="20"/>
                  <a:pt x="6" y="21"/>
                  <a:pt x="9" y="23"/>
                </a:cubicBezTo>
                <a:cubicBezTo>
                  <a:pt x="10" y="22"/>
                  <a:pt x="10" y="20"/>
                  <a:pt x="11" y="18"/>
                </a:cubicBezTo>
                <a:cubicBezTo>
                  <a:pt x="6" y="17"/>
                  <a:pt x="7" y="9"/>
                  <a:pt x="10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3" name="CustomShape 258"/>
          <p:cNvSpPr/>
          <p:nvPr/>
        </p:nvSpPr>
        <p:spPr>
          <a:xfrm>
            <a:off x="10962012" y="3752958"/>
            <a:ext cx="961795" cy="1374301"/>
          </a:xfrm>
          <a:custGeom>
            <a:avLst/>
            <a:gdLst/>
            <a:ahLst/>
            <a:cxnLst/>
            <a:rect l="l" t="t" r="r" b="b"/>
            <a:pathLst>
              <a:path w="227" h="324">
                <a:moveTo>
                  <a:pt x="103" y="105"/>
                </a:moveTo>
                <a:cubicBezTo>
                  <a:pt x="98" y="95"/>
                  <a:pt x="93" y="86"/>
                  <a:pt x="88" y="76"/>
                </a:cubicBezTo>
                <a:cubicBezTo>
                  <a:pt x="82" y="64"/>
                  <a:pt x="76" y="51"/>
                  <a:pt x="71" y="38"/>
                </a:cubicBezTo>
                <a:cubicBezTo>
                  <a:pt x="77" y="33"/>
                  <a:pt x="79" y="24"/>
                  <a:pt x="77" y="17"/>
                </a:cubicBezTo>
                <a:cubicBezTo>
                  <a:pt x="77" y="13"/>
                  <a:pt x="75" y="9"/>
                  <a:pt x="73" y="6"/>
                </a:cubicBezTo>
                <a:cubicBezTo>
                  <a:pt x="67" y="0"/>
                  <a:pt x="67" y="0"/>
                  <a:pt x="67" y="0"/>
                </a:cubicBezTo>
                <a:cubicBezTo>
                  <a:pt x="63" y="1"/>
                  <a:pt x="63" y="1"/>
                  <a:pt x="63" y="1"/>
                </a:cubicBezTo>
                <a:cubicBezTo>
                  <a:pt x="41" y="6"/>
                  <a:pt x="19" y="17"/>
                  <a:pt x="4" y="32"/>
                </a:cubicBezTo>
                <a:cubicBezTo>
                  <a:pt x="0" y="37"/>
                  <a:pt x="0" y="37"/>
                  <a:pt x="0" y="37"/>
                </a:cubicBezTo>
                <a:cubicBezTo>
                  <a:pt x="1" y="43"/>
                  <a:pt x="1" y="43"/>
                  <a:pt x="1" y="43"/>
                </a:cubicBezTo>
                <a:cubicBezTo>
                  <a:pt x="5" y="56"/>
                  <a:pt x="11" y="66"/>
                  <a:pt x="26" y="63"/>
                </a:cubicBezTo>
                <a:cubicBezTo>
                  <a:pt x="29" y="76"/>
                  <a:pt x="34" y="89"/>
                  <a:pt x="39" y="101"/>
                </a:cubicBezTo>
                <a:cubicBezTo>
                  <a:pt x="43" y="114"/>
                  <a:pt x="49" y="127"/>
                  <a:pt x="55" y="140"/>
                </a:cubicBezTo>
                <a:cubicBezTo>
                  <a:pt x="31" y="176"/>
                  <a:pt x="18" y="223"/>
                  <a:pt x="21" y="265"/>
                </a:cubicBezTo>
                <a:cubicBezTo>
                  <a:pt x="22" y="282"/>
                  <a:pt x="27" y="301"/>
                  <a:pt x="43" y="311"/>
                </a:cubicBezTo>
                <a:cubicBezTo>
                  <a:pt x="63" y="324"/>
                  <a:pt x="86" y="311"/>
                  <a:pt x="104" y="300"/>
                </a:cubicBezTo>
                <a:cubicBezTo>
                  <a:pt x="130" y="288"/>
                  <a:pt x="154" y="269"/>
                  <a:pt x="176" y="248"/>
                </a:cubicBezTo>
                <a:cubicBezTo>
                  <a:pt x="198" y="227"/>
                  <a:pt x="221" y="198"/>
                  <a:pt x="223" y="165"/>
                </a:cubicBezTo>
                <a:cubicBezTo>
                  <a:pt x="227" y="105"/>
                  <a:pt x="154" y="101"/>
                  <a:pt x="103" y="105"/>
                </a:cubicBezTo>
                <a:close/>
                <a:moveTo>
                  <a:pt x="24" y="57"/>
                </a:moveTo>
                <a:cubicBezTo>
                  <a:pt x="13" y="58"/>
                  <a:pt x="8" y="49"/>
                  <a:pt x="5" y="39"/>
                </a:cubicBezTo>
                <a:cubicBezTo>
                  <a:pt x="15" y="28"/>
                  <a:pt x="27" y="20"/>
                  <a:pt x="42" y="14"/>
                </a:cubicBezTo>
                <a:cubicBezTo>
                  <a:pt x="50" y="11"/>
                  <a:pt x="59" y="8"/>
                  <a:pt x="67" y="7"/>
                </a:cubicBezTo>
                <a:cubicBezTo>
                  <a:pt x="68" y="9"/>
                  <a:pt x="70" y="12"/>
                  <a:pt x="71" y="14"/>
                </a:cubicBezTo>
                <a:cubicBezTo>
                  <a:pt x="74" y="21"/>
                  <a:pt x="72" y="26"/>
                  <a:pt x="69" y="32"/>
                </a:cubicBezTo>
                <a:cubicBezTo>
                  <a:pt x="61" y="27"/>
                  <a:pt x="61" y="27"/>
                  <a:pt x="61" y="27"/>
                </a:cubicBezTo>
                <a:cubicBezTo>
                  <a:pt x="54" y="26"/>
                  <a:pt x="44" y="31"/>
                  <a:pt x="39" y="35"/>
                </a:cubicBezTo>
                <a:cubicBezTo>
                  <a:pt x="34" y="37"/>
                  <a:pt x="28" y="42"/>
                  <a:pt x="26" y="48"/>
                </a:cubicBezTo>
                <a:lnTo>
                  <a:pt x="24" y="57"/>
                </a:lnTo>
                <a:close/>
                <a:moveTo>
                  <a:pt x="215" y="170"/>
                </a:moveTo>
                <a:cubicBezTo>
                  <a:pt x="212" y="199"/>
                  <a:pt x="190" y="224"/>
                  <a:pt x="170" y="244"/>
                </a:cubicBezTo>
                <a:cubicBezTo>
                  <a:pt x="146" y="268"/>
                  <a:pt x="118" y="285"/>
                  <a:pt x="89" y="301"/>
                </a:cubicBezTo>
                <a:cubicBezTo>
                  <a:pt x="71" y="309"/>
                  <a:pt x="53" y="316"/>
                  <a:pt x="38" y="298"/>
                </a:cubicBezTo>
                <a:cubicBezTo>
                  <a:pt x="27" y="285"/>
                  <a:pt x="27" y="266"/>
                  <a:pt x="27" y="250"/>
                </a:cubicBezTo>
                <a:cubicBezTo>
                  <a:pt x="28" y="213"/>
                  <a:pt x="41" y="178"/>
                  <a:pt x="57" y="146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4" y="124"/>
                  <a:pt x="49" y="114"/>
                  <a:pt x="45" y="104"/>
                </a:cubicBezTo>
                <a:cubicBezTo>
                  <a:pt x="39" y="88"/>
                  <a:pt x="34" y="71"/>
                  <a:pt x="28" y="54"/>
                </a:cubicBezTo>
                <a:cubicBezTo>
                  <a:pt x="32" y="47"/>
                  <a:pt x="37" y="42"/>
                  <a:pt x="45" y="37"/>
                </a:cubicBezTo>
                <a:cubicBezTo>
                  <a:pt x="50" y="35"/>
                  <a:pt x="57" y="34"/>
                  <a:pt x="63" y="32"/>
                </a:cubicBezTo>
                <a:cubicBezTo>
                  <a:pt x="63" y="34"/>
                  <a:pt x="64" y="36"/>
                  <a:pt x="65" y="38"/>
                </a:cubicBezTo>
                <a:cubicBezTo>
                  <a:pt x="65" y="39"/>
                  <a:pt x="65" y="39"/>
                  <a:pt x="65" y="40"/>
                </a:cubicBezTo>
                <a:cubicBezTo>
                  <a:pt x="70" y="53"/>
                  <a:pt x="76" y="66"/>
                  <a:pt x="82" y="78"/>
                </a:cubicBezTo>
                <a:cubicBezTo>
                  <a:pt x="87" y="87"/>
                  <a:pt x="91" y="96"/>
                  <a:pt x="96" y="105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8" y="113"/>
                  <a:pt x="108" y="113"/>
                  <a:pt x="108" y="113"/>
                </a:cubicBezTo>
                <a:cubicBezTo>
                  <a:pt x="130" y="112"/>
                  <a:pt x="153" y="110"/>
                  <a:pt x="175" y="116"/>
                </a:cubicBezTo>
                <a:cubicBezTo>
                  <a:pt x="201" y="123"/>
                  <a:pt x="218" y="143"/>
                  <a:pt x="215" y="1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4" name="CustomShape 259"/>
          <p:cNvSpPr/>
          <p:nvPr/>
        </p:nvSpPr>
        <p:spPr>
          <a:xfrm>
            <a:off x="11045881" y="3473274"/>
            <a:ext cx="200134" cy="238289"/>
          </a:xfrm>
          <a:custGeom>
            <a:avLst/>
            <a:gdLst/>
            <a:ahLst/>
            <a:cxnLst/>
            <a:rect l="l" t="t" r="r" b="b"/>
            <a:pathLst>
              <a:path w="47" h="56">
                <a:moveTo>
                  <a:pt x="45" y="26"/>
                </a:moveTo>
                <a:cubicBezTo>
                  <a:pt x="44" y="15"/>
                  <a:pt x="27" y="0"/>
                  <a:pt x="16" y="9"/>
                </a:cubicBezTo>
                <a:cubicBezTo>
                  <a:pt x="16" y="9"/>
                  <a:pt x="15" y="10"/>
                  <a:pt x="15" y="10"/>
                </a:cubicBezTo>
                <a:cubicBezTo>
                  <a:pt x="6" y="15"/>
                  <a:pt x="0" y="26"/>
                  <a:pt x="0" y="36"/>
                </a:cubicBezTo>
                <a:cubicBezTo>
                  <a:pt x="1" y="50"/>
                  <a:pt x="17" y="56"/>
                  <a:pt x="29" y="53"/>
                </a:cubicBezTo>
                <a:cubicBezTo>
                  <a:pt x="40" y="50"/>
                  <a:pt x="47" y="38"/>
                  <a:pt x="45" y="26"/>
                </a:cubicBezTo>
                <a:close/>
                <a:moveTo>
                  <a:pt x="29" y="48"/>
                </a:moveTo>
                <a:cubicBezTo>
                  <a:pt x="18" y="53"/>
                  <a:pt x="5" y="45"/>
                  <a:pt x="4" y="34"/>
                </a:cubicBezTo>
                <a:cubicBezTo>
                  <a:pt x="3" y="24"/>
                  <a:pt x="11" y="16"/>
                  <a:pt x="19" y="11"/>
                </a:cubicBezTo>
                <a:cubicBezTo>
                  <a:pt x="23" y="11"/>
                  <a:pt x="27" y="12"/>
                  <a:pt x="31" y="14"/>
                </a:cubicBezTo>
                <a:cubicBezTo>
                  <a:pt x="35" y="17"/>
                  <a:pt x="39" y="21"/>
                  <a:pt x="40" y="26"/>
                </a:cubicBezTo>
                <a:cubicBezTo>
                  <a:pt x="44" y="35"/>
                  <a:pt x="37" y="45"/>
                  <a:pt x="29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5" name="CustomShape 260"/>
          <p:cNvSpPr/>
          <p:nvPr/>
        </p:nvSpPr>
        <p:spPr>
          <a:xfrm>
            <a:off x="10741361" y="3243264"/>
            <a:ext cx="271405" cy="311000"/>
          </a:xfrm>
          <a:custGeom>
            <a:avLst/>
            <a:gdLst/>
            <a:ahLst/>
            <a:cxnLst/>
            <a:rect l="l" t="t" r="r" b="b"/>
            <a:pathLst>
              <a:path w="64" h="73">
                <a:moveTo>
                  <a:pt x="62" y="28"/>
                </a:moveTo>
                <a:cubicBezTo>
                  <a:pt x="60" y="11"/>
                  <a:pt x="42" y="0"/>
                  <a:pt x="26" y="5"/>
                </a:cubicBezTo>
                <a:cubicBezTo>
                  <a:pt x="26" y="4"/>
                  <a:pt x="25" y="4"/>
                  <a:pt x="25" y="4"/>
                </a:cubicBezTo>
                <a:cubicBezTo>
                  <a:pt x="9" y="12"/>
                  <a:pt x="0" y="28"/>
                  <a:pt x="1" y="45"/>
                </a:cubicBezTo>
                <a:cubicBezTo>
                  <a:pt x="2" y="63"/>
                  <a:pt x="20" y="73"/>
                  <a:pt x="37" y="68"/>
                </a:cubicBezTo>
                <a:cubicBezTo>
                  <a:pt x="55" y="63"/>
                  <a:pt x="64" y="46"/>
                  <a:pt x="62" y="28"/>
                </a:cubicBezTo>
                <a:close/>
                <a:moveTo>
                  <a:pt x="31" y="65"/>
                </a:moveTo>
                <a:cubicBezTo>
                  <a:pt x="14" y="67"/>
                  <a:pt x="4" y="55"/>
                  <a:pt x="5" y="39"/>
                </a:cubicBezTo>
                <a:cubicBezTo>
                  <a:pt x="6" y="28"/>
                  <a:pt x="12" y="17"/>
                  <a:pt x="21" y="10"/>
                </a:cubicBezTo>
                <a:cubicBezTo>
                  <a:pt x="39" y="3"/>
                  <a:pt x="56" y="13"/>
                  <a:pt x="58" y="33"/>
                </a:cubicBezTo>
                <a:cubicBezTo>
                  <a:pt x="59" y="49"/>
                  <a:pt x="46" y="63"/>
                  <a:pt x="31" y="6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6" name="CustomShape 261"/>
          <p:cNvSpPr/>
          <p:nvPr/>
        </p:nvSpPr>
        <p:spPr>
          <a:xfrm>
            <a:off x="10873104" y="3706884"/>
            <a:ext cx="83869" cy="101507"/>
          </a:xfrm>
          <a:custGeom>
            <a:avLst/>
            <a:gdLst/>
            <a:ahLst/>
            <a:cxnLst/>
            <a:rect l="l" t="t" r="r" b="b"/>
            <a:pathLst>
              <a:path w="20" h="24">
                <a:moveTo>
                  <a:pt x="15" y="2"/>
                </a:moveTo>
                <a:cubicBezTo>
                  <a:pt x="13" y="0"/>
                  <a:pt x="10" y="0"/>
                  <a:pt x="7" y="0"/>
                </a:cubicBezTo>
                <a:cubicBezTo>
                  <a:pt x="3" y="2"/>
                  <a:pt x="1" y="5"/>
                  <a:pt x="0" y="9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3"/>
                  <a:pt x="0" y="16"/>
                  <a:pt x="1" y="18"/>
                </a:cubicBezTo>
                <a:cubicBezTo>
                  <a:pt x="5" y="24"/>
                  <a:pt x="13" y="22"/>
                  <a:pt x="17" y="18"/>
                </a:cubicBezTo>
                <a:cubicBezTo>
                  <a:pt x="20" y="13"/>
                  <a:pt x="19" y="6"/>
                  <a:pt x="15" y="2"/>
                </a:cubicBezTo>
                <a:close/>
                <a:moveTo>
                  <a:pt x="14" y="16"/>
                </a:moveTo>
                <a:cubicBezTo>
                  <a:pt x="11" y="19"/>
                  <a:pt x="5" y="20"/>
                  <a:pt x="3" y="16"/>
                </a:cubicBezTo>
                <a:cubicBezTo>
                  <a:pt x="2" y="13"/>
                  <a:pt x="3" y="9"/>
                  <a:pt x="5" y="6"/>
                </a:cubicBezTo>
                <a:cubicBezTo>
                  <a:pt x="7" y="4"/>
                  <a:pt x="10" y="2"/>
                  <a:pt x="13" y="5"/>
                </a:cubicBezTo>
                <a:cubicBezTo>
                  <a:pt x="15" y="7"/>
                  <a:pt x="16" y="13"/>
                  <a:pt x="14" y="1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7" name="CustomShape 262"/>
          <p:cNvSpPr/>
          <p:nvPr/>
        </p:nvSpPr>
        <p:spPr>
          <a:xfrm>
            <a:off x="11106354" y="4279929"/>
            <a:ext cx="728545" cy="704788"/>
          </a:xfrm>
          <a:custGeom>
            <a:avLst/>
            <a:gdLst/>
            <a:ahLst/>
            <a:cxnLst/>
            <a:rect l="l" t="t" r="r" b="b"/>
            <a:pathLst>
              <a:path w="172" h="166">
                <a:moveTo>
                  <a:pt x="170" y="35"/>
                </a:moveTo>
                <a:cubicBezTo>
                  <a:pt x="168" y="22"/>
                  <a:pt x="160" y="11"/>
                  <a:pt x="149" y="7"/>
                </a:cubicBezTo>
                <a:cubicBezTo>
                  <a:pt x="133" y="0"/>
                  <a:pt x="116" y="6"/>
                  <a:pt x="101" y="13"/>
                </a:cubicBezTo>
                <a:cubicBezTo>
                  <a:pt x="99" y="14"/>
                  <a:pt x="97" y="15"/>
                  <a:pt x="95" y="17"/>
                </a:cubicBezTo>
                <a:cubicBezTo>
                  <a:pt x="95" y="17"/>
                  <a:pt x="94" y="17"/>
                  <a:pt x="94" y="17"/>
                </a:cubicBezTo>
                <a:cubicBezTo>
                  <a:pt x="94" y="17"/>
                  <a:pt x="94" y="17"/>
                  <a:pt x="94" y="18"/>
                </a:cubicBezTo>
                <a:cubicBezTo>
                  <a:pt x="90" y="21"/>
                  <a:pt x="88" y="25"/>
                  <a:pt x="85" y="28"/>
                </a:cubicBezTo>
                <a:cubicBezTo>
                  <a:pt x="76" y="39"/>
                  <a:pt x="63" y="44"/>
                  <a:pt x="51" y="47"/>
                </a:cubicBezTo>
                <a:cubicBezTo>
                  <a:pt x="40" y="50"/>
                  <a:pt x="29" y="54"/>
                  <a:pt x="21" y="62"/>
                </a:cubicBezTo>
                <a:cubicBezTo>
                  <a:pt x="16" y="67"/>
                  <a:pt x="13" y="73"/>
                  <a:pt x="11" y="78"/>
                </a:cubicBezTo>
                <a:cubicBezTo>
                  <a:pt x="0" y="100"/>
                  <a:pt x="2" y="129"/>
                  <a:pt x="15" y="149"/>
                </a:cubicBezTo>
                <a:cubicBezTo>
                  <a:pt x="21" y="159"/>
                  <a:pt x="32" y="165"/>
                  <a:pt x="44" y="165"/>
                </a:cubicBezTo>
                <a:cubicBezTo>
                  <a:pt x="60" y="165"/>
                  <a:pt x="75" y="154"/>
                  <a:pt x="87" y="144"/>
                </a:cubicBezTo>
                <a:cubicBezTo>
                  <a:pt x="102" y="133"/>
                  <a:pt x="114" y="120"/>
                  <a:pt x="127" y="108"/>
                </a:cubicBezTo>
                <a:cubicBezTo>
                  <a:pt x="139" y="97"/>
                  <a:pt x="150" y="87"/>
                  <a:pt x="159" y="74"/>
                </a:cubicBezTo>
                <a:cubicBezTo>
                  <a:pt x="167" y="62"/>
                  <a:pt x="172" y="49"/>
                  <a:pt x="170" y="35"/>
                </a:cubicBezTo>
                <a:close/>
                <a:moveTo>
                  <a:pt x="149" y="80"/>
                </a:moveTo>
                <a:cubicBezTo>
                  <a:pt x="139" y="92"/>
                  <a:pt x="128" y="102"/>
                  <a:pt x="117" y="113"/>
                </a:cubicBezTo>
                <a:cubicBezTo>
                  <a:pt x="103" y="126"/>
                  <a:pt x="90" y="139"/>
                  <a:pt x="74" y="149"/>
                </a:cubicBezTo>
                <a:cubicBezTo>
                  <a:pt x="61" y="158"/>
                  <a:pt x="42" y="166"/>
                  <a:pt x="27" y="156"/>
                </a:cubicBezTo>
                <a:cubicBezTo>
                  <a:pt x="15" y="148"/>
                  <a:pt x="10" y="132"/>
                  <a:pt x="8" y="118"/>
                </a:cubicBezTo>
                <a:cubicBezTo>
                  <a:pt x="7" y="105"/>
                  <a:pt x="8" y="90"/>
                  <a:pt x="14" y="78"/>
                </a:cubicBezTo>
                <a:cubicBezTo>
                  <a:pt x="15" y="76"/>
                  <a:pt x="16" y="74"/>
                  <a:pt x="17" y="73"/>
                </a:cubicBezTo>
                <a:cubicBezTo>
                  <a:pt x="16" y="76"/>
                  <a:pt x="16" y="79"/>
                  <a:pt x="16" y="83"/>
                </a:cubicBezTo>
                <a:cubicBezTo>
                  <a:pt x="16" y="92"/>
                  <a:pt x="23" y="96"/>
                  <a:pt x="31" y="98"/>
                </a:cubicBezTo>
                <a:cubicBezTo>
                  <a:pt x="31" y="98"/>
                  <a:pt x="32" y="97"/>
                  <a:pt x="31" y="97"/>
                </a:cubicBezTo>
                <a:cubicBezTo>
                  <a:pt x="28" y="95"/>
                  <a:pt x="24" y="94"/>
                  <a:pt x="22" y="91"/>
                </a:cubicBezTo>
                <a:cubicBezTo>
                  <a:pt x="20" y="88"/>
                  <a:pt x="19" y="84"/>
                  <a:pt x="19" y="81"/>
                </a:cubicBezTo>
                <a:cubicBezTo>
                  <a:pt x="19" y="75"/>
                  <a:pt x="21" y="70"/>
                  <a:pt x="23" y="65"/>
                </a:cubicBezTo>
                <a:cubicBezTo>
                  <a:pt x="24" y="64"/>
                  <a:pt x="25" y="63"/>
                  <a:pt x="27" y="62"/>
                </a:cubicBezTo>
                <a:cubicBezTo>
                  <a:pt x="35" y="55"/>
                  <a:pt x="47" y="52"/>
                  <a:pt x="58" y="49"/>
                </a:cubicBezTo>
                <a:cubicBezTo>
                  <a:pt x="67" y="46"/>
                  <a:pt x="76" y="42"/>
                  <a:pt x="83" y="36"/>
                </a:cubicBezTo>
                <a:cubicBezTo>
                  <a:pt x="91" y="28"/>
                  <a:pt x="95" y="20"/>
                  <a:pt x="105" y="15"/>
                </a:cubicBezTo>
                <a:cubicBezTo>
                  <a:pt x="105" y="14"/>
                  <a:pt x="105" y="14"/>
                  <a:pt x="105" y="14"/>
                </a:cubicBezTo>
                <a:cubicBezTo>
                  <a:pt x="109" y="13"/>
                  <a:pt x="114" y="11"/>
                  <a:pt x="118" y="10"/>
                </a:cubicBezTo>
                <a:cubicBezTo>
                  <a:pt x="124" y="9"/>
                  <a:pt x="130" y="10"/>
                  <a:pt x="135" y="15"/>
                </a:cubicBezTo>
                <a:cubicBezTo>
                  <a:pt x="135" y="16"/>
                  <a:pt x="136" y="15"/>
                  <a:pt x="136" y="15"/>
                </a:cubicBezTo>
                <a:cubicBezTo>
                  <a:pt x="135" y="11"/>
                  <a:pt x="133" y="9"/>
                  <a:pt x="131" y="8"/>
                </a:cubicBezTo>
                <a:cubicBezTo>
                  <a:pt x="133" y="8"/>
                  <a:pt x="135" y="8"/>
                  <a:pt x="137" y="8"/>
                </a:cubicBezTo>
                <a:cubicBezTo>
                  <a:pt x="153" y="9"/>
                  <a:pt x="164" y="21"/>
                  <a:pt x="166" y="37"/>
                </a:cubicBezTo>
                <a:cubicBezTo>
                  <a:pt x="169" y="53"/>
                  <a:pt x="159" y="69"/>
                  <a:pt x="149" y="8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8" name="CustomShape 263"/>
          <p:cNvSpPr/>
          <p:nvPr/>
        </p:nvSpPr>
        <p:spPr>
          <a:xfrm>
            <a:off x="11258614" y="4363798"/>
            <a:ext cx="428704" cy="327197"/>
          </a:xfrm>
          <a:custGeom>
            <a:avLst/>
            <a:gdLst/>
            <a:ahLst/>
            <a:cxnLst/>
            <a:rect l="l" t="t" r="r" b="b"/>
            <a:pathLst>
              <a:path w="101" h="77">
                <a:moveTo>
                  <a:pt x="100" y="0"/>
                </a:moveTo>
                <a:cubicBezTo>
                  <a:pt x="98" y="12"/>
                  <a:pt x="85" y="16"/>
                  <a:pt x="75" y="19"/>
                </a:cubicBezTo>
                <a:cubicBezTo>
                  <a:pt x="65" y="21"/>
                  <a:pt x="60" y="28"/>
                  <a:pt x="55" y="36"/>
                </a:cubicBezTo>
                <a:cubicBezTo>
                  <a:pt x="49" y="46"/>
                  <a:pt x="45" y="54"/>
                  <a:pt x="35" y="61"/>
                </a:cubicBezTo>
                <a:cubicBezTo>
                  <a:pt x="25" y="69"/>
                  <a:pt x="13" y="73"/>
                  <a:pt x="1" y="76"/>
                </a:cubicBezTo>
                <a:cubicBezTo>
                  <a:pt x="0" y="76"/>
                  <a:pt x="0" y="77"/>
                  <a:pt x="1" y="77"/>
                </a:cubicBezTo>
                <a:cubicBezTo>
                  <a:pt x="24" y="76"/>
                  <a:pt x="44" y="63"/>
                  <a:pt x="55" y="43"/>
                </a:cubicBezTo>
                <a:cubicBezTo>
                  <a:pt x="58" y="37"/>
                  <a:pt x="62" y="31"/>
                  <a:pt x="67" y="27"/>
                </a:cubicBezTo>
                <a:cubicBezTo>
                  <a:pt x="72" y="22"/>
                  <a:pt x="80" y="21"/>
                  <a:pt x="86" y="18"/>
                </a:cubicBezTo>
                <a:cubicBezTo>
                  <a:pt x="94" y="15"/>
                  <a:pt x="101" y="9"/>
                  <a:pt x="101" y="0"/>
                </a:cubicBezTo>
                <a:cubicBezTo>
                  <a:pt x="101" y="0"/>
                  <a:pt x="100" y="0"/>
                  <a:pt x="10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9" name="CustomShape 264"/>
          <p:cNvSpPr/>
          <p:nvPr/>
        </p:nvSpPr>
        <p:spPr>
          <a:xfrm>
            <a:off x="11058840" y="3519348"/>
            <a:ext cx="174577" cy="179617"/>
          </a:xfrm>
          <a:custGeom>
            <a:avLst/>
            <a:gdLst/>
            <a:ahLst/>
            <a:cxnLst/>
            <a:rect l="l" t="t" r="r" b="b"/>
            <a:pathLst>
              <a:path w="41" h="42">
                <a:moveTo>
                  <a:pt x="26" y="37"/>
                </a:moveTo>
                <a:cubicBezTo>
                  <a:pt x="34" y="34"/>
                  <a:pt x="41" y="24"/>
                  <a:pt x="37" y="15"/>
                </a:cubicBezTo>
                <a:cubicBezTo>
                  <a:pt x="36" y="10"/>
                  <a:pt x="32" y="6"/>
                  <a:pt x="28" y="3"/>
                </a:cubicBezTo>
                <a:cubicBezTo>
                  <a:pt x="24" y="1"/>
                  <a:pt x="20" y="0"/>
                  <a:pt x="16" y="0"/>
                </a:cubicBezTo>
                <a:cubicBezTo>
                  <a:pt x="8" y="5"/>
                  <a:pt x="0" y="13"/>
                  <a:pt x="1" y="23"/>
                </a:cubicBezTo>
                <a:cubicBezTo>
                  <a:pt x="2" y="34"/>
                  <a:pt x="15" y="42"/>
                  <a:pt x="26" y="37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0" name="CustomShape 265"/>
          <p:cNvSpPr/>
          <p:nvPr/>
        </p:nvSpPr>
        <p:spPr>
          <a:xfrm>
            <a:off x="10982530" y="3782834"/>
            <a:ext cx="291922" cy="215972"/>
          </a:xfrm>
          <a:custGeom>
            <a:avLst/>
            <a:gdLst/>
            <a:ahLst/>
            <a:cxnLst/>
            <a:rect l="l" t="t" r="r" b="b"/>
            <a:pathLst>
              <a:path w="69" h="51">
                <a:moveTo>
                  <a:pt x="34" y="28"/>
                </a:moveTo>
                <a:cubicBezTo>
                  <a:pt x="39" y="24"/>
                  <a:pt x="49" y="19"/>
                  <a:pt x="56" y="20"/>
                </a:cubicBezTo>
                <a:cubicBezTo>
                  <a:pt x="64" y="25"/>
                  <a:pt x="64" y="25"/>
                  <a:pt x="64" y="25"/>
                </a:cubicBezTo>
                <a:cubicBezTo>
                  <a:pt x="67" y="19"/>
                  <a:pt x="69" y="14"/>
                  <a:pt x="66" y="7"/>
                </a:cubicBezTo>
                <a:cubicBezTo>
                  <a:pt x="65" y="5"/>
                  <a:pt x="63" y="2"/>
                  <a:pt x="62" y="0"/>
                </a:cubicBezTo>
                <a:cubicBezTo>
                  <a:pt x="54" y="1"/>
                  <a:pt x="45" y="4"/>
                  <a:pt x="37" y="7"/>
                </a:cubicBezTo>
                <a:cubicBezTo>
                  <a:pt x="22" y="13"/>
                  <a:pt x="10" y="21"/>
                  <a:pt x="0" y="32"/>
                </a:cubicBezTo>
                <a:cubicBezTo>
                  <a:pt x="3" y="42"/>
                  <a:pt x="8" y="51"/>
                  <a:pt x="19" y="50"/>
                </a:cubicBezTo>
                <a:cubicBezTo>
                  <a:pt x="21" y="41"/>
                  <a:pt x="21" y="41"/>
                  <a:pt x="21" y="41"/>
                </a:cubicBezTo>
                <a:cubicBezTo>
                  <a:pt x="23" y="35"/>
                  <a:pt x="29" y="30"/>
                  <a:pt x="34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1" name="CustomShape 266"/>
          <p:cNvSpPr/>
          <p:nvPr/>
        </p:nvSpPr>
        <p:spPr>
          <a:xfrm>
            <a:off x="10757199" y="3257662"/>
            <a:ext cx="233250" cy="271405"/>
          </a:xfrm>
          <a:custGeom>
            <a:avLst/>
            <a:gdLst/>
            <a:ahLst/>
            <a:cxnLst/>
            <a:rect l="l" t="t" r="r" b="b"/>
            <a:pathLst>
              <a:path w="55" h="64">
                <a:moveTo>
                  <a:pt x="54" y="30"/>
                </a:moveTo>
                <a:cubicBezTo>
                  <a:pt x="52" y="10"/>
                  <a:pt x="35" y="0"/>
                  <a:pt x="17" y="7"/>
                </a:cubicBezTo>
                <a:cubicBezTo>
                  <a:pt x="8" y="14"/>
                  <a:pt x="2" y="25"/>
                  <a:pt x="1" y="36"/>
                </a:cubicBezTo>
                <a:cubicBezTo>
                  <a:pt x="0" y="52"/>
                  <a:pt x="10" y="64"/>
                  <a:pt x="27" y="62"/>
                </a:cubicBezTo>
                <a:cubicBezTo>
                  <a:pt x="42" y="60"/>
                  <a:pt x="55" y="46"/>
                  <a:pt x="54" y="30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2" name="CustomShape 267"/>
          <p:cNvSpPr/>
          <p:nvPr/>
        </p:nvSpPr>
        <p:spPr>
          <a:xfrm>
            <a:off x="11134790" y="4313045"/>
            <a:ext cx="687510" cy="671673"/>
          </a:xfrm>
          <a:custGeom>
            <a:avLst/>
            <a:gdLst/>
            <a:ahLst/>
            <a:cxnLst/>
            <a:rect l="l" t="t" r="r" b="b"/>
            <a:pathLst>
              <a:path w="162" h="158">
                <a:moveTo>
                  <a:pt x="130" y="0"/>
                </a:moveTo>
                <a:cubicBezTo>
                  <a:pt x="128" y="0"/>
                  <a:pt x="126" y="0"/>
                  <a:pt x="124" y="0"/>
                </a:cubicBezTo>
                <a:cubicBezTo>
                  <a:pt x="126" y="1"/>
                  <a:pt x="128" y="3"/>
                  <a:pt x="129" y="7"/>
                </a:cubicBezTo>
                <a:cubicBezTo>
                  <a:pt x="129" y="7"/>
                  <a:pt x="128" y="8"/>
                  <a:pt x="128" y="7"/>
                </a:cubicBezTo>
                <a:cubicBezTo>
                  <a:pt x="123" y="2"/>
                  <a:pt x="117" y="1"/>
                  <a:pt x="111" y="2"/>
                </a:cubicBezTo>
                <a:cubicBezTo>
                  <a:pt x="107" y="3"/>
                  <a:pt x="102" y="5"/>
                  <a:pt x="98" y="6"/>
                </a:cubicBezTo>
                <a:cubicBezTo>
                  <a:pt x="98" y="6"/>
                  <a:pt x="98" y="6"/>
                  <a:pt x="98" y="7"/>
                </a:cubicBezTo>
                <a:cubicBezTo>
                  <a:pt x="88" y="12"/>
                  <a:pt x="84" y="20"/>
                  <a:pt x="76" y="28"/>
                </a:cubicBezTo>
                <a:cubicBezTo>
                  <a:pt x="69" y="34"/>
                  <a:pt x="60" y="38"/>
                  <a:pt x="51" y="41"/>
                </a:cubicBezTo>
                <a:cubicBezTo>
                  <a:pt x="40" y="44"/>
                  <a:pt x="28" y="47"/>
                  <a:pt x="20" y="54"/>
                </a:cubicBezTo>
                <a:cubicBezTo>
                  <a:pt x="18" y="55"/>
                  <a:pt x="17" y="56"/>
                  <a:pt x="16" y="57"/>
                </a:cubicBezTo>
                <a:cubicBezTo>
                  <a:pt x="14" y="62"/>
                  <a:pt x="12" y="67"/>
                  <a:pt x="12" y="73"/>
                </a:cubicBezTo>
                <a:cubicBezTo>
                  <a:pt x="12" y="76"/>
                  <a:pt x="13" y="80"/>
                  <a:pt x="15" y="83"/>
                </a:cubicBezTo>
                <a:cubicBezTo>
                  <a:pt x="17" y="86"/>
                  <a:pt x="21" y="87"/>
                  <a:pt x="24" y="89"/>
                </a:cubicBezTo>
                <a:cubicBezTo>
                  <a:pt x="25" y="89"/>
                  <a:pt x="24" y="90"/>
                  <a:pt x="24" y="90"/>
                </a:cubicBezTo>
                <a:cubicBezTo>
                  <a:pt x="16" y="88"/>
                  <a:pt x="9" y="84"/>
                  <a:pt x="9" y="75"/>
                </a:cubicBezTo>
                <a:cubicBezTo>
                  <a:pt x="9" y="71"/>
                  <a:pt x="9" y="68"/>
                  <a:pt x="10" y="65"/>
                </a:cubicBezTo>
                <a:cubicBezTo>
                  <a:pt x="9" y="66"/>
                  <a:pt x="8" y="68"/>
                  <a:pt x="7" y="70"/>
                </a:cubicBezTo>
                <a:cubicBezTo>
                  <a:pt x="1" y="82"/>
                  <a:pt x="0" y="97"/>
                  <a:pt x="1" y="110"/>
                </a:cubicBezTo>
                <a:cubicBezTo>
                  <a:pt x="3" y="124"/>
                  <a:pt x="8" y="140"/>
                  <a:pt x="20" y="148"/>
                </a:cubicBezTo>
                <a:cubicBezTo>
                  <a:pt x="35" y="158"/>
                  <a:pt x="54" y="150"/>
                  <a:pt x="67" y="141"/>
                </a:cubicBezTo>
                <a:cubicBezTo>
                  <a:pt x="83" y="131"/>
                  <a:pt x="96" y="118"/>
                  <a:pt x="110" y="105"/>
                </a:cubicBezTo>
                <a:cubicBezTo>
                  <a:pt x="121" y="94"/>
                  <a:pt x="132" y="84"/>
                  <a:pt x="142" y="72"/>
                </a:cubicBezTo>
                <a:cubicBezTo>
                  <a:pt x="152" y="61"/>
                  <a:pt x="162" y="45"/>
                  <a:pt x="159" y="29"/>
                </a:cubicBezTo>
                <a:cubicBezTo>
                  <a:pt x="157" y="13"/>
                  <a:pt x="146" y="1"/>
                  <a:pt x="130" y="0"/>
                </a:cubicBezTo>
                <a:close/>
                <a:moveTo>
                  <a:pt x="115" y="30"/>
                </a:moveTo>
                <a:cubicBezTo>
                  <a:pt x="109" y="33"/>
                  <a:pt x="101" y="34"/>
                  <a:pt x="96" y="39"/>
                </a:cubicBezTo>
                <a:cubicBezTo>
                  <a:pt x="91" y="43"/>
                  <a:pt x="87" y="49"/>
                  <a:pt x="84" y="55"/>
                </a:cubicBezTo>
                <a:cubicBezTo>
                  <a:pt x="73" y="75"/>
                  <a:pt x="53" y="88"/>
                  <a:pt x="30" y="89"/>
                </a:cubicBezTo>
                <a:cubicBezTo>
                  <a:pt x="29" y="89"/>
                  <a:pt x="29" y="88"/>
                  <a:pt x="30" y="88"/>
                </a:cubicBezTo>
                <a:cubicBezTo>
                  <a:pt x="42" y="85"/>
                  <a:pt x="54" y="81"/>
                  <a:pt x="64" y="73"/>
                </a:cubicBezTo>
                <a:cubicBezTo>
                  <a:pt x="74" y="66"/>
                  <a:pt x="78" y="58"/>
                  <a:pt x="84" y="48"/>
                </a:cubicBezTo>
                <a:cubicBezTo>
                  <a:pt x="89" y="40"/>
                  <a:pt x="94" y="33"/>
                  <a:pt x="104" y="31"/>
                </a:cubicBezTo>
                <a:cubicBezTo>
                  <a:pt x="114" y="28"/>
                  <a:pt x="127" y="24"/>
                  <a:pt x="129" y="12"/>
                </a:cubicBezTo>
                <a:cubicBezTo>
                  <a:pt x="129" y="12"/>
                  <a:pt x="130" y="12"/>
                  <a:pt x="130" y="12"/>
                </a:cubicBezTo>
                <a:cubicBezTo>
                  <a:pt x="130" y="21"/>
                  <a:pt x="123" y="27"/>
                  <a:pt x="115" y="3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3" name="CustomShape 268"/>
          <p:cNvSpPr/>
          <p:nvPr/>
        </p:nvSpPr>
        <p:spPr>
          <a:xfrm>
            <a:off x="11296769" y="4389355"/>
            <a:ext cx="390549" cy="309560"/>
          </a:xfrm>
          <a:custGeom>
            <a:avLst/>
            <a:gdLst/>
            <a:ahLst/>
            <a:cxnLst/>
            <a:rect l="l" t="t" r="r" b="b"/>
            <a:pathLst>
              <a:path w="92" h="73">
                <a:moveTo>
                  <a:pt x="77" y="12"/>
                </a:moveTo>
                <a:cubicBezTo>
                  <a:pt x="71" y="15"/>
                  <a:pt x="63" y="16"/>
                  <a:pt x="58" y="21"/>
                </a:cubicBezTo>
                <a:cubicBezTo>
                  <a:pt x="53" y="25"/>
                  <a:pt x="49" y="31"/>
                  <a:pt x="46" y="37"/>
                </a:cubicBezTo>
                <a:cubicBezTo>
                  <a:pt x="37" y="54"/>
                  <a:pt x="20" y="67"/>
                  <a:pt x="0" y="70"/>
                </a:cubicBezTo>
                <a:cubicBezTo>
                  <a:pt x="12" y="73"/>
                  <a:pt x="24" y="67"/>
                  <a:pt x="33" y="59"/>
                </a:cubicBezTo>
                <a:cubicBezTo>
                  <a:pt x="42" y="51"/>
                  <a:pt x="44" y="40"/>
                  <a:pt x="52" y="31"/>
                </a:cubicBezTo>
                <a:cubicBezTo>
                  <a:pt x="56" y="26"/>
                  <a:pt x="61" y="22"/>
                  <a:pt x="68" y="19"/>
                </a:cubicBezTo>
                <a:cubicBezTo>
                  <a:pt x="75" y="16"/>
                  <a:pt x="92" y="10"/>
                  <a:pt x="91" y="0"/>
                </a:cubicBezTo>
                <a:cubicBezTo>
                  <a:pt x="89" y="5"/>
                  <a:pt x="83" y="10"/>
                  <a:pt x="77" y="1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4" name="CustomShape 269"/>
          <p:cNvSpPr/>
          <p:nvPr/>
        </p:nvSpPr>
        <p:spPr>
          <a:xfrm>
            <a:off x="11134790" y="4414552"/>
            <a:ext cx="687510" cy="570166"/>
          </a:xfrm>
          <a:custGeom>
            <a:avLst/>
            <a:gdLst/>
            <a:ahLst/>
            <a:cxnLst/>
            <a:rect l="l" t="t" r="r" b="b"/>
            <a:pathLst>
              <a:path w="162" h="134">
                <a:moveTo>
                  <a:pt x="159" y="5"/>
                </a:moveTo>
                <a:cubicBezTo>
                  <a:pt x="159" y="3"/>
                  <a:pt x="159" y="2"/>
                  <a:pt x="158" y="0"/>
                </a:cubicBezTo>
                <a:cubicBezTo>
                  <a:pt x="158" y="4"/>
                  <a:pt x="156" y="8"/>
                  <a:pt x="154" y="13"/>
                </a:cubicBezTo>
                <a:cubicBezTo>
                  <a:pt x="140" y="35"/>
                  <a:pt x="119" y="54"/>
                  <a:pt x="98" y="70"/>
                </a:cubicBezTo>
                <a:cubicBezTo>
                  <a:pt x="89" y="76"/>
                  <a:pt x="82" y="78"/>
                  <a:pt x="72" y="74"/>
                </a:cubicBezTo>
                <a:cubicBezTo>
                  <a:pt x="59" y="68"/>
                  <a:pt x="50" y="80"/>
                  <a:pt x="38" y="81"/>
                </a:cubicBezTo>
                <a:cubicBezTo>
                  <a:pt x="24" y="83"/>
                  <a:pt x="17" y="72"/>
                  <a:pt x="13" y="60"/>
                </a:cubicBezTo>
                <a:cubicBezTo>
                  <a:pt x="10" y="58"/>
                  <a:pt x="9" y="55"/>
                  <a:pt x="9" y="51"/>
                </a:cubicBezTo>
                <a:cubicBezTo>
                  <a:pt x="9" y="50"/>
                  <a:pt x="9" y="48"/>
                  <a:pt x="9" y="47"/>
                </a:cubicBezTo>
                <a:cubicBezTo>
                  <a:pt x="8" y="46"/>
                  <a:pt x="8" y="45"/>
                  <a:pt x="8" y="44"/>
                </a:cubicBezTo>
                <a:cubicBezTo>
                  <a:pt x="8" y="45"/>
                  <a:pt x="7" y="45"/>
                  <a:pt x="7" y="46"/>
                </a:cubicBezTo>
                <a:cubicBezTo>
                  <a:pt x="1" y="58"/>
                  <a:pt x="0" y="73"/>
                  <a:pt x="1" y="86"/>
                </a:cubicBezTo>
                <a:cubicBezTo>
                  <a:pt x="3" y="100"/>
                  <a:pt x="8" y="116"/>
                  <a:pt x="20" y="124"/>
                </a:cubicBezTo>
                <a:cubicBezTo>
                  <a:pt x="35" y="134"/>
                  <a:pt x="54" y="126"/>
                  <a:pt x="67" y="117"/>
                </a:cubicBezTo>
                <a:cubicBezTo>
                  <a:pt x="83" y="107"/>
                  <a:pt x="96" y="94"/>
                  <a:pt x="110" y="81"/>
                </a:cubicBezTo>
                <a:cubicBezTo>
                  <a:pt x="121" y="70"/>
                  <a:pt x="132" y="60"/>
                  <a:pt x="142" y="48"/>
                </a:cubicBezTo>
                <a:cubicBezTo>
                  <a:pt x="152" y="37"/>
                  <a:pt x="162" y="21"/>
                  <a:pt x="159" y="5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5" name="CustomShape 270"/>
          <p:cNvSpPr/>
          <p:nvPr/>
        </p:nvSpPr>
        <p:spPr>
          <a:xfrm>
            <a:off x="10881023" y="3714803"/>
            <a:ext cx="58672" cy="75950"/>
          </a:xfrm>
          <a:custGeom>
            <a:avLst/>
            <a:gdLst/>
            <a:ahLst/>
            <a:cxnLst/>
            <a:rect l="l" t="t" r="r" b="b"/>
            <a:pathLst>
              <a:path w="14" h="18">
                <a:moveTo>
                  <a:pt x="3" y="4"/>
                </a:moveTo>
                <a:cubicBezTo>
                  <a:pt x="1" y="7"/>
                  <a:pt x="0" y="11"/>
                  <a:pt x="1" y="14"/>
                </a:cubicBezTo>
                <a:cubicBezTo>
                  <a:pt x="3" y="18"/>
                  <a:pt x="9" y="17"/>
                  <a:pt x="12" y="14"/>
                </a:cubicBezTo>
                <a:cubicBezTo>
                  <a:pt x="14" y="11"/>
                  <a:pt x="13" y="5"/>
                  <a:pt x="11" y="3"/>
                </a:cubicBezTo>
                <a:cubicBezTo>
                  <a:pt x="8" y="0"/>
                  <a:pt x="5" y="2"/>
                  <a:pt x="3" y="4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6" name="CustomShape 271"/>
          <p:cNvSpPr/>
          <p:nvPr/>
        </p:nvSpPr>
        <p:spPr>
          <a:xfrm>
            <a:off x="11076117" y="3889380"/>
            <a:ext cx="809535" cy="1204763"/>
          </a:xfrm>
          <a:custGeom>
            <a:avLst/>
            <a:gdLst/>
            <a:ahLst/>
            <a:cxnLst/>
            <a:rect l="l" t="t" r="r" b="b"/>
            <a:pathLst>
              <a:path w="191" h="284">
                <a:moveTo>
                  <a:pt x="148" y="84"/>
                </a:moveTo>
                <a:cubicBezTo>
                  <a:pt x="126" y="78"/>
                  <a:pt x="103" y="80"/>
                  <a:pt x="81" y="81"/>
                </a:cubicBezTo>
                <a:cubicBezTo>
                  <a:pt x="73" y="81"/>
                  <a:pt x="73" y="81"/>
                  <a:pt x="73" y="81"/>
                </a:cubicBezTo>
                <a:cubicBezTo>
                  <a:pt x="69" y="73"/>
                  <a:pt x="69" y="73"/>
                  <a:pt x="69" y="73"/>
                </a:cubicBezTo>
                <a:cubicBezTo>
                  <a:pt x="64" y="64"/>
                  <a:pt x="60" y="55"/>
                  <a:pt x="55" y="46"/>
                </a:cubicBezTo>
                <a:cubicBezTo>
                  <a:pt x="49" y="34"/>
                  <a:pt x="43" y="21"/>
                  <a:pt x="38" y="8"/>
                </a:cubicBezTo>
                <a:cubicBezTo>
                  <a:pt x="38" y="7"/>
                  <a:pt x="38" y="7"/>
                  <a:pt x="38" y="6"/>
                </a:cubicBezTo>
                <a:cubicBezTo>
                  <a:pt x="37" y="4"/>
                  <a:pt x="36" y="2"/>
                  <a:pt x="36" y="0"/>
                </a:cubicBezTo>
                <a:cubicBezTo>
                  <a:pt x="30" y="2"/>
                  <a:pt x="23" y="3"/>
                  <a:pt x="18" y="5"/>
                </a:cubicBezTo>
                <a:cubicBezTo>
                  <a:pt x="10" y="10"/>
                  <a:pt x="5" y="15"/>
                  <a:pt x="1" y="22"/>
                </a:cubicBezTo>
                <a:cubicBezTo>
                  <a:pt x="7" y="39"/>
                  <a:pt x="12" y="56"/>
                  <a:pt x="18" y="72"/>
                </a:cubicBezTo>
                <a:cubicBezTo>
                  <a:pt x="22" y="82"/>
                  <a:pt x="27" y="92"/>
                  <a:pt x="32" y="102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14"/>
                  <a:pt x="30" y="114"/>
                  <a:pt x="30" y="114"/>
                </a:cubicBezTo>
                <a:cubicBezTo>
                  <a:pt x="14" y="146"/>
                  <a:pt x="1" y="181"/>
                  <a:pt x="0" y="218"/>
                </a:cubicBezTo>
                <a:cubicBezTo>
                  <a:pt x="0" y="234"/>
                  <a:pt x="0" y="253"/>
                  <a:pt x="11" y="266"/>
                </a:cubicBezTo>
                <a:cubicBezTo>
                  <a:pt x="26" y="284"/>
                  <a:pt x="44" y="277"/>
                  <a:pt x="62" y="269"/>
                </a:cubicBezTo>
                <a:cubicBezTo>
                  <a:pt x="91" y="253"/>
                  <a:pt x="119" y="236"/>
                  <a:pt x="143" y="212"/>
                </a:cubicBezTo>
                <a:cubicBezTo>
                  <a:pt x="163" y="192"/>
                  <a:pt x="185" y="167"/>
                  <a:pt x="188" y="138"/>
                </a:cubicBezTo>
                <a:cubicBezTo>
                  <a:pt x="191" y="111"/>
                  <a:pt x="174" y="91"/>
                  <a:pt x="148" y="84"/>
                </a:cubicBezTo>
                <a:close/>
                <a:moveTo>
                  <a:pt x="166" y="166"/>
                </a:moveTo>
                <a:cubicBezTo>
                  <a:pt x="157" y="179"/>
                  <a:pt x="146" y="189"/>
                  <a:pt x="134" y="200"/>
                </a:cubicBezTo>
                <a:cubicBezTo>
                  <a:pt x="121" y="212"/>
                  <a:pt x="109" y="225"/>
                  <a:pt x="94" y="236"/>
                </a:cubicBezTo>
                <a:cubicBezTo>
                  <a:pt x="82" y="246"/>
                  <a:pt x="67" y="257"/>
                  <a:pt x="51" y="257"/>
                </a:cubicBezTo>
                <a:cubicBezTo>
                  <a:pt x="39" y="257"/>
                  <a:pt x="28" y="251"/>
                  <a:pt x="22" y="241"/>
                </a:cubicBezTo>
                <a:cubicBezTo>
                  <a:pt x="9" y="221"/>
                  <a:pt x="7" y="192"/>
                  <a:pt x="18" y="170"/>
                </a:cubicBezTo>
                <a:cubicBezTo>
                  <a:pt x="20" y="165"/>
                  <a:pt x="23" y="159"/>
                  <a:pt x="28" y="154"/>
                </a:cubicBezTo>
                <a:cubicBezTo>
                  <a:pt x="36" y="146"/>
                  <a:pt x="47" y="142"/>
                  <a:pt x="58" y="139"/>
                </a:cubicBezTo>
                <a:cubicBezTo>
                  <a:pt x="70" y="136"/>
                  <a:pt x="83" y="131"/>
                  <a:pt x="92" y="120"/>
                </a:cubicBezTo>
                <a:cubicBezTo>
                  <a:pt x="95" y="117"/>
                  <a:pt x="97" y="113"/>
                  <a:pt x="101" y="110"/>
                </a:cubicBezTo>
                <a:cubicBezTo>
                  <a:pt x="101" y="109"/>
                  <a:pt x="101" y="109"/>
                  <a:pt x="101" y="109"/>
                </a:cubicBezTo>
                <a:cubicBezTo>
                  <a:pt x="101" y="109"/>
                  <a:pt x="102" y="109"/>
                  <a:pt x="102" y="109"/>
                </a:cubicBezTo>
                <a:cubicBezTo>
                  <a:pt x="104" y="107"/>
                  <a:pt x="106" y="106"/>
                  <a:pt x="108" y="105"/>
                </a:cubicBezTo>
                <a:cubicBezTo>
                  <a:pt x="123" y="98"/>
                  <a:pt x="140" y="92"/>
                  <a:pt x="156" y="99"/>
                </a:cubicBezTo>
                <a:cubicBezTo>
                  <a:pt x="167" y="103"/>
                  <a:pt x="175" y="114"/>
                  <a:pt x="177" y="127"/>
                </a:cubicBezTo>
                <a:cubicBezTo>
                  <a:pt x="179" y="141"/>
                  <a:pt x="174" y="154"/>
                  <a:pt x="166" y="16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7" name="CustomShape 272"/>
          <p:cNvSpPr/>
          <p:nvPr/>
        </p:nvSpPr>
        <p:spPr>
          <a:xfrm>
            <a:off x="11160347" y="3914577"/>
            <a:ext cx="722066" cy="776419"/>
          </a:xfrm>
          <a:custGeom>
            <a:avLst/>
            <a:gdLst/>
            <a:ahLst/>
            <a:cxnLst/>
            <a:rect l="l" t="t" r="r" b="b"/>
            <a:pathLst>
              <a:path w="170" h="183">
                <a:moveTo>
                  <a:pt x="18" y="2"/>
                </a:moveTo>
                <a:cubicBezTo>
                  <a:pt x="18" y="1"/>
                  <a:pt x="18" y="1"/>
                  <a:pt x="18" y="0"/>
                </a:cubicBezTo>
                <a:cubicBezTo>
                  <a:pt x="7" y="5"/>
                  <a:pt x="0" y="16"/>
                  <a:pt x="7" y="29"/>
                </a:cubicBezTo>
                <a:cubicBezTo>
                  <a:pt x="11" y="38"/>
                  <a:pt x="18" y="46"/>
                  <a:pt x="22" y="55"/>
                </a:cubicBezTo>
                <a:cubicBezTo>
                  <a:pt x="28" y="65"/>
                  <a:pt x="29" y="76"/>
                  <a:pt x="33" y="86"/>
                </a:cubicBezTo>
                <a:cubicBezTo>
                  <a:pt x="36" y="93"/>
                  <a:pt x="41" y="105"/>
                  <a:pt x="50" y="106"/>
                </a:cubicBezTo>
                <a:cubicBezTo>
                  <a:pt x="61" y="107"/>
                  <a:pt x="70" y="103"/>
                  <a:pt x="80" y="100"/>
                </a:cubicBezTo>
                <a:cubicBezTo>
                  <a:pt x="84" y="99"/>
                  <a:pt x="89" y="97"/>
                  <a:pt x="94" y="96"/>
                </a:cubicBezTo>
                <a:cubicBezTo>
                  <a:pt x="107" y="90"/>
                  <a:pt x="122" y="87"/>
                  <a:pt x="136" y="93"/>
                </a:cubicBezTo>
                <a:cubicBezTo>
                  <a:pt x="147" y="97"/>
                  <a:pt x="155" y="108"/>
                  <a:pt x="157" y="121"/>
                </a:cubicBezTo>
                <a:cubicBezTo>
                  <a:pt x="159" y="135"/>
                  <a:pt x="154" y="148"/>
                  <a:pt x="146" y="160"/>
                </a:cubicBezTo>
                <a:cubicBezTo>
                  <a:pt x="140" y="168"/>
                  <a:pt x="133" y="176"/>
                  <a:pt x="125" y="183"/>
                </a:cubicBezTo>
                <a:cubicBezTo>
                  <a:pt x="137" y="175"/>
                  <a:pt x="147" y="163"/>
                  <a:pt x="154" y="153"/>
                </a:cubicBezTo>
                <a:cubicBezTo>
                  <a:pt x="159" y="145"/>
                  <a:pt x="164" y="137"/>
                  <a:pt x="169" y="129"/>
                </a:cubicBezTo>
                <a:cubicBezTo>
                  <a:pt x="170" y="103"/>
                  <a:pt x="153" y="85"/>
                  <a:pt x="128" y="78"/>
                </a:cubicBezTo>
                <a:cubicBezTo>
                  <a:pt x="106" y="72"/>
                  <a:pt x="83" y="74"/>
                  <a:pt x="61" y="75"/>
                </a:cubicBezTo>
                <a:cubicBezTo>
                  <a:pt x="53" y="75"/>
                  <a:pt x="53" y="75"/>
                  <a:pt x="53" y="75"/>
                </a:cubicBezTo>
                <a:cubicBezTo>
                  <a:pt x="49" y="67"/>
                  <a:pt x="49" y="67"/>
                  <a:pt x="49" y="67"/>
                </a:cubicBezTo>
                <a:cubicBezTo>
                  <a:pt x="44" y="58"/>
                  <a:pt x="40" y="49"/>
                  <a:pt x="35" y="40"/>
                </a:cubicBezTo>
                <a:cubicBezTo>
                  <a:pt x="29" y="28"/>
                  <a:pt x="23" y="15"/>
                  <a:pt x="1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8" name="CustomShape 273"/>
          <p:cNvSpPr/>
          <p:nvPr/>
        </p:nvSpPr>
        <p:spPr>
          <a:xfrm>
            <a:off x="10860146" y="3328933"/>
            <a:ext cx="104746" cy="109426"/>
          </a:xfrm>
          <a:custGeom>
            <a:avLst/>
            <a:gdLst/>
            <a:ahLst/>
            <a:cxnLst/>
            <a:rect l="l" t="t" r="r" b="b"/>
            <a:pathLst>
              <a:path w="25" h="26">
                <a:moveTo>
                  <a:pt x="7" y="1"/>
                </a:moveTo>
                <a:cubicBezTo>
                  <a:pt x="4" y="2"/>
                  <a:pt x="0" y="6"/>
                  <a:pt x="2" y="10"/>
                </a:cubicBezTo>
                <a:cubicBezTo>
                  <a:pt x="2" y="10"/>
                  <a:pt x="3" y="11"/>
                  <a:pt x="3" y="12"/>
                </a:cubicBezTo>
                <a:cubicBezTo>
                  <a:pt x="3" y="12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5"/>
                </a:cubicBezTo>
                <a:cubicBezTo>
                  <a:pt x="5" y="16"/>
                  <a:pt x="5" y="17"/>
                  <a:pt x="6" y="18"/>
                </a:cubicBezTo>
                <a:cubicBezTo>
                  <a:pt x="5" y="16"/>
                  <a:pt x="6" y="18"/>
                  <a:pt x="6" y="18"/>
                </a:cubicBezTo>
                <a:cubicBezTo>
                  <a:pt x="7" y="21"/>
                  <a:pt x="9" y="23"/>
                  <a:pt x="12" y="24"/>
                </a:cubicBezTo>
                <a:cubicBezTo>
                  <a:pt x="17" y="26"/>
                  <a:pt x="22" y="23"/>
                  <a:pt x="23" y="18"/>
                </a:cubicBezTo>
                <a:cubicBezTo>
                  <a:pt x="25" y="10"/>
                  <a:pt x="15" y="0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9" name="CustomShape 274"/>
          <p:cNvSpPr/>
          <p:nvPr/>
        </p:nvSpPr>
        <p:spPr>
          <a:xfrm>
            <a:off x="11126871" y="3544905"/>
            <a:ext cx="88908" cy="88908"/>
          </a:xfrm>
          <a:custGeom>
            <a:avLst/>
            <a:gdLst/>
            <a:ahLst/>
            <a:cxnLst/>
            <a:rect l="l" t="t" r="r" b="b"/>
            <a:pathLst>
              <a:path w="21" h="21">
                <a:moveTo>
                  <a:pt x="12" y="2"/>
                </a:moveTo>
                <a:cubicBezTo>
                  <a:pt x="10" y="1"/>
                  <a:pt x="7" y="0"/>
                  <a:pt x="5" y="1"/>
                </a:cubicBezTo>
                <a:cubicBezTo>
                  <a:pt x="4" y="1"/>
                  <a:pt x="3" y="2"/>
                  <a:pt x="2" y="2"/>
                </a:cubicBezTo>
                <a:cubicBezTo>
                  <a:pt x="1" y="3"/>
                  <a:pt x="0" y="5"/>
                  <a:pt x="0" y="7"/>
                </a:cubicBezTo>
                <a:cubicBezTo>
                  <a:pt x="0" y="7"/>
                  <a:pt x="0" y="7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11"/>
                  <a:pt x="2" y="13"/>
                  <a:pt x="3" y="14"/>
                </a:cubicBezTo>
                <a:cubicBezTo>
                  <a:pt x="4" y="16"/>
                  <a:pt x="6" y="18"/>
                  <a:pt x="7" y="19"/>
                </a:cubicBezTo>
                <a:cubicBezTo>
                  <a:pt x="12" y="21"/>
                  <a:pt x="16" y="19"/>
                  <a:pt x="19" y="15"/>
                </a:cubicBezTo>
                <a:cubicBezTo>
                  <a:pt x="21" y="10"/>
                  <a:pt x="17" y="4"/>
                  <a:pt x="1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0" name="CustomShape 275"/>
          <p:cNvSpPr/>
          <p:nvPr/>
        </p:nvSpPr>
        <p:spPr>
          <a:xfrm>
            <a:off x="10898301" y="3732080"/>
            <a:ext cx="38155" cy="33476"/>
          </a:xfrm>
          <a:custGeom>
            <a:avLst/>
            <a:gdLst/>
            <a:ahLst/>
            <a:cxnLst/>
            <a:rect l="l" t="t" r="r" b="b"/>
            <a:pathLst>
              <a:path w="9" h="8">
                <a:moveTo>
                  <a:pt x="4" y="1"/>
                </a:moveTo>
                <a:cubicBezTo>
                  <a:pt x="0" y="1"/>
                  <a:pt x="0" y="8"/>
                  <a:pt x="5" y="7"/>
                </a:cubicBezTo>
                <a:cubicBezTo>
                  <a:pt x="9" y="7"/>
                  <a:pt x="9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lamada rectangular redondeada 1"/>
          <p:cNvSpPr/>
          <p:nvPr/>
        </p:nvSpPr>
        <p:spPr>
          <a:xfrm>
            <a:off x="463964" y="177845"/>
            <a:ext cx="3728582" cy="4490114"/>
          </a:xfrm>
          <a:prstGeom prst="wedgeRoundRectCallout">
            <a:avLst>
              <a:gd name="adj1" fmla="val 73611"/>
              <a:gd name="adj2" fmla="val 28276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En las siguientes diapositivas encontrarás el </a:t>
            </a:r>
            <a:r>
              <a:rPr lang="es-CL" sz="2400" b="1" u="sng" dirty="0"/>
              <a:t>solucionario</a:t>
            </a:r>
            <a:r>
              <a:rPr lang="es-CL" sz="2400" b="1" dirty="0"/>
              <a:t> de las clases 1 a la 7. </a:t>
            </a:r>
            <a:r>
              <a:rPr lang="es-CL" sz="2400" b="1" u="sng" dirty="0"/>
              <a:t>Revisa y compara con el trabajo que realizaste</a:t>
            </a:r>
            <a:r>
              <a:rPr lang="es-CL" sz="2400" b="1" dirty="0"/>
              <a:t> en esas clases. Debes revisar en tu </a:t>
            </a:r>
            <a:r>
              <a:rPr lang="es-CL" sz="2400" b="1" u="sng" dirty="0"/>
              <a:t>cuaderno de asignatura y texto escolar.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3999" y="4855795"/>
            <a:ext cx="2621750" cy="147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417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1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puntos cardinales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806DC004-9A0B-43EA-B1FC-B70797B30C5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700808"/>
            <a:ext cx="4680520" cy="4320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2565AE5-AF88-4462-A258-7202B2A280B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7481" y="1912586"/>
            <a:ext cx="6578624" cy="4108703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4310310-13F0-4277-AAE0-ED78CBECEEB3}"/>
              </a:ext>
            </a:extLst>
          </p:cNvPr>
          <p:cNvSpPr txBox="1"/>
          <p:nvPr/>
        </p:nvSpPr>
        <p:spPr>
          <a:xfrm>
            <a:off x="7389206" y="2420888"/>
            <a:ext cx="131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este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F427AF7A-A3A4-4462-8CF8-7D713866D7A1}"/>
              </a:ext>
            </a:extLst>
          </p:cNvPr>
          <p:cNvSpPr txBox="1"/>
          <p:nvPr/>
        </p:nvSpPr>
        <p:spPr>
          <a:xfrm>
            <a:off x="7389205" y="2810720"/>
            <a:ext cx="131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oeste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AD725CB6-9D81-428D-8645-51FDB278A78A}"/>
              </a:ext>
            </a:extLst>
          </p:cNvPr>
          <p:cNvSpPr txBox="1"/>
          <p:nvPr/>
        </p:nvSpPr>
        <p:spPr>
          <a:xfrm>
            <a:off x="7389204" y="3298522"/>
            <a:ext cx="131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sur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0D60F905-1D77-4F25-AB77-729A7364CED4}"/>
              </a:ext>
            </a:extLst>
          </p:cNvPr>
          <p:cNvSpPr txBox="1"/>
          <p:nvPr/>
        </p:nvSpPr>
        <p:spPr>
          <a:xfrm>
            <a:off x="7158712" y="3698449"/>
            <a:ext cx="131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norte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81BDCE97-907A-4F9E-ADB9-8884E196F782}"/>
              </a:ext>
            </a:extLst>
          </p:cNvPr>
          <p:cNvSpPr txBox="1"/>
          <p:nvPr/>
        </p:nvSpPr>
        <p:spPr>
          <a:xfrm>
            <a:off x="7158712" y="4165748"/>
            <a:ext cx="131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sur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BAAEF5B5-6B08-4C94-BB19-A7D167DA6C6B}"/>
              </a:ext>
            </a:extLst>
          </p:cNvPr>
          <p:cNvSpPr txBox="1"/>
          <p:nvPr/>
        </p:nvSpPr>
        <p:spPr>
          <a:xfrm>
            <a:off x="7158712" y="4569592"/>
            <a:ext cx="131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oeste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B9FBB45-A0AB-4AB7-8BF1-49F1C1A2EABC}"/>
              </a:ext>
            </a:extLst>
          </p:cNvPr>
          <p:cNvSpPr txBox="1"/>
          <p:nvPr/>
        </p:nvSpPr>
        <p:spPr>
          <a:xfrm>
            <a:off x="7205538" y="5042856"/>
            <a:ext cx="131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norte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A6286A08-3F23-4414-A1A1-2488700C22D0}"/>
              </a:ext>
            </a:extLst>
          </p:cNvPr>
          <p:cNvSpPr txBox="1"/>
          <p:nvPr/>
        </p:nvSpPr>
        <p:spPr>
          <a:xfrm>
            <a:off x="7205537" y="5456952"/>
            <a:ext cx="1318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este</a:t>
            </a:r>
          </a:p>
        </p:txBody>
      </p:sp>
    </p:spTree>
    <p:extLst>
      <p:ext uri="{BB962C8B-B14F-4D97-AF65-F5344CB8AC3E}">
        <p14:creationId xmlns:p14="http://schemas.microsoft.com/office/powerpoint/2010/main" val="14396510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1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puntos cardinales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915C79E7-902D-41F7-9B8B-3DBE8DA65FD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989" t="12594" r="32290" b="24407"/>
          <a:stretch/>
        </p:blipFill>
        <p:spPr>
          <a:xfrm>
            <a:off x="1775520" y="1268760"/>
            <a:ext cx="6480720" cy="525020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5F423BD6-26A1-41EE-8D53-E4CD8B9A5696}"/>
              </a:ext>
            </a:extLst>
          </p:cNvPr>
          <p:cNvSpPr txBox="1"/>
          <p:nvPr/>
        </p:nvSpPr>
        <p:spPr>
          <a:xfrm>
            <a:off x="3935760" y="5205236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Los continentes y océanos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DCB8A727-B171-44A7-BC62-A787C0A2A232}"/>
              </a:ext>
            </a:extLst>
          </p:cNvPr>
          <p:cNvSpPr txBox="1"/>
          <p:nvPr/>
        </p:nvSpPr>
        <p:spPr>
          <a:xfrm>
            <a:off x="5045900" y="5542473"/>
            <a:ext cx="142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este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015C746-3372-4B37-90B8-0CA0514CE30F}"/>
              </a:ext>
            </a:extLst>
          </p:cNvPr>
          <p:cNvSpPr txBox="1"/>
          <p:nvPr/>
        </p:nvSpPr>
        <p:spPr>
          <a:xfrm>
            <a:off x="2570502" y="6133584"/>
            <a:ext cx="142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 1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0285403C-2855-4E4D-A5B6-33A4ED2EA141}"/>
              </a:ext>
            </a:extLst>
          </p:cNvPr>
          <p:cNvSpPr txBox="1"/>
          <p:nvPr/>
        </p:nvSpPr>
        <p:spPr>
          <a:xfrm>
            <a:off x="4829733" y="6097593"/>
            <a:ext cx="14233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N 4</a:t>
            </a:r>
          </a:p>
        </p:txBody>
      </p:sp>
    </p:spTree>
    <p:extLst>
      <p:ext uri="{BB962C8B-B14F-4D97-AF65-F5344CB8AC3E}">
        <p14:creationId xmlns:p14="http://schemas.microsoft.com/office/powerpoint/2010/main" val="122759285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1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puntos cardinales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4A38F43-C84F-4DF4-B239-9F2C537D7B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67" t="37456" r="37824" b="5703"/>
          <a:stretch/>
        </p:blipFill>
        <p:spPr>
          <a:xfrm>
            <a:off x="2448803" y="908720"/>
            <a:ext cx="5616624" cy="3603613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1FF9578E-72C7-43C1-8858-4CBAE790FF9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688" t="37203" r="45571" b="40156"/>
          <a:stretch/>
        </p:blipFill>
        <p:spPr>
          <a:xfrm>
            <a:off x="2560749" y="4579137"/>
            <a:ext cx="5392732" cy="177189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0235C6C-1B24-4D01-87B3-CCDBF89F4ED4}"/>
              </a:ext>
            </a:extLst>
          </p:cNvPr>
          <p:cNvSpPr txBox="1"/>
          <p:nvPr/>
        </p:nvSpPr>
        <p:spPr>
          <a:xfrm>
            <a:off x="4239263" y="5077503"/>
            <a:ext cx="184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este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F4A050E-1E63-41A9-8C95-B2C32A195C32}"/>
              </a:ext>
            </a:extLst>
          </p:cNvPr>
          <p:cNvSpPr txBox="1"/>
          <p:nvPr/>
        </p:nvSpPr>
        <p:spPr>
          <a:xfrm>
            <a:off x="4234327" y="5344937"/>
            <a:ext cx="184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sur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03C3ECCD-E82D-4151-AA97-10DF22678633}"/>
              </a:ext>
            </a:extLst>
          </p:cNvPr>
          <p:cNvSpPr txBox="1"/>
          <p:nvPr/>
        </p:nvSpPr>
        <p:spPr>
          <a:xfrm>
            <a:off x="4270893" y="5663320"/>
            <a:ext cx="184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oeste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77FB60FA-2F53-409F-96FF-413B255FABA1}"/>
              </a:ext>
            </a:extLst>
          </p:cNvPr>
          <p:cNvSpPr txBox="1"/>
          <p:nvPr/>
        </p:nvSpPr>
        <p:spPr>
          <a:xfrm>
            <a:off x="4333851" y="5957616"/>
            <a:ext cx="184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norte</a:t>
            </a:r>
          </a:p>
        </p:txBody>
      </p:sp>
    </p:spTree>
    <p:extLst>
      <p:ext uri="{BB962C8B-B14F-4D97-AF65-F5344CB8AC3E}">
        <p14:creationId xmlns:p14="http://schemas.microsoft.com/office/powerpoint/2010/main" val="25012643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las coordenadas geográficas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D9BE377-BB20-418A-A0CC-FD0600F36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0320" y="2142598"/>
            <a:ext cx="7753589" cy="2952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2815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las coordenadas geográficas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655CE1BA-DD8E-4218-A860-D8B7598E650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6767" y="873768"/>
            <a:ext cx="5591480" cy="572358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BABAC820-8F80-4124-86FA-05592C38AB5B}"/>
              </a:ext>
            </a:extLst>
          </p:cNvPr>
          <p:cNvSpPr txBox="1"/>
          <p:nvPr/>
        </p:nvSpPr>
        <p:spPr>
          <a:xfrm>
            <a:off x="4249473" y="4869160"/>
            <a:ext cx="98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0°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EBF0200-F1C5-491E-B5FF-A3A8367DE718}"/>
              </a:ext>
            </a:extLst>
          </p:cNvPr>
          <p:cNvSpPr txBox="1"/>
          <p:nvPr/>
        </p:nvSpPr>
        <p:spPr>
          <a:xfrm>
            <a:off x="3910657" y="5171217"/>
            <a:ext cx="9824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90°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D76A18C-451F-4E82-B0FA-CE5953926761}"/>
              </a:ext>
            </a:extLst>
          </p:cNvPr>
          <p:cNvSpPr txBox="1"/>
          <p:nvPr/>
        </p:nvSpPr>
        <p:spPr>
          <a:xfrm>
            <a:off x="4997021" y="5318131"/>
            <a:ext cx="16030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En América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48C0E8F3-8A39-4DE1-9C36-6F283DB3514C}"/>
              </a:ext>
            </a:extLst>
          </p:cNvPr>
          <p:cNvSpPr txBox="1"/>
          <p:nvPr/>
        </p:nvSpPr>
        <p:spPr>
          <a:xfrm>
            <a:off x="2999657" y="5687463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Paralelo del Ecuador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58FD14B3-69F1-4E06-9E67-5391AF2D5B67}"/>
              </a:ext>
            </a:extLst>
          </p:cNvPr>
          <p:cNvCxnSpPr/>
          <p:nvPr/>
        </p:nvCxnSpPr>
        <p:spPr>
          <a:xfrm>
            <a:off x="3910657" y="2591874"/>
            <a:ext cx="2833415" cy="576064"/>
          </a:xfrm>
          <a:prstGeom prst="line">
            <a:avLst/>
          </a:prstGeom>
          <a:ln w="57150"/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63273ADF-7FE7-4F1B-9E6D-DF86333E2BF1}"/>
              </a:ext>
            </a:extLst>
          </p:cNvPr>
          <p:cNvSpPr txBox="1"/>
          <p:nvPr/>
        </p:nvSpPr>
        <p:spPr>
          <a:xfrm>
            <a:off x="4583832" y="184482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rgbClr val="FFFF00"/>
                </a:solidFill>
              </a:rPr>
              <a:t>Amarillo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6AEC657-8004-46D1-8DD7-03358E1D44DD}"/>
              </a:ext>
            </a:extLst>
          </p:cNvPr>
          <p:cNvSpPr txBox="1"/>
          <p:nvPr/>
        </p:nvSpPr>
        <p:spPr>
          <a:xfrm>
            <a:off x="4454408" y="3187522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>
                <a:solidFill>
                  <a:schemeClr val="accent2"/>
                </a:solidFill>
              </a:rPr>
              <a:t>Verde</a:t>
            </a:r>
          </a:p>
        </p:txBody>
      </p:sp>
    </p:spTree>
    <p:extLst>
      <p:ext uri="{BB962C8B-B14F-4D97-AF65-F5344CB8AC3E}">
        <p14:creationId xmlns:p14="http://schemas.microsoft.com/office/powerpoint/2010/main" val="24920143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las coordenadas geográficas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74E8421C-CF2D-4A83-ADF7-A993E593F71E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194" y="845259"/>
            <a:ext cx="5325417" cy="573631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23399C4-3DA1-4FC4-A509-0A28DD44523A}"/>
              </a:ext>
            </a:extLst>
          </p:cNvPr>
          <p:cNvSpPr txBox="1"/>
          <p:nvPr/>
        </p:nvSpPr>
        <p:spPr>
          <a:xfrm>
            <a:off x="4655840" y="4653136"/>
            <a:ext cx="6480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0°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9CF7BC2-54AB-4E4B-8710-08EDF2AC0747}"/>
              </a:ext>
            </a:extLst>
          </p:cNvPr>
          <p:cNvSpPr txBox="1"/>
          <p:nvPr/>
        </p:nvSpPr>
        <p:spPr>
          <a:xfrm>
            <a:off x="5525903" y="5022468"/>
            <a:ext cx="144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Polo norte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7105B37-9DEF-436E-B6CE-B727BDFD0823}"/>
              </a:ext>
            </a:extLst>
          </p:cNvPr>
          <p:cNvSpPr txBox="1"/>
          <p:nvPr/>
        </p:nvSpPr>
        <p:spPr>
          <a:xfrm>
            <a:off x="3038532" y="5207134"/>
            <a:ext cx="144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Polo sur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08002548-D47A-4C94-AE69-2D3653BA7CB1}"/>
              </a:ext>
            </a:extLst>
          </p:cNvPr>
          <p:cNvSpPr txBox="1"/>
          <p:nvPr/>
        </p:nvSpPr>
        <p:spPr>
          <a:xfrm>
            <a:off x="5876578" y="5270696"/>
            <a:ext cx="14470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América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2A9294B-5D48-408B-8C08-FE7D83B87EEE}"/>
              </a:ext>
            </a:extLst>
          </p:cNvPr>
          <p:cNvSpPr txBox="1"/>
          <p:nvPr/>
        </p:nvSpPr>
        <p:spPr>
          <a:xfrm>
            <a:off x="2824782" y="5673632"/>
            <a:ext cx="3078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Meridiano de Greenwich</a:t>
            </a:r>
          </a:p>
        </p:txBody>
      </p:sp>
    </p:spTree>
    <p:extLst>
      <p:ext uri="{BB962C8B-B14F-4D97-AF65-F5344CB8AC3E}">
        <p14:creationId xmlns:p14="http://schemas.microsoft.com/office/powerpoint/2010/main" val="1288061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Imagen 1"/>
          <p:cNvPicPr/>
          <p:nvPr/>
        </p:nvPicPr>
        <p:blipFill>
          <a:blip r:embed="rId2"/>
          <a:stretch/>
        </p:blipFill>
        <p:spPr>
          <a:xfrm>
            <a:off x="9055664" y="-88822"/>
            <a:ext cx="3391838" cy="3379600"/>
          </a:xfrm>
          <a:prstGeom prst="rect">
            <a:avLst/>
          </a:prstGeom>
          <a:ln>
            <a:noFill/>
          </a:ln>
        </p:spPr>
      </p:pic>
      <p:pic>
        <p:nvPicPr>
          <p:cNvPr id="478" name="Imagen 122"/>
          <p:cNvPicPr/>
          <p:nvPr/>
        </p:nvPicPr>
        <p:blipFill>
          <a:blip r:embed="rId3"/>
          <a:stretch/>
        </p:blipFill>
        <p:spPr>
          <a:xfrm>
            <a:off x="-1079499" y="6260751"/>
            <a:ext cx="8390507" cy="2160439"/>
          </a:xfrm>
          <a:prstGeom prst="rect">
            <a:avLst/>
          </a:prstGeom>
          <a:ln>
            <a:noFill/>
          </a:ln>
        </p:spPr>
      </p:pic>
      <p:pic>
        <p:nvPicPr>
          <p:cNvPr id="479" name="Imagen 123"/>
          <p:cNvPicPr/>
          <p:nvPr/>
        </p:nvPicPr>
        <p:blipFill>
          <a:blip r:embed="rId3"/>
          <a:stretch/>
        </p:blipFill>
        <p:spPr>
          <a:xfrm rot="21381000">
            <a:off x="4728704" y="6170043"/>
            <a:ext cx="8391947" cy="2160079"/>
          </a:xfrm>
          <a:prstGeom prst="rect">
            <a:avLst/>
          </a:prstGeom>
          <a:ln>
            <a:noFill/>
          </a:ln>
        </p:spPr>
      </p:pic>
      <p:pic>
        <p:nvPicPr>
          <p:cNvPr id="480" name="Imagen 119"/>
          <p:cNvPicPr/>
          <p:nvPr/>
        </p:nvPicPr>
        <p:blipFill>
          <a:blip r:embed="rId4"/>
          <a:stretch/>
        </p:blipFill>
        <p:spPr>
          <a:xfrm>
            <a:off x="-387310" y="3424321"/>
            <a:ext cx="4473138" cy="3746032"/>
          </a:xfrm>
          <a:prstGeom prst="rect">
            <a:avLst/>
          </a:prstGeom>
          <a:ln>
            <a:noFill/>
          </a:ln>
        </p:spPr>
      </p:pic>
      <p:sp>
        <p:nvSpPr>
          <p:cNvPr id="481" name="CustomShape 7"/>
          <p:cNvSpPr/>
          <p:nvPr/>
        </p:nvSpPr>
        <p:spPr>
          <a:xfrm>
            <a:off x="97886" y="137131"/>
            <a:ext cx="6498594" cy="9253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ctr">
            <a:spAutoFit/>
          </a:bodyPr>
          <a:lstStyle/>
          <a:p>
            <a:r>
              <a:rPr lang="es-CL" sz="53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¡I</a:t>
            </a:r>
            <a:r>
              <a:rPr lang="es-CL" sz="5399" dirty="0">
                <a:latin typeface="Arial" panose="020B0604020202020204" pitchFamily="34" charset="0"/>
                <a:cs typeface="Arial" panose="020B0604020202020204" pitchFamily="34" charset="0"/>
              </a:rPr>
              <a:t>niciemos la clase</a:t>
            </a:r>
            <a:r>
              <a:rPr lang="es-CL" sz="53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s-CL" sz="5399" dirty="0">
                <a:solidFill>
                  <a:srgbClr val="FF0000"/>
                </a:solidFill>
              </a:rPr>
              <a:t> </a:t>
            </a:r>
            <a:endParaRPr lang="es-CL" sz="5399" dirty="0"/>
          </a:p>
        </p:txBody>
      </p:sp>
      <p:sp>
        <p:nvSpPr>
          <p:cNvPr id="2" name="Llamada rectangular redondeada 1"/>
          <p:cNvSpPr/>
          <p:nvPr/>
        </p:nvSpPr>
        <p:spPr>
          <a:xfrm>
            <a:off x="3495890" y="936397"/>
            <a:ext cx="4230255" cy="2777989"/>
          </a:xfrm>
          <a:prstGeom prst="wedgeRoundRectCallout">
            <a:avLst>
              <a:gd name="adj1" fmla="val 77251"/>
              <a:gd name="adj2" fmla="val -1243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Ingresa al recurso interactivo en el siguiente link</a:t>
            </a:r>
          </a:p>
          <a:p>
            <a:pPr algn="ctr"/>
            <a:r>
              <a:rPr lang="es-CL" sz="2400" dirty="0">
                <a:hlinkClick r:id="rId5"/>
              </a:rPr>
              <a:t>https://es.educaplay.com/recursos-educativos/824994-puntos_cardinales.html</a:t>
            </a:r>
            <a:endParaRPr lang="es-CL" sz="24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B6229BF-59EF-4018-A2C0-BAA1EC6C0A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67068" y="3467205"/>
            <a:ext cx="3834113" cy="24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02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las coordenadas geográficas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0573801-71BA-4C80-BB57-55277163D546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91"/>
          <a:stretch/>
        </p:blipFill>
        <p:spPr bwMode="auto">
          <a:xfrm>
            <a:off x="2002361" y="685092"/>
            <a:ext cx="6045886" cy="610306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D5D9CCBC-1255-410C-892E-4603636601A0}"/>
              </a:ext>
            </a:extLst>
          </p:cNvPr>
          <p:cNvSpPr txBox="1"/>
          <p:nvPr/>
        </p:nvSpPr>
        <p:spPr>
          <a:xfrm>
            <a:off x="3215680" y="591180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25 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2B0A0F0-9D1C-4C8E-9B07-9D4DD7B6774D}"/>
              </a:ext>
            </a:extLst>
          </p:cNvPr>
          <p:cNvSpPr txBox="1"/>
          <p:nvPr/>
        </p:nvSpPr>
        <p:spPr>
          <a:xfrm>
            <a:off x="4150343" y="5908002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10 O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23444078-101A-44D2-9808-C5E3FBD1D3F8}"/>
              </a:ext>
            </a:extLst>
          </p:cNvPr>
          <p:cNvSpPr txBox="1"/>
          <p:nvPr/>
        </p:nvSpPr>
        <p:spPr>
          <a:xfrm>
            <a:off x="3196051" y="6100040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10 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3A71EE9D-4846-431A-B23D-5D19D487134F}"/>
              </a:ext>
            </a:extLst>
          </p:cNvPr>
          <p:cNvSpPr txBox="1"/>
          <p:nvPr/>
        </p:nvSpPr>
        <p:spPr>
          <a:xfrm>
            <a:off x="4130714" y="609623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5 E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97B4F884-69A7-4758-8EBB-46C9445DFDA5}"/>
              </a:ext>
            </a:extLst>
          </p:cNvPr>
          <p:cNvSpPr txBox="1"/>
          <p:nvPr/>
        </p:nvSpPr>
        <p:spPr>
          <a:xfrm>
            <a:off x="3262176" y="629176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5 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FF7D7A4-2DF9-44C1-A826-9DCF6AB2A35A}"/>
              </a:ext>
            </a:extLst>
          </p:cNvPr>
          <p:cNvSpPr txBox="1"/>
          <p:nvPr/>
        </p:nvSpPr>
        <p:spPr>
          <a:xfrm>
            <a:off x="4130714" y="629176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20 E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D3610A07-106C-4504-9BC7-A6938203253B}"/>
              </a:ext>
            </a:extLst>
          </p:cNvPr>
          <p:cNvSpPr txBox="1"/>
          <p:nvPr/>
        </p:nvSpPr>
        <p:spPr>
          <a:xfrm>
            <a:off x="3228236" y="647999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15 N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F81F7492-746B-4AE9-8CED-3E0BE672D48F}"/>
              </a:ext>
            </a:extLst>
          </p:cNvPr>
          <p:cNvSpPr txBox="1"/>
          <p:nvPr/>
        </p:nvSpPr>
        <p:spPr>
          <a:xfrm>
            <a:off x="4157083" y="6465346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15 E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4E9A80CC-6568-4665-A812-5F87EF8AB2AA}"/>
              </a:ext>
            </a:extLst>
          </p:cNvPr>
          <p:cNvSpPr txBox="1"/>
          <p:nvPr/>
        </p:nvSpPr>
        <p:spPr>
          <a:xfrm>
            <a:off x="6035107" y="5908002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20 N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7430F866-5012-46C6-8B6C-CC177898E089}"/>
              </a:ext>
            </a:extLst>
          </p:cNvPr>
          <p:cNvSpPr txBox="1"/>
          <p:nvPr/>
        </p:nvSpPr>
        <p:spPr>
          <a:xfrm>
            <a:off x="6996757" y="589503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10 O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EBD4433-9BA2-41F7-BA17-08E38175CB59}"/>
              </a:ext>
            </a:extLst>
          </p:cNvPr>
          <p:cNvSpPr txBox="1"/>
          <p:nvPr/>
        </p:nvSpPr>
        <p:spPr>
          <a:xfrm>
            <a:off x="6062094" y="609623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0</a:t>
            </a: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BF24B89E-5CD4-4880-A36C-898270E32AE5}"/>
              </a:ext>
            </a:extLst>
          </p:cNvPr>
          <p:cNvSpPr txBox="1"/>
          <p:nvPr/>
        </p:nvSpPr>
        <p:spPr>
          <a:xfrm>
            <a:off x="6996757" y="6096237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5 O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663D7378-65E9-46B7-A13C-F31977740D63}"/>
              </a:ext>
            </a:extLst>
          </p:cNvPr>
          <p:cNvSpPr txBox="1"/>
          <p:nvPr/>
        </p:nvSpPr>
        <p:spPr>
          <a:xfrm>
            <a:off x="6042465" y="6293304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25 N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75126A14-E95C-4D10-BFB9-8FFE7CCB98A6}"/>
              </a:ext>
            </a:extLst>
          </p:cNvPr>
          <p:cNvSpPr txBox="1"/>
          <p:nvPr/>
        </p:nvSpPr>
        <p:spPr>
          <a:xfrm>
            <a:off x="6888343" y="6284472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5 E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B5863EF9-FC8E-44C7-9A98-F321DA9BA0B6}"/>
              </a:ext>
            </a:extLst>
          </p:cNvPr>
          <p:cNvSpPr txBox="1"/>
          <p:nvPr/>
        </p:nvSpPr>
        <p:spPr>
          <a:xfrm>
            <a:off x="6068834" y="6490371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15 N</a:t>
            </a:r>
          </a:p>
        </p:txBody>
      </p:sp>
      <p:sp>
        <p:nvSpPr>
          <p:cNvPr id="28" name="CuadroTexto 27">
            <a:extLst>
              <a:ext uri="{FF2B5EF4-FFF2-40B4-BE49-F238E27FC236}">
                <a16:creationId xmlns:a16="http://schemas.microsoft.com/office/drawing/2014/main" id="{36AC6272-6E90-4389-B769-437559DD02E1}"/>
              </a:ext>
            </a:extLst>
          </p:cNvPr>
          <p:cNvSpPr txBox="1"/>
          <p:nvPr/>
        </p:nvSpPr>
        <p:spPr>
          <a:xfrm>
            <a:off x="6996757" y="6480505"/>
            <a:ext cx="720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sz="1400" dirty="0"/>
              <a:t>5 O</a:t>
            </a:r>
          </a:p>
        </p:txBody>
      </p:sp>
    </p:spTree>
    <p:extLst>
      <p:ext uri="{BB962C8B-B14F-4D97-AF65-F5344CB8AC3E}">
        <p14:creationId xmlns:p14="http://schemas.microsoft.com/office/powerpoint/2010/main" val="369188197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2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las coordenadas geográficas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EF05107-CCC1-46BB-92CC-DE9057CDC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866775"/>
            <a:ext cx="5544616" cy="5883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64229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3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puntos cardinales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52401D-C8D9-4B0F-9B5A-5E143EC16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8827" y="764704"/>
            <a:ext cx="6046394" cy="5815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6389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3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puntos cardinales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72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A2ABFB5-98DE-4FE7-9476-39904A616D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375719"/>
            <a:ext cx="4381855" cy="4621488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270D00EC-2403-49AA-A671-C271C47D5C5F}"/>
              </a:ext>
            </a:extLst>
          </p:cNvPr>
          <p:cNvSpPr/>
          <p:nvPr/>
        </p:nvSpPr>
        <p:spPr>
          <a:xfrm>
            <a:off x="480291" y="1357986"/>
            <a:ext cx="3960440" cy="41044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b="1" dirty="0">
                <a:solidFill>
                  <a:schemeClr val="tx1"/>
                </a:solidFill>
              </a:rPr>
              <a:t>Página 72.</a:t>
            </a:r>
          </a:p>
          <a:p>
            <a:pPr algn="just"/>
            <a:r>
              <a:rPr lang="es-CL" b="1" dirty="0">
                <a:solidFill>
                  <a:schemeClr val="tx1"/>
                </a:solidFill>
              </a:rPr>
              <a:t>a y b</a:t>
            </a:r>
          </a:p>
          <a:p>
            <a:pPr algn="just"/>
            <a:r>
              <a:rPr lang="es-CL" dirty="0">
                <a:solidFill>
                  <a:schemeClr val="tx1"/>
                </a:solidFill>
              </a:rPr>
              <a:t>En orden:</a:t>
            </a:r>
          </a:p>
          <a:p>
            <a:pPr algn="just"/>
            <a:endParaRPr lang="es-CL" dirty="0">
              <a:solidFill>
                <a:schemeClr val="tx1"/>
              </a:solidFill>
            </a:endParaRPr>
          </a:p>
          <a:p>
            <a:pPr algn="just"/>
            <a:r>
              <a:rPr lang="es-CL" dirty="0">
                <a:solidFill>
                  <a:schemeClr val="tx1"/>
                </a:solidFill>
              </a:rPr>
              <a:t>Paralelos</a:t>
            </a:r>
          </a:p>
          <a:p>
            <a:pPr algn="just"/>
            <a:r>
              <a:rPr lang="es-CL" dirty="0">
                <a:solidFill>
                  <a:schemeClr val="tx1"/>
                </a:solidFill>
              </a:rPr>
              <a:t>Círculo polar Ártico</a:t>
            </a:r>
          </a:p>
          <a:p>
            <a:pPr algn="just"/>
            <a:r>
              <a:rPr lang="es-CL" dirty="0">
                <a:solidFill>
                  <a:schemeClr val="tx1"/>
                </a:solidFill>
              </a:rPr>
              <a:t>Trópico de Cáncer</a:t>
            </a:r>
          </a:p>
          <a:p>
            <a:pPr algn="just"/>
            <a:r>
              <a:rPr lang="es-CL" dirty="0">
                <a:solidFill>
                  <a:schemeClr val="tx1"/>
                </a:solidFill>
              </a:rPr>
              <a:t>Línea del Ecuador</a:t>
            </a:r>
          </a:p>
          <a:p>
            <a:pPr algn="just"/>
            <a:r>
              <a:rPr lang="es-CL" dirty="0">
                <a:solidFill>
                  <a:schemeClr val="tx1"/>
                </a:solidFill>
              </a:rPr>
              <a:t>Trópico de Capricornio</a:t>
            </a:r>
          </a:p>
          <a:p>
            <a:pPr algn="just"/>
            <a:endParaRPr lang="es-CL" dirty="0">
              <a:solidFill>
                <a:schemeClr val="tx1"/>
              </a:solidFill>
            </a:endParaRPr>
          </a:p>
          <a:p>
            <a:pPr algn="just"/>
            <a:r>
              <a:rPr lang="es-CL" dirty="0">
                <a:solidFill>
                  <a:schemeClr val="tx1"/>
                </a:solidFill>
              </a:rPr>
              <a:t>Meridianos</a:t>
            </a:r>
          </a:p>
          <a:p>
            <a:pPr algn="just"/>
            <a:r>
              <a:rPr lang="es-CL" dirty="0">
                <a:solidFill>
                  <a:schemeClr val="tx1"/>
                </a:solidFill>
              </a:rPr>
              <a:t>Meridiano de Greenwich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49CC2617-7612-41EB-8BF8-096E12539BA6}"/>
              </a:ext>
            </a:extLst>
          </p:cNvPr>
          <p:cNvSpPr/>
          <p:nvPr/>
        </p:nvSpPr>
        <p:spPr>
          <a:xfrm>
            <a:off x="4799856" y="3284984"/>
            <a:ext cx="1080120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09828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3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puntos cardinales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73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70D00EC-2403-49AA-A671-C271C47D5C5F}"/>
              </a:ext>
            </a:extLst>
          </p:cNvPr>
          <p:cNvSpPr/>
          <p:nvPr/>
        </p:nvSpPr>
        <p:spPr>
          <a:xfrm>
            <a:off x="480291" y="1357986"/>
            <a:ext cx="3960440" cy="502334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600" b="1" dirty="0">
                <a:solidFill>
                  <a:schemeClr val="tx1"/>
                </a:solidFill>
              </a:rPr>
              <a:t>Página 73.</a:t>
            </a:r>
          </a:p>
          <a:p>
            <a:pPr algn="just"/>
            <a:endParaRPr lang="es-CL" sz="1600" b="1" dirty="0">
              <a:solidFill>
                <a:schemeClr val="tx1"/>
              </a:solidFill>
            </a:endParaRP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4. En orden: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 Círculo polar Ártico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Trópico de Cáncer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Línea del Ecuador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Trópico de Capricornio</a:t>
            </a:r>
          </a:p>
          <a:p>
            <a:pPr algn="just"/>
            <a:endParaRPr lang="es-CL" sz="1600" dirty="0">
              <a:solidFill>
                <a:schemeClr val="tx1"/>
              </a:solidFill>
            </a:endParaRP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Hemisferio norte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Hemisferio sur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Hemisferio oeste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Hemisferio este</a:t>
            </a:r>
          </a:p>
          <a:p>
            <a:pPr algn="just"/>
            <a:endParaRPr lang="es-CL" sz="1600" dirty="0">
              <a:solidFill>
                <a:schemeClr val="tx1"/>
              </a:solidFill>
            </a:endParaRP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5. Los mapas muestran los continentes y océanos al mismo tiempo, pero no son una muestra real de la superficie de la tierra. Globo terráqueo muestra de forma real, pero parcelada la superficie de la tierra. </a:t>
            </a:r>
          </a:p>
          <a:p>
            <a:pPr algn="just"/>
            <a:endParaRPr lang="es-CL" sz="1600" dirty="0">
              <a:solidFill>
                <a:schemeClr val="tx1"/>
              </a:solidFill>
            </a:endParaRP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6. Respuesta libre.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49CC2617-7612-41EB-8BF8-096E12539BA6}"/>
              </a:ext>
            </a:extLst>
          </p:cNvPr>
          <p:cNvSpPr/>
          <p:nvPr/>
        </p:nvSpPr>
        <p:spPr>
          <a:xfrm>
            <a:off x="4799856" y="3284984"/>
            <a:ext cx="1080120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F0F4536-2556-4E7F-B048-318B97873C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976" y="1779178"/>
            <a:ext cx="5130195" cy="387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5843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3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puntos cardinales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75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70D00EC-2403-49AA-A671-C271C47D5C5F}"/>
              </a:ext>
            </a:extLst>
          </p:cNvPr>
          <p:cNvSpPr/>
          <p:nvPr/>
        </p:nvSpPr>
        <p:spPr>
          <a:xfrm>
            <a:off x="479376" y="1357986"/>
            <a:ext cx="3986103" cy="4455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600" b="1" dirty="0">
                <a:solidFill>
                  <a:schemeClr val="tx1"/>
                </a:solidFill>
              </a:rPr>
              <a:t>Página 75.</a:t>
            </a:r>
          </a:p>
          <a:p>
            <a:pPr algn="just"/>
            <a:endParaRPr lang="es-CL" sz="1600" b="1" dirty="0">
              <a:solidFill>
                <a:schemeClr val="tx1"/>
              </a:solidFill>
            </a:endParaRPr>
          </a:p>
          <a:p>
            <a:pPr marL="342900" indent="-342900" algn="just">
              <a:buAutoNum type="arabicPeriod"/>
            </a:pPr>
            <a:r>
              <a:rPr lang="es-CL" sz="1600" dirty="0">
                <a:solidFill>
                  <a:schemeClr val="tx1"/>
                </a:solidFill>
              </a:rPr>
              <a:t>Uno es plano y el otro no. Sucede porque la tierra se representa de forma redonda y luego plana.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3. a. En América, África y algunas islas de Asia.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      b. Océanos latitud norte: Glacial Ártico.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           Océanos latitud sur: Austral.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           Océanos en ambos hemisferios: Pacífico, Atlántico, Índico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4. La línea del Ecuador marca la latitud cero para dividir la tierra en norte o sur.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49CC2617-7612-41EB-8BF8-096E12539BA6}"/>
              </a:ext>
            </a:extLst>
          </p:cNvPr>
          <p:cNvSpPr/>
          <p:nvPr/>
        </p:nvSpPr>
        <p:spPr>
          <a:xfrm>
            <a:off x="4799856" y="3284984"/>
            <a:ext cx="1080120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766335C-B5CC-4589-ACD4-43F9C9567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981770"/>
            <a:ext cx="4772025" cy="303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2121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3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puntos cardinales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77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70D00EC-2403-49AA-A671-C271C47D5C5F}"/>
              </a:ext>
            </a:extLst>
          </p:cNvPr>
          <p:cNvSpPr/>
          <p:nvPr/>
        </p:nvSpPr>
        <p:spPr>
          <a:xfrm>
            <a:off x="479376" y="1357986"/>
            <a:ext cx="3986103" cy="4455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600" b="1" dirty="0">
                <a:solidFill>
                  <a:schemeClr val="tx1"/>
                </a:solidFill>
              </a:rPr>
              <a:t>Página 77.</a:t>
            </a:r>
          </a:p>
          <a:p>
            <a:pPr algn="just"/>
            <a:endParaRPr lang="es-CL" sz="1600" b="1" dirty="0">
              <a:solidFill>
                <a:schemeClr val="tx1"/>
              </a:solidFill>
            </a:endParaRPr>
          </a:p>
          <a:p>
            <a:pPr marL="342900" indent="-342900" algn="just">
              <a:buAutoNum type="arabicPeriod"/>
            </a:pPr>
            <a:r>
              <a:rPr lang="es-CL" sz="1600" dirty="0">
                <a:solidFill>
                  <a:schemeClr val="tx1"/>
                </a:solidFill>
              </a:rPr>
              <a:t>La representación en planisferio porque permite visualizar todos los meridianos al mismo tiempo.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3. a. En Europa.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      b. Longitud este: Europa, Asia, Oceanía.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          Longitud Oeste: América.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          Ambos hemisferios: África.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4. El meridiano de Greenwich marca la longitud cero separando a la tierra en hemisferios este y oeste.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49CC2617-7612-41EB-8BF8-096E12539BA6}"/>
              </a:ext>
            </a:extLst>
          </p:cNvPr>
          <p:cNvSpPr/>
          <p:nvPr/>
        </p:nvSpPr>
        <p:spPr>
          <a:xfrm>
            <a:off x="4799856" y="3284984"/>
            <a:ext cx="1080120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1EAE8BD-C1DA-414F-AE10-AB050C1E9F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4401" y="2166668"/>
            <a:ext cx="4972050" cy="293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29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3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puntos cardinales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78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270D00EC-2403-49AA-A671-C271C47D5C5F}"/>
              </a:ext>
            </a:extLst>
          </p:cNvPr>
          <p:cNvSpPr/>
          <p:nvPr/>
        </p:nvSpPr>
        <p:spPr>
          <a:xfrm>
            <a:off x="479376" y="1357986"/>
            <a:ext cx="3986103" cy="4455887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600" b="1" dirty="0">
                <a:solidFill>
                  <a:schemeClr val="tx1"/>
                </a:solidFill>
              </a:rPr>
              <a:t>Página 78.</a:t>
            </a:r>
          </a:p>
          <a:p>
            <a:pPr algn="just"/>
            <a:endParaRPr lang="es-CL" sz="1600" b="1" dirty="0">
              <a:solidFill>
                <a:schemeClr val="tx1"/>
              </a:solidFill>
            </a:endParaRPr>
          </a:p>
          <a:p>
            <a:pPr algn="just"/>
            <a:endParaRPr lang="es-CL" sz="1600" b="1" dirty="0">
              <a:solidFill>
                <a:schemeClr val="tx1"/>
              </a:solidFill>
            </a:endParaRPr>
          </a:p>
          <a:p>
            <a:pPr marL="342900" indent="-342900" algn="just">
              <a:buAutoNum type="arabicPeriod"/>
            </a:pPr>
            <a:r>
              <a:rPr lang="es-CL" sz="1600" dirty="0">
                <a:solidFill>
                  <a:schemeClr val="tx1"/>
                </a:solidFill>
              </a:rPr>
              <a:t>A: 20° N -100° O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       B: 40° S – 60° O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       C: 60° N – 40° E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       D: 20° S – 20° E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       E 40° N – 100° E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       F: 40° N – 160° E</a:t>
            </a:r>
          </a:p>
          <a:p>
            <a:pPr algn="just"/>
            <a:r>
              <a:rPr lang="es-CL" sz="1600" dirty="0">
                <a:solidFill>
                  <a:schemeClr val="tx1"/>
                </a:solidFill>
              </a:rPr>
              <a:t>2. Tienen latitudes sur y oeste. El mapa permite conocer esa información porque muestra con facilidad los hemisferio, los paralelos y meridianos.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49CC2617-7612-41EB-8BF8-096E12539BA6}"/>
              </a:ext>
            </a:extLst>
          </p:cNvPr>
          <p:cNvSpPr/>
          <p:nvPr/>
        </p:nvSpPr>
        <p:spPr>
          <a:xfrm>
            <a:off x="4799856" y="3284984"/>
            <a:ext cx="1080120" cy="432048"/>
          </a:xfrm>
          <a:prstGeom prst="rightArrow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50B9C15-819E-4C95-ABD1-96EB2187F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6380"/>
            <a:ext cx="5220407" cy="3973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25892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4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las regiones de América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83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49CC2617-7612-41EB-8BF8-096E12539BA6}"/>
              </a:ext>
            </a:extLst>
          </p:cNvPr>
          <p:cNvSpPr/>
          <p:nvPr/>
        </p:nvSpPr>
        <p:spPr>
          <a:xfrm>
            <a:off x="4799856" y="3284984"/>
            <a:ext cx="1080120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79237DE-108F-419E-82ED-7DC0D2E1B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967" y="1017744"/>
            <a:ext cx="3971925" cy="526732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ACA2C78-5DBC-4C0C-B060-B57E5F3FCE4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561" t="24406" r="41145" b="11610"/>
          <a:stretch/>
        </p:blipFill>
        <p:spPr>
          <a:xfrm>
            <a:off x="6143586" y="1393452"/>
            <a:ext cx="4799747" cy="4394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8959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4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relieves geográficos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49CC2617-7612-41EB-8BF8-096E12539BA6}"/>
              </a:ext>
            </a:extLst>
          </p:cNvPr>
          <p:cNvSpPr/>
          <p:nvPr/>
        </p:nvSpPr>
        <p:spPr>
          <a:xfrm>
            <a:off x="911424" y="1376182"/>
            <a:ext cx="1080120" cy="432048"/>
          </a:xfrm>
          <a:prstGeom prst="right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3" name="Rectángulo: esquinas redondeadas 2">
            <a:extLst>
              <a:ext uri="{FF2B5EF4-FFF2-40B4-BE49-F238E27FC236}">
                <a16:creationId xmlns:a16="http://schemas.microsoft.com/office/drawing/2014/main" id="{E2669908-0F29-4E3E-ADA1-3DC38E73B318}"/>
              </a:ext>
            </a:extLst>
          </p:cNvPr>
          <p:cNvSpPr/>
          <p:nvPr/>
        </p:nvSpPr>
        <p:spPr>
          <a:xfrm>
            <a:off x="2063552" y="1268760"/>
            <a:ext cx="2664296" cy="5760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Ejemplo actividad relieves geográficos</a:t>
            </a:r>
          </a:p>
        </p:txBody>
      </p:sp>
      <p:pic>
        <p:nvPicPr>
          <p:cNvPr id="12" name="Picture 4" descr="El relieve en la superficie terrestre - Escolar - ABC Color">
            <a:extLst>
              <a:ext uri="{FF2B5EF4-FFF2-40B4-BE49-F238E27FC236}">
                <a16:creationId xmlns:a16="http://schemas.microsoft.com/office/drawing/2014/main" id="{27F94520-8973-48AF-AED6-6F02CB2101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464" y="2204411"/>
            <a:ext cx="7534841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82036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Imagen 1"/>
          <p:cNvPicPr/>
          <p:nvPr/>
        </p:nvPicPr>
        <p:blipFill>
          <a:blip r:embed="rId2"/>
          <a:stretch/>
        </p:blipFill>
        <p:spPr>
          <a:xfrm>
            <a:off x="9055664" y="-88822"/>
            <a:ext cx="3391838" cy="3379600"/>
          </a:xfrm>
          <a:prstGeom prst="rect">
            <a:avLst/>
          </a:prstGeom>
          <a:ln>
            <a:noFill/>
          </a:ln>
        </p:spPr>
      </p:pic>
      <p:pic>
        <p:nvPicPr>
          <p:cNvPr id="478" name="Imagen 122"/>
          <p:cNvPicPr/>
          <p:nvPr/>
        </p:nvPicPr>
        <p:blipFill>
          <a:blip r:embed="rId3"/>
          <a:stretch/>
        </p:blipFill>
        <p:spPr>
          <a:xfrm>
            <a:off x="-1079499" y="6260751"/>
            <a:ext cx="8390507" cy="2160439"/>
          </a:xfrm>
          <a:prstGeom prst="rect">
            <a:avLst/>
          </a:prstGeom>
          <a:ln>
            <a:noFill/>
          </a:ln>
        </p:spPr>
      </p:pic>
      <p:pic>
        <p:nvPicPr>
          <p:cNvPr id="479" name="Imagen 123"/>
          <p:cNvPicPr/>
          <p:nvPr/>
        </p:nvPicPr>
        <p:blipFill>
          <a:blip r:embed="rId3"/>
          <a:stretch/>
        </p:blipFill>
        <p:spPr>
          <a:xfrm rot="21381000">
            <a:off x="4728704" y="6170043"/>
            <a:ext cx="8391947" cy="2160079"/>
          </a:xfrm>
          <a:prstGeom prst="rect">
            <a:avLst/>
          </a:prstGeom>
          <a:ln>
            <a:noFill/>
          </a:ln>
        </p:spPr>
      </p:pic>
      <p:pic>
        <p:nvPicPr>
          <p:cNvPr id="480" name="Imagen 119"/>
          <p:cNvPicPr/>
          <p:nvPr/>
        </p:nvPicPr>
        <p:blipFill>
          <a:blip r:embed="rId4"/>
          <a:stretch/>
        </p:blipFill>
        <p:spPr>
          <a:xfrm>
            <a:off x="-387310" y="3424321"/>
            <a:ext cx="4473138" cy="3746032"/>
          </a:xfrm>
          <a:prstGeom prst="rect">
            <a:avLst/>
          </a:prstGeom>
          <a:ln>
            <a:noFill/>
          </a:ln>
        </p:spPr>
      </p:pic>
      <p:sp>
        <p:nvSpPr>
          <p:cNvPr id="481" name="CustomShape 7"/>
          <p:cNvSpPr/>
          <p:nvPr/>
        </p:nvSpPr>
        <p:spPr>
          <a:xfrm>
            <a:off x="97886" y="137131"/>
            <a:ext cx="6498594" cy="92539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ctr">
            <a:spAutoFit/>
          </a:bodyPr>
          <a:lstStyle/>
          <a:p>
            <a:r>
              <a:rPr lang="es-CL" sz="53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¡I</a:t>
            </a:r>
            <a:r>
              <a:rPr lang="es-CL" sz="5399" dirty="0">
                <a:latin typeface="Arial" panose="020B0604020202020204" pitchFamily="34" charset="0"/>
                <a:cs typeface="Arial" panose="020B0604020202020204" pitchFamily="34" charset="0"/>
              </a:rPr>
              <a:t>niciemos la clase</a:t>
            </a:r>
            <a:r>
              <a:rPr lang="es-CL" sz="5399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r>
              <a:rPr lang="es-CL" sz="5399" dirty="0">
                <a:solidFill>
                  <a:srgbClr val="FF0000"/>
                </a:solidFill>
              </a:rPr>
              <a:t> </a:t>
            </a:r>
            <a:endParaRPr lang="es-CL" sz="5399" dirty="0"/>
          </a:p>
        </p:txBody>
      </p:sp>
      <p:sp>
        <p:nvSpPr>
          <p:cNvPr id="2" name="Llamada rectangular redondeada 1"/>
          <p:cNvSpPr/>
          <p:nvPr/>
        </p:nvSpPr>
        <p:spPr>
          <a:xfrm>
            <a:off x="1846139" y="1011833"/>
            <a:ext cx="5590585" cy="1988547"/>
          </a:xfrm>
          <a:prstGeom prst="wedgeRoundRectCallout">
            <a:avLst>
              <a:gd name="adj1" fmla="val 77251"/>
              <a:gd name="adj2" fmla="val -12434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Ingresa al recurso interactivo en el siguiente link</a:t>
            </a:r>
          </a:p>
          <a:p>
            <a:pPr algn="ctr"/>
            <a:r>
              <a:rPr lang="es-CL" sz="2400" dirty="0">
                <a:hlinkClick r:id="rId5"/>
              </a:rPr>
              <a:t>https://es.educaplay.com/recursos-educativos/5411901-en_que_coordenadas_estan.html</a:t>
            </a:r>
            <a:endParaRPr lang="es-CL" sz="2400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32A7AF35-2FB8-4096-B133-F1B59EF0B0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8725" y="3218826"/>
            <a:ext cx="4473138" cy="2880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826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5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climas de América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3" name="Elipse 12">
            <a:extLst>
              <a:ext uri="{FF2B5EF4-FFF2-40B4-BE49-F238E27FC236}">
                <a16:creationId xmlns:a16="http://schemas.microsoft.com/office/drawing/2014/main" id="{3271975E-5048-4EE0-8F35-3DE5A8B973DD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49CC2617-7612-41EB-8BF8-096E12539BA6}"/>
              </a:ext>
            </a:extLst>
          </p:cNvPr>
          <p:cNvSpPr/>
          <p:nvPr/>
        </p:nvSpPr>
        <p:spPr>
          <a:xfrm>
            <a:off x="4799856" y="3284984"/>
            <a:ext cx="1080120" cy="432048"/>
          </a:xfrm>
          <a:prstGeom prst="righ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B892C44-2A8C-4294-B689-605CA869FB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221" y="2348880"/>
            <a:ext cx="5405007" cy="2913207"/>
          </a:xfrm>
          <a:prstGeom prst="rect">
            <a:avLst/>
          </a:prstGeom>
        </p:spPr>
      </p:pic>
      <p:sp>
        <p:nvSpPr>
          <p:cNvPr id="6" name="Rectángulo: esquinas redondeadas 5">
            <a:extLst>
              <a:ext uri="{FF2B5EF4-FFF2-40B4-BE49-F238E27FC236}">
                <a16:creationId xmlns:a16="http://schemas.microsoft.com/office/drawing/2014/main" id="{36ABFE6F-0C82-4F50-9756-E38C6BAAA758}"/>
              </a:ext>
            </a:extLst>
          </p:cNvPr>
          <p:cNvSpPr/>
          <p:nvPr/>
        </p:nvSpPr>
        <p:spPr>
          <a:xfrm>
            <a:off x="335360" y="1531468"/>
            <a:ext cx="4032448" cy="41297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 algn="just">
              <a:buAutoNum type="arabicParenR"/>
            </a:pPr>
            <a:r>
              <a:rPr lang="es-CL" dirty="0"/>
              <a:t>Posible respuesta: En Brasil y países del Caribe de América Central.</a:t>
            </a:r>
          </a:p>
          <a:p>
            <a:pPr marL="342900" indent="-342900" algn="just">
              <a:buAutoNum type="arabicParenR"/>
            </a:pPr>
            <a:r>
              <a:rPr lang="es-CL" dirty="0"/>
              <a:t>Climas áridos, templados y de alta montaña.</a:t>
            </a:r>
          </a:p>
          <a:p>
            <a:pPr marL="342900" indent="-342900" algn="just">
              <a:buAutoNum type="arabicParenR"/>
            </a:pPr>
            <a:r>
              <a:rPr lang="es-CL" dirty="0"/>
              <a:t>Clima frío.</a:t>
            </a:r>
          </a:p>
          <a:p>
            <a:pPr marL="342900" indent="-342900" algn="just">
              <a:buAutoNum type="arabicParenR"/>
            </a:pPr>
            <a:r>
              <a:rPr lang="es-CL" dirty="0"/>
              <a:t>En la cordillera de los Andes.</a:t>
            </a:r>
          </a:p>
        </p:txBody>
      </p:sp>
    </p:spTree>
    <p:extLst>
      <p:ext uri="{BB962C8B-B14F-4D97-AF65-F5344CB8AC3E}">
        <p14:creationId xmlns:p14="http://schemas.microsoft.com/office/powerpoint/2010/main" val="160892873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5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climas de América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5159D82B-44A2-430F-9F98-D4571BD02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2439992"/>
            <a:ext cx="6416743" cy="2968205"/>
          </a:xfrm>
          <a:prstGeom prst="rect">
            <a:avLst/>
          </a:prstGeom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22EB0A1-662F-4036-AF3D-11D28DDE4B4B}"/>
              </a:ext>
            </a:extLst>
          </p:cNvPr>
          <p:cNvSpPr/>
          <p:nvPr/>
        </p:nvSpPr>
        <p:spPr>
          <a:xfrm>
            <a:off x="1703512" y="1268760"/>
            <a:ext cx="3744416" cy="89790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Ejemplo actividad de climas de América</a:t>
            </a:r>
          </a:p>
        </p:txBody>
      </p:sp>
      <p:sp>
        <p:nvSpPr>
          <p:cNvPr id="12" name="Elipse 11">
            <a:extLst>
              <a:ext uri="{FF2B5EF4-FFF2-40B4-BE49-F238E27FC236}">
                <a16:creationId xmlns:a16="http://schemas.microsoft.com/office/drawing/2014/main" id="{9ABC5A43-B5B8-420E-A8FD-D6A08D5D5D0F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</p:spTree>
    <p:extLst>
      <p:ext uri="{BB962C8B-B14F-4D97-AF65-F5344CB8AC3E}">
        <p14:creationId xmlns:p14="http://schemas.microsoft.com/office/powerpoint/2010/main" val="400638111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6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paisajes de América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8" name="Rectángulo 7">
            <a:extLst>
              <a:ext uri="{FF2B5EF4-FFF2-40B4-BE49-F238E27FC236}">
                <a16:creationId xmlns:a16="http://schemas.microsoft.com/office/drawing/2014/main" id="{422EB0A1-662F-4036-AF3D-11D28DDE4B4B}"/>
              </a:ext>
            </a:extLst>
          </p:cNvPr>
          <p:cNvSpPr/>
          <p:nvPr/>
        </p:nvSpPr>
        <p:spPr>
          <a:xfrm>
            <a:off x="1703512" y="1268760"/>
            <a:ext cx="3744416" cy="897908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Ejemplo actividad paisajes de América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7ACEB25D-0714-49FD-A05B-45AA36391A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1544" y="2780928"/>
            <a:ext cx="7456265" cy="3130877"/>
          </a:xfrm>
          <a:prstGeom prst="rect">
            <a:avLst/>
          </a:prstGeom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C569C460-F2D1-4792-BA42-8923E7FA637E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</p:spTree>
    <p:extLst>
      <p:ext uri="{BB962C8B-B14F-4D97-AF65-F5344CB8AC3E}">
        <p14:creationId xmlns:p14="http://schemas.microsoft.com/office/powerpoint/2010/main" val="2744175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7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la adaptación al medio de los habitantes de América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C569C460-F2D1-4792-BA42-8923E7FA637E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Cuaderno de asignatura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4B799E7-FF9E-4100-ACBB-537E6AE0E0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7985" y="1196752"/>
            <a:ext cx="8201025" cy="494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92446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7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recursos naturales presentes en América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C569C460-F2D1-4792-BA42-8923E7FA637E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99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4EA863-0B6E-4385-843E-EC8B5793C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2564904"/>
            <a:ext cx="3743325" cy="2409825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CFCC347E-C854-4DF1-9EE3-9996AB70DDB9}"/>
              </a:ext>
            </a:extLst>
          </p:cNvPr>
          <p:cNvSpPr/>
          <p:nvPr/>
        </p:nvSpPr>
        <p:spPr>
          <a:xfrm>
            <a:off x="5447928" y="3212976"/>
            <a:ext cx="136815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B8521E0-88CF-4E85-9A34-C21EEC730E40}"/>
              </a:ext>
            </a:extLst>
          </p:cNvPr>
          <p:cNvSpPr/>
          <p:nvPr/>
        </p:nvSpPr>
        <p:spPr>
          <a:xfrm>
            <a:off x="479376" y="1357986"/>
            <a:ext cx="3986103" cy="53113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600" b="1" dirty="0">
                <a:solidFill>
                  <a:schemeClr val="tx1"/>
                </a:solidFill>
              </a:rPr>
              <a:t>Página 99.</a:t>
            </a:r>
          </a:p>
          <a:p>
            <a:pPr algn="just"/>
            <a:endParaRPr lang="es-CL" sz="1600" b="1" dirty="0">
              <a:solidFill>
                <a:schemeClr val="tx1"/>
              </a:solidFill>
            </a:endParaRPr>
          </a:p>
          <a:p>
            <a:pPr algn="just"/>
            <a:endParaRPr lang="es-CL" sz="1600" b="1" dirty="0">
              <a:solidFill>
                <a:schemeClr val="tx1"/>
              </a:solidFill>
            </a:endParaRPr>
          </a:p>
          <a:p>
            <a:r>
              <a:rPr lang="es-CL" sz="1600" dirty="0">
                <a:solidFill>
                  <a:schemeClr val="tx1"/>
                </a:solidFill>
              </a:rPr>
              <a:t>1. Posible respuesta: Los recursos renovables son aquellos que la naturaleza va renovando constantemente y generalmente en un plazo breve, pudiendo incluso aumentar si son explotados en forma cuidadosa y responsable.</a:t>
            </a:r>
          </a:p>
          <a:p>
            <a:r>
              <a:rPr lang="es-CL" sz="1600" dirty="0">
                <a:solidFill>
                  <a:schemeClr val="tx1"/>
                </a:solidFill>
              </a:rPr>
              <a:t>Los recursos no renovables son aquellos que existen en la naturaleza en cantidades determinadas, por lo que se van agotando a medida que se utilizan.</a:t>
            </a:r>
          </a:p>
          <a:p>
            <a:endParaRPr lang="es-CL" sz="1600" dirty="0">
              <a:solidFill>
                <a:schemeClr val="tx1"/>
              </a:solidFill>
            </a:endParaRPr>
          </a:p>
          <a:p>
            <a:r>
              <a:rPr lang="es-CL" sz="1600" dirty="0">
                <a:solidFill>
                  <a:schemeClr val="tx1"/>
                </a:solidFill>
              </a:rPr>
              <a:t>2. Posible respuesta: Sí, porque cualquier recurso natural debe ser cuidado y protegido para no agotarlo.</a:t>
            </a:r>
          </a:p>
          <a:p>
            <a:endParaRPr lang="es-CL" sz="1600" dirty="0">
              <a:solidFill>
                <a:schemeClr val="tx1"/>
              </a:solidFill>
            </a:endParaRPr>
          </a:p>
          <a:p>
            <a:r>
              <a:rPr lang="es-CL" sz="1600" dirty="0">
                <a:solidFill>
                  <a:schemeClr val="tx1"/>
                </a:solidFill>
              </a:rPr>
              <a:t>4. Ejemplo: El agua se puede cuidar a través de acciones diarias como evitar tener la llave de agua abierta mientras se realiza otra actividad.</a:t>
            </a:r>
          </a:p>
        </p:txBody>
      </p:sp>
    </p:spTree>
    <p:extLst>
      <p:ext uri="{BB962C8B-B14F-4D97-AF65-F5344CB8AC3E}">
        <p14:creationId xmlns:p14="http://schemas.microsoft.com/office/powerpoint/2010/main" val="291315164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7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recursos naturales presentes en América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C569C460-F2D1-4792-BA42-8923E7FA637E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99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B4EA863-0B6E-4385-843E-EC8B5793CD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2104" y="2564904"/>
            <a:ext cx="3743325" cy="2409825"/>
          </a:xfrm>
          <a:prstGeom prst="rect">
            <a:avLst/>
          </a:prstGeom>
        </p:spPr>
      </p:pic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CFCC347E-C854-4DF1-9EE3-9996AB70DDB9}"/>
              </a:ext>
            </a:extLst>
          </p:cNvPr>
          <p:cNvSpPr/>
          <p:nvPr/>
        </p:nvSpPr>
        <p:spPr>
          <a:xfrm>
            <a:off x="5447928" y="3212976"/>
            <a:ext cx="136815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B8521E0-88CF-4E85-9A34-C21EEC730E40}"/>
              </a:ext>
            </a:extLst>
          </p:cNvPr>
          <p:cNvSpPr/>
          <p:nvPr/>
        </p:nvSpPr>
        <p:spPr>
          <a:xfrm>
            <a:off x="479376" y="1357986"/>
            <a:ext cx="3986103" cy="5311374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600" b="1" dirty="0">
                <a:solidFill>
                  <a:schemeClr val="tx1"/>
                </a:solidFill>
              </a:rPr>
              <a:t>Página 99.</a:t>
            </a:r>
          </a:p>
          <a:p>
            <a:pPr algn="just"/>
            <a:endParaRPr lang="es-CL" sz="1600" b="1" dirty="0">
              <a:solidFill>
                <a:schemeClr val="tx1"/>
              </a:solidFill>
            </a:endParaRPr>
          </a:p>
          <a:p>
            <a:pPr algn="just"/>
            <a:endParaRPr lang="es-CL" sz="1600" b="1" dirty="0">
              <a:solidFill>
                <a:schemeClr val="tx1"/>
              </a:solidFill>
            </a:endParaRPr>
          </a:p>
          <a:p>
            <a:r>
              <a:rPr lang="es-CL" sz="1600" dirty="0">
                <a:solidFill>
                  <a:schemeClr val="tx1"/>
                </a:solidFill>
              </a:rPr>
              <a:t>1. Posible respuesta: Los recursos renovables son aquellos que la naturaleza va renovando constantemente y generalmente en un plazo breve, pudiendo incluso aumentar si son explotados en forma cuidadosa y responsable.</a:t>
            </a:r>
          </a:p>
          <a:p>
            <a:r>
              <a:rPr lang="es-CL" sz="1600" dirty="0">
                <a:solidFill>
                  <a:schemeClr val="tx1"/>
                </a:solidFill>
              </a:rPr>
              <a:t>Los recursos no renovables son aquellos que existen en la naturaleza en cantidades determinadas, por lo que se van agotando a medida que se utilizan.</a:t>
            </a:r>
          </a:p>
          <a:p>
            <a:endParaRPr lang="es-CL" sz="1600" dirty="0">
              <a:solidFill>
                <a:schemeClr val="tx1"/>
              </a:solidFill>
            </a:endParaRPr>
          </a:p>
          <a:p>
            <a:r>
              <a:rPr lang="es-CL" sz="1600" dirty="0">
                <a:solidFill>
                  <a:schemeClr val="tx1"/>
                </a:solidFill>
              </a:rPr>
              <a:t>2. Posible respuesta: Sí, porque cualquier recurso natural debe ser cuidado y protegido para no agotarlo.</a:t>
            </a:r>
          </a:p>
          <a:p>
            <a:endParaRPr lang="es-CL" sz="1600" dirty="0">
              <a:solidFill>
                <a:schemeClr val="tx1"/>
              </a:solidFill>
            </a:endParaRPr>
          </a:p>
          <a:p>
            <a:r>
              <a:rPr lang="es-CL" sz="1600" dirty="0">
                <a:solidFill>
                  <a:schemeClr val="tx1"/>
                </a:solidFill>
              </a:rPr>
              <a:t>4. Ejemplo: El agua se puede cuidar a través de acciones diarias como evitar tener la llave de agua abierta mientras se realiza otra actividad.</a:t>
            </a:r>
          </a:p>
        </p:txBody>
      </p:sp>
    </p:spTree>
    <p:extLst>
      <p:ext uri="{BB962C8B-B14F-4D97-AF65-F5344CB8AC3E}">
        <p14:creationId xmlns:p14="http://schemas.microsoft.com/office/powerpoint/2010/main" val="27806859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7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recursos naturales presentes en América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C569C460-F2D1-4792-BA42-8923E7FA637E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107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572643F-8685-4A5A-A990-D18073AEEC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4" y="790978"/>
            <a:ext cx="7200800" cy="5860651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C45EC6D2-B107-49A6-BC0A-BE3981CA55BF}"/>
              </a:ext>
            </a:extLst>
          </p:cNvPr>
          <p:cNvSpPr txBox="1"/>
          <p:nvPr/>
        </p:nvSpPr>
        <p:spPr>
          <a:xfrm>
            <a:off x="4249473" y="1196752"/>
            <a:ext cx="18465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Recursos marinos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122FFB52-B401-4F44-BB93-7CD91C4D3983}"/>
              </a:ext>
            </a:extLst>
          </p:cNvPr>
          <p:cNvSpPr txBox="1"/>
          <p:nvPr/>
        </p:nvSpPr>
        <p:spPr>
          <a:xfrm>
            <a:off x="6513910" y="1206685"/>
            <a:ext cx="210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Recursos agrícolas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808BB5BE-03C1-4EE8-A310-B2B431E3D2BC}"/>
              </a:ext>
            </a:extLst>
          </p:cNvPr>
          <p:cNvSpPr txBox="1"/>
          <p:nvPr/>
        </p:nvSpPr>
        <p:spPr>
          <a:xfrm>
            <a:off x="3102119" y="3105059"/>
            <a:ext cx="210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Recursos ganaderos</a:t>
            </a: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DBD8C521-EB9D-48E2-B482-C399FD7BD3E9}"/>
              </a:ext>
            </a:extLst>
          </p:cNvPr>
          <p:cNvSpPr txBox="1"/>
          <p:nvPr/>
        </p:nvSpPr>
        <p:spPr>
          <a:xfrm>
            <a:off x="5502630" y="3105059"/>
            <a:ext cx="2101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Recursos agrícolas y ganaderos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95E1587B-42A1-47DD-9F83-C84A7D03D9AE}"/>
              </a:ext>
            </a:extLst>
          </p:cNvPr>
          <p:cNvSpPr txBox="1"/>
          <p:nvPr/>
        </p:nvSpPr>
        <p:spPr>
          <a:xfrm>
            <a:off x="2051526" y="4878344"/>
            <a:ext cx="210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Recursos forestales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EA8F8E3A-4BC5-4ECB-B6C5-06CE2EEF53B5}"/>
              </a:ext>
            </a:extLst>
          </p:cNvPr>
          <p:cNvSpPr txBox="1"/>
          <p:nvPr/>
        </p:nvSpPr>
        <p:spPr>
          <a:xfrm>
            <a:off x="4242306" y="4886507"/>
            <a:ext cx="210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Recursos ganaderos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3657A500-B9CB-4975-AD68-83EB223A1C27}"/>
              </a:ext>
            </a:extLst>
          </p:cNvPr>
          <p:cNvSpPr txBox="1"/>
          <p:nvPr/>
        </p:nvSpPr>
        <p:spPr>
          <a:xfrm>
            <a:off x="6511421" y="4886507"/>
            <a:ext cx="21011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L" dirty="0"/>
              <a:t>Recursos agrícolas</a:t>
            </a:r>
          </a:p>
        </p:txBody>
      </p:sp>
    </p:spTree>
    <p:extLst>
      <p:ext uri="{BB962C8B-B14F-4D97-AF65-F5344CB8AC3E}">
        <p14:creationId xmlns:p14="http://schemas.microsoft.com/office/powerpoint/2010/main" val="366415034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-307602"/>
            <a:ext cx="10514231" cy="1325347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</a:rPr>
              <a:t>S</a:t>
            </a:r>
            <a:r>
              <a:rPr lang="es-CL" dirty="0"/>
              <a:t>olucionario</a:t>
            </a:r>
            <a:r>
              <a:rPr lang="es-CL" dirty="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5" name="Rectángulo redondeado 4"/>
          <p:cNvSpPr/>
          <p:nvPr/>
        </p:nvSpPr>
        <p:spPr>
          <a:xfrm>
            <a:off x="4249473" y="32639"/>
            <a:ext cx="3798774" cy="618106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Clase 7</a:t>
            </a:r>
          </a:p>
        </p:txBody>
      </p:sp>
      <p:sp>
        <p:nvSpPr>
          <p:cNvPr id="14" name="Llamada rectangular redondeada 13"/>
          <p:cNvSpPr/>
          <p:nvPr/>
        </p:nvSpPr>
        <p:spPr>
          <a:xfrm>
            <a:off x="8422195" y="50372"/>
            <a:ext cx="3167792" cy="985106"/>
          </a:xfrm>
          <a:prstGeom prst="wedgeRoundRectCallout">
            <a:avLst>
              <a:gd name="adj1" fmla="val 47460"/>
              <a:gd name="adj2" fmla="val 7426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En esta clase aprendiste sobre los recursos naturales presentes en América</a:t>
            </a:r>
          </a:p>
        </p:txBody>
      </p:sp>
      <p:pic>
        <p:nvPicPr>
          <p:cNvPr id="15" name="Imagen 119">
            <a:extLst>
              <a:ext uri="{FF2B5EF4-FFF2-40B4-BE49-F238E27FC236}">
                <a16:creationId xmlns:a16="http://schemas.microsoft.com/office/drawing/2014/main" id="{14686075-A8BC-4CE0-8E71-70C20E0AA26C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7310423">
            <a:off x="11451796" y="1155504"/>
            <a:ext cx="919224" cy="873404"/>
          </a:xfrm>
          <a:prstGeom prst="rect">
            <a:avLst/>
          </a:prstGeom>
          <a:ln>
            <a:noFill/>
          </a:ln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C569C460-F2D1-4792-BA42-8923E7FA637E}"/>
              </a:ext>
            </a:extLst>
          </p:cNvPr>
          <p:cNvSpPr/>
          <p:nvPr/>
        </p:nvSpPr>
        <p:spPr>
          <a:xfrm>
            <a:off x="10147594" y="5911805"/>
            <a:ext cx="1998984" cy="876351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Página 107</a:t>
            </a:r>
          </a:p>
        </p:txBody>
      </p:sp>
      <p:sp>
        <p:nvSpPr>
          <p:cNvPr id="6" name="Flecha: a la derecha 5">
            <a:extLst>
              <a:ext uri="{FF2B5EF4-FFF2-40B4-BE49-F238E27FC236}">
                <a16:creationId xmlns:a16="http://schemas.microsoft.com/office/drawing/2014/main" id="{CFCC347E-C854-4DF1-9EE3-9996AB70DDB9}"/>
              </a:ext>
            </a:extLst>
          </p:cNvPr>
          <p:cNvSpPr/>
          <p:nvPr/>
        </p:nvSpPr>
        <p:spPr>
          <a:xfrm>
            <a:off x="5447928" y="3212976"/>
            <a:ext cx="1368152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4B8521E0-88CF-4E85-9A34-C21EEC730E40}"/>
              </a:ext>
            </a:extLst>
          </p:cNvPr>
          <p:cNvSpPr/>
          <p:nvPr/>
        </p:nvSpPr>
        <p:spPr>
          <a:xfrm>
            <a:off x="695400" y="1592206"/>
            <a:ext cx="3986103" cy="4015230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CL" sz="1600" b="1" dirty="0">
                <a:solidFill>
                  <a:schemeClr val="tx1"/>
                </a:solidFill>
              </a:rPr>
              <a:t>Página 107.</a:t>
            </a:r>
          </a:p>
          <a:p>
            <a:pPr algn="just"/>
            <a:endParaRPr lang="es-CL" sz="1600" b="1" dirty="0">
              <a:solidFill>
                <a:schemeClr val="tx1"/>
              </a:solidFill>
            </a:endParaRPr>
          </a:p>
          <a:p>
            <a:pPr algn="just"/>
            <a:endParaRPr lang="es-CL" sz="1600" b="1" dirty="0">
              <a:solidFill>
                <a:schemeClr val="tx1"/>
              </a:solidFill>
            </a:endParaRPr>
          </a:p>
          <a:p>
            <a:endParaRPr lang="es-CL" sz="1600" dirty="0">
              <a:solidFill>
                <a:schemeClr val="tx1"/>
              </a:solidFill>
            </a:endParaRPr>
          </a:p>
          <a:p>
            <a:r>
              <a:rPr lang="es-CL" sz="1600" dirty="0">
                <a:solidFill>
                  <a:schemeClr val="tx1"/>
                </a:solidFill>
              </a:rPr>
              <a:t>2. Ejemplos de respuestas: </a:t>
            </a:r>
          </a:p>
          <a:p>
            <a:r>
              <a:rPr lang="es-CL" sz="1600" dirty="0">
                <a:solidFill>
                  <a:schemeClr val="tx1"/>
                </a:solidFill>
              </a:rPr>
              <a:t>Productos de recursos agrícolas: Chile.</a:t>
            </a:r>
          </a:p>
          <a:p>
            <a:r>
              <a:rPr lang="es-CL" sz="1600" dirty="0">
                <a:solidFill>
                  <a:schemeClr val="tx1"/>
                </a:solidFill>
              </a:rPr>
              <a:t>Productos de recursos ganaderos: Argentina.</a:t>
            </a:r>
          </a:p>
          <a:p>
            <a:r>
              <a:rPr lang="es-CL" sz="1600" dirty="0">
                <a:solidFill>
                  <a:schemeClr val="tx1"/>
                </a:solidFill>
              </a:rPr>
              <a:t>Productos de recursos forestales: Brasil.</a:t>
            </a:r>
          </a:p>
          <a:p>
            <a:r>
              <a:rPr lang="es-CL" sz="1600" dirty="0">
                <a:solidFill>
                  <a:schemeClr val="tx1"/>
                </a:solidFill>
              </a:rPr>
              <a:t>Productos de recursos marinos: Chile.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E3E9DA46-CB3A-4823-B77B-01A9A04678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8103" y="2392543"/>
            <a:ext cx="4923305" cy="2298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735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7" name="Imagen 1"/>
          <p:cNvPicPr/>
          <p:nvPr/>
        </p:nvPicPr>
        <p:blipFill>
          <a:blip r:embed="rId2"/>
          <a:stretch/>
        </p:blipFill>
        <p:spPr>
          <a:xfrm>
            <a:off x="963594" y="-129857"/>
            <a:ext cx="3391838" cy="3379600"/>
          </a:xfrm>
          <a:prstGeom prst="rect">
            <a:avLst/>
          </a:prstGeom>
          <a:ln>
            <a:noFill/>
          </a:ln>
        </p:spPr>
      </p:pic>
      <p:pic>
        <p:nvPicPr>
          <p:cNvPr id="478" name="Imagen 122"/>
          <p:cNvPicPr/>
          <p:nvPr/>
        </p:nvPicPr>
        <p:blipFill>
          <a:blip r:embed="rId3"/>
          <a:stretch/>
        </p:blipFill>
        <p:spPr>
          <a:xfrm>
            <a:off x="-1079499" y="6260751"/>
            <a:ext cx="8390507" cy="2160439"/>
          </a:xfrm>
          <a:prstGeom prst="rect">
            <a:avLst/>
          </a:prstGeom>
          <a:ln>
            <a:noFill/>
          </a:ln>
        </p:spPr>
      </p:pic>
      <p:pic>
        <p:nvPicPr>
          <p:cNvPr id="479" name="Imagen 123"/>
          <p:cNvPicPr/>
          <p:nvPr/>
        </p:nvPicPr>
        <p:blipFill>
          <a:blip r:embed="rId3"/>
          <a:stretch/>
        </p:blipFill>
        <p:spPr>
          <a:xfrm rot="21381000">
            <a:off x="4728704" y="6170043"/>
            <a:ext cx="8391947" cy="2160079"/>
          </a:xfrm>
          <a:prstGeom prst="rect">
            <a:avLst/>
          </a:prstGeom>
          <a:ln>
            <a:noFill/>
          </a:ln>
        </p:spPr>
      </p:pic>
      <p:pic>
        <p:nvPicPr>
          <p:cNvPr id="480" name="Imagen 119"/>
          <p:cNvPicPr/>
          <p:nvPr/>
        </p:nvPicPr>
        <p:blipFill>
          <a:blip r:embed="rId4"/>
          <a:stretch/>
        </p:blipFill>
        <p:spPr>
          <a:xfrm>
            <a:off x="-387310" y="3424321"/>
            <a:ext cx="4473138" cy="3746032"/>
          </a:xfrm>
          <a:prstGeom prst="rect">
            <a:avLst/>
          </a:prstGeom>
          <a:ln>
            <a:noFill/>
          </a:ln>
        </p:spPr>
      </p:pic>
      <p:sp>
        <p:nvSpPr>
          <p:cNvPr id="9" name="Llamada rectangular redondeada 3">
            <a:extLst>
              <a:ext uri="{FF2B5EF4-FFF2-40B4-BE49-F238E27FC236}">
                <a16:creationId xmlns:a16="http://schemas.microsoft.com/office/drawing/2014/main" id="{8CA45948-407D-46E1-8803-96586CC42BAD}"/>
              </a:ext>
            </a:extLst>
          </p:cNvPr>
          <p:cNvSpPr/>
          <p:nvPr/>
        </p:nvSpPr>
        <p:spPr>
          <a:xfrm>
            <a:off x="5324341" y="205883"/>
            <a:ext cx="6320537" cy="1773231"/>
          </a:xfrm>
          <a:prstGeom prst="wedgeRoundRectCallout">
            <a:avLst>
              <a:gd name="adj1" fmla="val -64491"/>
              <a:gd name="adj2" fmla="val 7833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b="1" dirty="0"/>
              <a:t>Ahora, que terminaste de revisar el solucionario, te invitamos realizar una síntesis de la unidad de geografía</a:t>
            </a:r>
          </a:p>
        </p:txBody>
      </p:sp>
      <p:sp>
        <p:nvSpPr>
          <p:cNvPr id="10" name="Llamada rectangular redondeada 4">
            <a:extLst>
              <a:ext uri="{FF2B5EF4-FFF2-40B4-BE49-F238E27FC236}">
                <a16:creationId xmlns:a16="http://schemas.microsoft.com/office/drawing/2014/main" id="{3285E892-B2F7-4FAB-AE24-0AA3C463489B}"/>
              </a:ext>
            </a:extLst>
          </p:cNvPr>
          <p:cNvSpPr/>
          <p:nvPr/>
        </p:nvSpPr>
        <p:spPr>
          <a:xfrm>
            <a:off x="3527765" y="3299965"/>
            <a:ext cx="8667742" cy="1020073"/>
          </a:xfrm>
          <a:prstGeom prst="wedgeRoundRectCallout">
            <a:avLst>
              <a:gd name="adj1" fmla="val -54385"/>
              <a:gd name="adj2" fmla="val 1126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Lo encontrarás en tu texto escolar, en las páginas 114, 115 y 116.</a:t>
            </a:r>
          </a:p>
        </p:txBody>
      </p:sp>
    </p:spTree>
    <p:extLst>
      <p:ext uri="{BB962C8B-B14F-4D97-AF65-F5344CB8AC3E}">
        <p14:creationId xmlns:p14="http://schemas.microsoft.com/office/powerpoint/2010/main" val="384951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94" y="18255"/>
            <a:ext cx="5113784" cy="1325563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ágina 114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L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EEE49376-1683-4986-886E-EAD00FDEF1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7062" y="18255"/>
            <a:ext cx="6961386" cy="6757638"/>
          </a:xfrm>
          <a:prstGeom prst="rect">
            <a:avLst/>
          </a:prstGeom>
        </p:spPr>
      </p:pic>
      <p:pic>
        <p:nvPicPr>
          <p:cNvPr id="8" name="Imagen 119">
            <a:extLst>
              <a:ext uri="{FF2B5EF4-FFF2-40B4-BE49-F238E27FC236}">
                <a16:creationId xmlns:a16="http://schemas.microsoft.com/office/drawing/2014/main" id="{9D9FA7FF-E599-46BC-AD87-03F19396913A}"/>
              </a:ext>
            </a:extLst>
          </p:cNvPr>
          <p:cNvPicPr/>
          <p:nvPr/>
        </p:nvPicPr>
        <p:blipFill>
          <a:blip r:embed="rId3"/>
          <a:stretch/>
        </p:blipFill>
        <p:spPr>
          <a:xfrm rot="1018041">
            <a:off x="25520" y="6064412"/>
            <a:ext cx="919344" cy="873518"/>
          </a:xfrm>
          <a:prstGeom prst="rect">
            <a:avLst/>
          </a:prstGeom>
          <a:ln>
            <a:noFill/>
          </a:ln>
        </p:spPr>
      </p:pic>
      <p:sp>
        <p:nvSpPr>
          <p:cNvPr id="9" name="Bocadillo: rectángulo con esquinas redondeadas 8">
            <a:extLst>
              <a:ext uri="{FF2B5EF4-FFF2-40B4-BE49-F238E27FC236}">
                <a16:creationId xmlns:a16="http://schemas.microsoft.com/office/drawing/2014/main" id="{21D169F3-5613-4737-A63E-5D5EF8182AC6}"/>
              </a:ext>
            </a:extLst>
          </p:cNvPr>
          <p:cNvSpPr/>
          <p:nvPr/>
        </p:nvSpPr>
        <p:spPr>
          <a:xfrm>
            <a:off x="335360" y="4437112"/>
            <a:ext cx="2016224" cy="115212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Actividad en texto escolar</a:t>
            </a:r>
          </a:p>
        </p:txBody>
      </p:sp>
    </p:spTree>
    <p:extLst>
      <p:ext uri="{BB962C8B-B14F-4D97-AF65-F5344CB8AC3E}">
        <p14:creationId xmlns:p14="http://schemas.microsoft.com/office/powerpoint/2010/main" val="3670554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bjetivo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1932662" y="1690786"/>
            <a:ext cx="9142810" cy="347426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L" sz="3600" dirty="0">
                <a:solidFill>
                  <a:srgbClr val="FF0000"/>
                </a:solidFill>
              </a:rPr>
              <a:t>R</a:t>
            </a:r>
            <a:r>
              <a:rPr lang="es-CL" sz="3600" dirty="0"/>
              <a:t>etroalimentar clases de geografía identificando coordenadas geográficas, subcontinentes de </a:t>
            </a:r>
            <a:r>
              <a:rPr lang="es-CL" sz="3600" dirty="0">
                <a:solidFill>
                  <a:srgbClr val="FF0000"/>
                </a:solidFill>
              </a:rPr>
              <a:t>A</a:t>
            </a:r>
            <a:r>
              <a:rPr lang="es-CL" sz="3600" dirty="0"/>
              <a:t>mérica, climas y paisajes, comprendiendo la adaptación al medio de sus habitantes para promover la metacognición</a:t>
            </a:r>
            <a:r>
              <a:rPr lang="es-CL" sz="3600" dirty="0">
                <a:solidFill>
                  <a:srgbClr val="FF0000"/>
                </a:solidFill>
              </a:rPr>
              <a:t>. </a:t>
            </a:r>
          </a:p>
        </p:txBody>
      </p:sp>
      <p:grpSp>
        <p:nvGrpSpPr>
          <p:cNvPr id="78" name="Group 4"/>
          <p:cNvGrpSpPr/>
          <p:nvPr/>
        </p:nvGrpSpPr>
        <p:grpSpPr>
          <a:xfrm>
            <a:off x="356427" y="3838627"/>
            <a:ext cx="2107886" cy="2795036"/>
            <a:chOff x="355680" y="3838680"/>
            <a:chExt cx="2108160" cy="2795400"/>
          </a:xfrm>
        </p:grpSpPr>
        <p:sp>
          <p:nvSpPr>
            <p:cNvPr id="79" name="CustomShape 5"/>
            <p:cNvSpPr/>
            <p:nvPr/>
          </p:nvSpPr>
          <p:spPr>
            <a:xfrm>
              <a:off x="411120" y="6013440"/>
              <a:ext cx="876240" cy="183960"/>
            </a:xfrm>
            <a:custGeom>
              <a:avLst/>
              <a:gdLst/>
              <a:ahLst/>
              <a:cxnLst/>
              <a:rect l="l" t="t" r="r" b="b"/>
              <a:pathLst>
                <a:path w="239" h="50">
                  <a:moveTo>
                    <a:pt x="127" y="0"/>
                  </a:moveTo>
                  <a:cubicBezTo>
                    <a:pt x="93" y="0"/>
                    <a:pt x="59" y="2"/>
                    <a:pt x="25" y="0"/>
                  </a:cubicBezTo>
                  <a:cubicBezTo>
                    <a:pt x="25" y="0"/>
                    <a:pt x="25" y="1"/>
                    <a:pt x="24" y="1"/>
                  </a:cubicBezTo>
                  <a:cubicBezTo>
                    <a:pt x="22" y="1"/>
                    <a:pt x="20" y="1"/>
                    <a:pt x="18" y="0"/>
                  </a:cubicBezTo>
                  <a:cubicBezTo>
                    <a:pt x="18" y="1"/>
                    <a:pt x="17" y="1"/>
                    <a:pt x="17" y="1"/>
                  </a:cubicBezTo>
                  <a:cubicBezTo>
                    <a:pt x="14" y="2"/>
                    <a:pt x="10" y="2"/>
                    <a:pt x="7" y="2"/>
                  </a:cubicBezTo>
                  <a:cubicBezTo>
                    <a:pt x="5" y="2"/>
                    <a:pt x="3" y="2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9"/>
                    <a:pt x="0" y="16"/>
                    <a:pt x="1" y="23"/>
                  </a:cubicBezTo>
                  <a:cubicBezTo>
                    <a:pt x="1" y="29"/>
                    <a:pt x="0" y="42"/>
                    <a:pt x="5" y="46"/>
                  </a:cubicBezTo>
                  <a:cubicBezTo>
                    <a:pt x="5" y="46"/>
                    <a:pt x="5" y="47"/>
                    <a:pt x="6" y="47"/>
                  </a:cubicBezTo>
                  <a:cubicBezTo>
                    <a:pt x="6" y="47"/>
                    <a:pt x="7" y="47"/>
                    <a:pt x="8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44" y="44"/>
                    <a:pt x="80" y="47"/>
                    <a:pt x="116" y="47"/>
                  </a:cubicBezTo>
                  <a:cubicBezTo>
                    <a:pt x="154" y="47"/>
                    <a:pt x="194" y="50"/>
                    <a:pt x="232" y="44"/>
                  </a:cubicBezTo>
                  <a:cubicBezTo>
                    <a:pt x="232" y="44"/>
                    <a:pt x="232" y="43"/>
                    <a:pt x="232" y="42"/>
                  </a:cubicBezTo>
                  <a:cubicBezTo>
                    <a:pt x="231" y="41"/>
                    <a:pt x="231" y="40"/>
                    <a:pt x="231" y="38"/>
                  </a:cubicBezTo>
                  <a:cubicBezTo>
                    <a:pt x="231" y="38"/>
                    <a:pt x="231" y="37"/>
                    <a:pt x="232" y="37"/>
                  </a:cubicBezTo>
                  <a:cubicBezTo>
                    <a:pt x="231" y="37"/>
                    <a:pt x="231" y="37"/>
                    <a:pt x="231" y="37"/>
                  </a:cubicBezTo>
                  <a:cubicBezTo>
                    <a:pt x="230" y="37"/>
                    <a:pt x="230" y="37"/>
                    <a:pt x="230" y="38"/>
                  </a:cubicBezTo>
                  <a:cubicBezTo>
                    <a:pt x="229" y="39"/>
                    <a:pt x="227" y="38"/>
                    <a:pt x="227" y="37"/>
                  </a:cubicBezTo>
                  <a:cubicBezTo>
                    <a:pt x="192" y="41"/>
                    <a:pt x="156" y="38"/>
                    <a:pt x="122" y="38"/>
                  </a:cubicBezTo>
                  <a:cubicBezTo>
                    <a:pt x="88" y="38"/>
                    <a:pt x="52" y="41"/>
                    <a:pt x="19" y="36"/>
                  </a:cubicBezTo>
                  <a:cubicBezTo>
                    <a:pt x="18" y="36"/>
                    <a:pt x="17" y="35"/>
                    <a:pt x="17" y="34"/>
                  </a:cubicBezTo>
                  <a:cubicBezTo>
                    <a:pt x="17" y="33"/>
                    <a:pt x="17" y="33"/>
                    <a:pt x="17" y="33"/>
                  </a:cubicBezTo>
                  <a:cubicBezTo>
                    <a:pt x="16" y="30"/>
                    <a:pt x="16" y="27"/>
                    <a:pt x="16" y="23"/>
                  </a:cubicBezTo>
                  <a:cubicBezTo>
                    <a:pt x="16" y="20"/>
                    <a:pt x="16" y="17"/>
                    <a:pt x="17" y="14"/>
                  </a:cubicBezTo>
                  <a:cubicBezTo>
                    <a:pt x="14" y="14"/>
                    <a:pt x="15" y="10"/>
                    <a:pt x="17" y="10"/>
                  </a:cubicBezTo>
                  <a:cubicBezTo>
                    <a:pt x="56" y="8"/>
                    <a:pt x="95" y="9"/>
                    <a:pt x="133" y="9"/>
                  </a:cubicBezTo>
                  <a:cubicBezTo>
                    <a:pt x="167" y="9"/>
                    <a:pt x="205" y="5"/>
                    <a:pt x="238" y="10"/>
                  </a:cubicBezTo>
                  <a:cubicBezTo>
                    <a:pt x="238" y="7"/>
                    <a:pt x="239" y="3"/>
                    <a:pt x="239" y="0"/>
                  </a:cubicBezTo>
                  <a:cubicBezTo>
                    <a:pt x="202" y="1"/>
                    <a:pt x="164" y="0"/>
                    <a:pt x="127" y="0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0" name="CustomShape 6"/>
            <p:cNvSpPr/>
            <p:nvPr/>
          </p:nvSpPr>
          <p:spPr>
            <a:xfrm>
              <a:off x="492120" y="6066000"/>
              <a:ext cx="750960" cy="64800"/>
            </a:xfrm>
            <a:custGeom>
              <a:avLst/>
              <a:gdLst/>
              <a:ahLst/>
              <a:cxnLst/>
              <a:rect l="l" t="t" r="r" b="b"/>
              <a:pathLst>
                <a:path w="205" h="18">
                  <a:moveTo>
                    <a:pt x="86" y="8"/>
                  </a:moveTo>
                  <a:cubicBezTo>
                    <a:pt x="124" y="2"/>
                    <a:pt x="166" y="5"/>
                    <a:pt x="205" y="8"/>
                  </a:cubicBezTo>
                  <a:cubicBezTo>
                    <a:pt x="205" y="6"/>
                    <a:pt x="205" y="4"/>
                    <a:pt x="205" y="2"/>
                  </a:cubicBezTo>
                  <a:cubicBezTo>
                    <a:pt x="175" y="5"/>
                    <a:pt x="142" y="1"/>
                    <a:pt x="111" y="1"/>
                  </a:cubicBezTo>
                  <a:cubicBezTo>
                    <a:pt x="74" y="1"/>
                    <a:pt x="37" y="2"/>
                    <a:pt x="0" y="0"/>
                  </a:cubicBezTo>
                  <a:cubicBezTo>
                    <a:pt x="0" y="3"/>
                    <a:pt x="0" y="6"/>
                    <a:pt x="0" y="9"/>
                  </a:cubicBezTo>
                  <a:cubicBezTo>
                    <a:pt x="0" y="12"/>
                    <a:pt x="1" y="15"/>
                    <a:pt x="0" y="18"/>
                  </a:cubicBezTo>
                  <a:cubicBezTo>
                    <a:pt x="32" y="13"/>
                    <a:pt x="67" y="17"/>
                    <a:pt x="100" y="17"/>
                  </a:cubicBezTo>
                  <a:cubicBezTo>
                    <a:pt x="134" y="17"/>
                    <a:pt x="170" y="14"/>
                    <a:pt x="204" y="17"/>
                  </a:cubicBezTo>
                  <a:cubicBezTo>
                    <a:pt x="204" y="15"/>
                    <a:pt x="204" y="14"/>
                    <a:pt x="204" y="12"/>
                  </a:cubicBezTo>
                  <a:cubicBezTo>
                    <a:pt x="204" y="12"/>
                    <a:pt x="204" y="11"/>
                    <a:pt x="204" y="11"/>
                  </a:cubicBezTo>
                  <a:cubicBezTo>
                    <a:pt x="166" y="14"/>
                    <a:pt x="124" y="16"/>
                    <a:pt x="86" y="11"/>
                  </a:cubicBezTo>
                  <a:cubicBezTo>
                    <a:pt x="85" y="11"/>
                    <a:pt x="85" y="8"/>
                    <a:pt x="86" y="8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1" name="CustomShape 7"/>
            <p:cNvSpPr/>
            <p:nvPr/>
          </p:nvSpPr>
          <p:spPr>
            <a:xfrm>
              <a:off x="436320" y="6201000"/>
              <a:ext cx="820800" cy="147600"/>
            </a:xfrm>
            <a:custGeom>
              <a:avLst/>
              <a:gdLst/>
              <a:ahLst/>
              <a:cxnLst/>
              <a:rect l="l" t="t" r="r" b="b"/>
              <a:pathLst>
                <a:path w="224" h="40">
                  <a:moveTo>
                    <a:pt x="117" y="2"/>
                  </a:moveTo>
                  <a:cubicBezTo>
                    <a:pt x="79" y="2"/>
                    <a:pt x="41" y="4"/>
                    <a:pt x="3" y="1"/>
                  </a:cubicBezTo>
                  <a:cubicBezTo>
                    <a:pt x="2" y="14"/>
                    <a:pt x="0" y="27"/>
                    <a:pt x="3" y="40"/>
                  </a:cubicBezTo>
                  <a:cubicBezTo>
                    <a:pt x="37" y="36"/>
                    <a:pt x="74" y="39"/>
                    <a:pt x="109" y="39"/>
                  </a:cubicBezTo>
                  <a:cubicBezTo>
                    <a:pt x="143" y="39"/>
                    <a:pt x="178" y="38"/>
                    <a:pt x="213" y="40"/>
                  </a:cubicBezTo>
                  <a:cubicBezTo>
                    <a:pt x="216" y="40"/>
                    <a:pt x="220" y="40"/>
                    <a:pt x="224" y="39"/>
                  </a:cubicBezTo>
                  <a:cubicBezTo>
                    <a:pt x="223" y="37"/>
                    <a:pt x="223" y="35"/>
                    <a:pt x="223" y="33"/>
                  </a:cubicBezTo>
                  <a:cubicBezTo>
                    <a:pt x="223" y="34"/>
                    <a:pt x="223" y="34"/>
                    <a:pt x="222" y="34"/>
                  </a:cubicBezTo>
                  <a:cubicBezTo>
                    <a:pt x="189" y="36"/>
                    <a:pt x="155" y="34"/>
                    <a:pt x="122" y="34"/>
                  </a:cubicBezTo>
                  <a:cubicBezTo>
                    <a:pt x="89" y="34"/>
                    <a:pt x="55" y="34"/>
                    <a:pt x="22" y="33"/>
                  </a:cubicBezTo>
                  <a:cubicBezTo>
                    <a:pt x="22" y="34"/>
                    <a:pt x="22" y="35"/>
                    <a:pt x="21" y="36"/>
                  </a:cubicBezTo>
                  <a:cubicBezTo>
                    <a:pt x="20" y="37"/>
                    <a:pt x="19" y="37"/>
                    <a:pt x="18" y="36"/>
                  </a:cubicBezTo>
                  <a:cubicBezTo>
                    <a:pt x="16" y="32"/>
                    <a:pt x="17" y="27"/>
                    <a:pt x="17" y="23"/>
                  </a:cubicBezTo>
                  <a:cubicBezTo>
                    <a:pt x="17" y="18"/>
                    <a:pt x="18" y="13"/>
                    <a:pt x="19" y="9"/>
                  </a:cubicBezTo>
                  <a:cubicBezTo>
                    <a:pt x="19" y="7"/>
                    <a:pt x="21" y="7"/>
                    <a:pt x="22" y="9"/>
                  </a:cubicBezTo>
                  <a:cubicBezTo>
                    <a:pt x="53" y="5"/>
                    <a:pt x="87" y="8"/>
                    <a:pt x="119" y="8"/>
                  </a:cubicBezTo>
                  <a:cubicBezTo>
                    <a:pt x="151" y="7"/>
                    <a:pt x="184" y="6"/>
                    <a:pt x="216" y="8"/>
                  </a:cubicBezTo>
                  <a:cubicBezTo>
                    <a:pt x="216" y="8"/>
                    <a:pt x="217" y="8"/>
                    <a:pt x="217" y="8"/>
                  </a:cubicBezTo>
                  <a:cubicBezTo>
                    <a:pt x="217" y="6"/>
                    <a:pt x="218" y="4"/>
                    <a:pt x="219" y="1"/>
                  </a:cubicBezTo>
                  <a:cubicBezTo>
                    <a:pt x="219" y="1"/>
                    <a:pt x="219" y="1"/>
                    <a:pt x="219" y="0"/>
                  </a:cubicBezTo>
                  <a:cubicBezTo>
                    <a:pt x="186" y="5"/>
                    <a:pt x="151" y="2"/>
                    <a:pt x="117" y="2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2" name="CustomShape 8"/>
            <p:cNvSpPr/>
            <p:nvPr/>
          </p:nvSpPr>
          <p:spPr>
            <a:xfrm>
              <a:off x="469800" y="5808600"/>
              <a:ext cx="834840" cy="183960"/>
            </a:xfrm>
            <a:custGeom>
              <a:avLst/>
              <a:gdLst/>
              <a:ahLst/>
              <a:cxnLst/>
              <a:rect l="l" t="t" r="r" b="b"/>
              <a:pathLst>
                <a:path w="228" h="50">
                  <a:moveTo>
                    <a:pt x="2" y="0"/>
                  </a:moveTo>
                  <a:cubicBezTo>
                    <a:pt x="2" y="9"/>
                    <a:pt x="1" y="18"/>
                    <a:pt x="1" y="27"/>
                  </a:cubicBezTo>
                  <a:cubicBezTo>
                    <a:pt x="0" y="35"/>
                    <a:pt x="1" y="43"/>
                    <a:pt x="0" y="50"/>
                  </a:cubicBezTo>
                  <a:cubicBezTo>
                    <a:pt x="36" y="47"/>
                    <a:pt x="74" y="50"/>
                    <a:pt x="111" y="50"/>
                  </a:cubicBezTo>
                  <a:cubicBezTo>
                    <a:pt x="148" y="49"/>
                    <a:pt x="185" y="48"/>
                    <a:pt x="223" y="50"/>
                  </a:cubicBezTo>
                  <a:cubicBezTo>
                    <a:pt x="222" y="48"/>
                    <a:pt x="222" y="45"/>
                    <a:pt x="222" y="43"/>
                  </a:cubicBezTo>
                  <a:cubicBezTo>
                    <a:pt x="188" y="47"/>
                    <a:pt x="153" y="44"/>
                    <a:pt x="119" y="44"/>
                  </a:cubicBezTo>
                  <a:cubicBezTo>
                    <a:pt x="83" y="44"/>
                    <a:pt x="47" y="47"/>
                    <a:pt x="13" y="43"/>
                  </a:cubicBezTo>
                  <a:cubicBezTo>
                    <a:pt x="12" y="43"/>
                    <a:pt x="12" y="43"/>
                    <a:pt x="11" y="43"/>
                  </a:cubicBezTo>
                  <a:cubicBezTo>
                    <a:pt x="11" y="43"/>
                    <a:pt x="11" y="43"/>
                    <a:pt x="10" y="43"/>
                  </a:cubicBezTo>
                  <a:cubicBezTo>
                    <a:pt x="8" y="43"/>
                    <a:pt x="7" y="42"/>
                    <a:pt x="7" y="40"/>
                  </a:cubicBezTo>
                  <a:cubicBezTo>
                    <a:pt x="4" y="34"/>
                    <a:pt x="5" y="26"/>
                    <a:pt x="7" y="20"/>
                  </a:cubicBezTo>
                  <a:cubicBezTo>
                    <a:pt x="9" y="15"/>
                    <a:pt x="12" y="9"/>
                    <a:pt x="18" y="9"/>
                  </a:cubicBezTo>
                  <a:cubicBezTo>
                    <a:pt x="18" y="9"/>
                    <a:pt x="18" y="9"/>
                    <a:pt x="19" y="9"/>
                  </a:cubicBezTo>
                  <a:cubicBezTo>
                    <a:pt x="53" y="6"/>
                    <a:pt x="88" y="9"/>
                    <a:pt x="122" y="9"/>
                  </a:cubicBezTo>
                  <a:cubicBezTo>
                    <a:pt x="157" y="8"/>
                    <a:pt x="192" y="8"/>
                    <a:pt x="227" y="9"/>
                  </a:cubicBezTo>
                  <a:cubicBezTo>
                    <a:pt x="227" y="8"/>
                    <a:pt x="227" y="8"/>
                    <a:pt x="227" y="7"/>
                  </a:cubicBezTo>
                  <a:cubicBezTo>
                    <a:pt x="228" y="6"/>
                    <a:pt x="228" y="5"/>
                    <a:pt x="228" y="4"/>
                  </a:cubicBezTo>
                  <a:cubicBezTo>
                    <a:pt x="204" y="3"/>
                    <a:pt x="179" y="2"/>
                    <a:pt x="155" y="2"/>
                  </a:cubicBezTo>
                  <a:cubicBezTo>
                    <a:pt x="104" y="1"/>
                    <a:pt x="53" y="1"/>
                    <a:pt x="2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" name="CustomShape 9"/>
            <p:cNvSpPr/>
            <p:nvPr/>
          </p:nvSpPr>
          <p:spPr>
            <a:xfrm>
              <a:off x="517320" y="6245280"/>
              <a:ext cx="681120" cy="61560"/>
            </a:xfrm>
            <a:custGeom>
              <a:avLst/>
              <a:gdLst/>
              <a:ahLst/>
              <a:cxnLst/>
              <a:rect l="l" t="t" r="r" b="b"/>
              <a:pathLst>
                <a:path w="186" h="17">
                  <a:moveTo>
                    <a:pt x="186" y="1"/>
                  </a:moveTo>
                  <a:cubicBezTo>
                    <a:pt x="157" y="3"/>
                    <a:pt x="126" y="1"/>
                    <a:pt x="97" y="1"/>
                  </a:cubicBezTo>
                  <a:cubicBezTo>
                    <a:pt x="65" y="1"/>
                    <a:pt x="32" y="4"/>
                    <a:pt x="0" y="0"/>
                  </a:cubicBezTo>
                  <a:cubicBezTo>
                    <a:pt x="1" y="4"/>
                    <a:pt x="1" y="7"/>
                    <a:pt x="1" y="11"/>
                  </a:cubicBezTo>
                  <a:cubicBezTo>
                    <a:pt x="1" y="13"/>
                    <a:pt x="1" y="15"/>
                    <a:pt x="1" y="17"/>
                  </a:cubicBezTo>
                  <a:cubicBezTo>
                    <a:pt x="34" y="16"/>
                    <a:pt x="67" y="16"/>
                    <a:pt x="100" y="16"/>
                  </a:cubicBezTo>
                  <a:cubicBezTo>
                    <a:pt x="128" y="16"/>
                    <a:pt x="157" y="15"/>
                    <a:pt x="185" y="16"/>
                  </a:cubicBezTo>
                  <a:cubicBezTo>
                    <a:pt x="185" y="13"/>
                    <a:pt x="186" y="11"/>
                    <a:pt x="186" y="9"/>
                  </a:cubicBezTo>
                  <a:cubicBezTo>
                    <a:pt x="186" y="6"/>
                    <a:pt x="186" y="4"/>
                    <a:pt x="186" y="1"/>
                  </a:cubicBezTo>
                  <a:close/>
                  <a:moveTo>
                    <a:pt x="183" y="11"/>
                  </a:moveTo>
                  <a:cubicBezTo>
                    <a:pt x="164" y="13"/>
                    <a:pt x="145" y="13"/>
                    <a:pt x="126" y="13"/>
                  </a:cubicBezTo>
                  <a:cubicBezTo>
                    <a:pt x="110" y="13"/>
                    <a:pt x="92" y="15"/>
                    <a:pt x="76" y="11"/>
                  </a:cubicBezTo>
                  <a:cubicBezTo>
                    <a:pt x="75" y="11"/>
                    <a:pt x="75" y="8"/>
                    <a:pt x="76" y="8"/>
                  </a:cubicBezTo>
                  <a:cubicBezTo>
                    <a:pt x="92" y="5"/>
                    <a:pt x="110" y="7"/>
                    <a:pt x="126" y="7"/>
                  </a:cubicBezTo>
                  <a:cubicBezTo>
                    <a:pt x="145" y="7"/>
                    <a:pt x="164" y="7"/>
                    <a:pt x="183" y="8"/>
                  </a:cubicBezTo>
                  <a:cubicBezTo>
                    <a:pt x="185" y="8"/>
                    <a:pt x="185" y="11"/>
                    <a:pt x="183" y="1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4" name="CustomShape 10"/>
            <p:cNvSpPr/>
            <p:nvPr/>
          </p:nvSpPr>
          <p:spPr>
            <a:xfrm>
              <a:off x="523800" y="6362640"/>
              <a:ext cx="807840" cy="164880"/>
            </a:xfrm>
            <a:custGeom>
              <a:avLst/>
              <a:gdLst/>
              <a:ahLst/>
              <a:cxnLst/>
              <a:rect l="l" t="t" r="r" b="b"/>
              <a:pathLst>
                <a:path w="220" h="45">
                  <a:moveTo>
                    <a:pt x="85" y="3"/>
                  </a:moveTo>
                  <a:cubicBezTo>
                    <a:pt x="57" y="3"/>
                    <a:pt x="29" y="5"/>
                    <a:pt x="1" y="4"/>
                  </a:cubicBezTo>
                  <a:cubicBezTo>
                    <a:pt x="0" y="17"/>
                    <a:pt x="2" y="31"/>
                    <a:pt x="2" y="45"/>
                  </a:cubicBezTo>
                  <a:cubicBezTo>
                    <a:pt x="2" y="45"/>
                    <a:pt x="2" y="45"/>
                    <a:pt x="2" y="45"/>
                  </a:cubicBezTo>
                  <a:cubicBezTo>
                    <a:pt x="37" y="40"/>
                    <a:pt x="74" y="43"/>
                    <a:pt x="110" y="43"/>
                  </a:cubicBezTo>
                  <a:cubicBezTo>
                    <a:pt x="146" y="43"/>
                    <a:pt x="184" y="41"/>
                    <a:pt x="220" y="44"/>
                  </a:cubicBezTo>
                  <a:cubicBezTo>
                    <a:pt x="220" y="43"/>
                    <a:pt x="220" y="41"/>
                    <a:pt x="220" y="40"/>
                  </a:cubicBezTo>
                  <a:cubicBezTo>
                    <a:pt x="220" y="39"/>
                    <a:pt x="220" y="37"/>
                    <a:pt x="220" y="36"/>
                  </a:cubicBezTo>
                  <a:cubicBezTo>
                    <a:pt x="185" y="39"/>
                    <a:pt x="149" y="36"/>
                    <a:pt x="115" y="36"/>
                  </a:cubicBezTo>
                  <a:cubicBezTo>
                    <a:pt x="82" y="37"/>
                    <a:pt x="47" y="40"/>
                    <a:pt x="14" y="35"/>
                  </a:cubicBezTo>
                  <a:cubicBezTo>
                    <a:pt x="13" y="35"/>
                    <a:pt x="13" y="33"/>
                    <a:pt x="13" y="32"/>
                  </a:cubicBezTo>
                  <a:cubicBezTo>
                    <a:pt x="12" y="30"/>
                    <a:pt x="12" y="26"/>
                    <a:pt x="12" y="24"/>
                  </a:cubicBezTo>
                  <a:cubicBezTo>
                    <a:pt x="11" y="21"/>
                    <a:pt x="12" y="18"/>
                    <a:pt x="13" y="15"/>
                  </a:cubicBezTo>
                  <a:cubicBezTo>
                    <a:pt x="10" y="15"/>
                    <a:pt x="10" y="11"/>
                    <a:pt x="13" y="11"/>
                  </a:cubicBezTo>
                  <a:cubicBezTo>
                    <a:pt x="46" y="7"/>
                    <a:pt x="82" y="10"/>
                    <a:pt x="115" y="10"/>
                  </a:cubicBezTo>
                  <a:cubicBezTo>
                    <a:pt x="149" y="10"/>
                    <a:pt x="184" y="7"/>
                    <a:pt x="217" y="11"/>
                  </a:cubicBezTo>
                  <a:cubicBezTo>
                    <a:pt x="218" y="10"/>
                    <a:pt x="218" y="9"/>
                    <a:pt x="218" y="9"/>
                  </a:cubicBezTo>
                  <a:cubicBezTo>
                    <a:pt x="218" y="9"/>
                    <a:pt x="218" y="8"/>
                    <a:pt x="218" y="8"/>
                  </a:cubicBezTo>
                  <a:cubicBezTo>
                    <a:pt x="216" y="6"/>
                    <a:pt x="217" y="4"/>
                    <a:pt x="217" y="2"/>
                  </a:cubicBezTo>
                  <a:cubicBezTo>
                    <a:pt x="217" y="2"/>
                    <a:pt x="218" y="1"/>
                    <a:pt x="218" y="0"/>
                  </a:cubicBezTo>
                  <a:cubicBezTo>
                    <a:pt x="212" y="1"/>
                    <a:pt x="205" y="1"/>
                    <a:pt x="199" y="1"/>
                  </a:cubicBezTo>
                  <a:cubicBezTo>
                    <a:pt x="161" y="4"/>
                    <a:pt x="123" y="3"/>
                    <a:pt x="85" y="3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" name="CustomShape 11"/>
            <p:cNvSpPr/>
            <p:nvPr/>
          </p:nvSpPr>
          <p:spPr>
            <a:xfrm>
              <a:off x="512640" y="5856480"/>
              <a:ext cx="744480" cy="95040"/>
            </a:xfrm>
            <a:custGeom>
              <a:avLst/>
              <a:gdLst/>
              <a:ahLst/>
              <a:cxnLst/>
              <a:rect l="l" t="t" r="r" b="b"/>
              <a:pathLst>
                <a:path w="203" h="26">
                  <a:moveTo>
                    <a:pt x="52" y="13"/>
                  </a:moveTo>
                  <a:cubicBezTo>
                    <a:pt x="102" y="10"/>
                    <a:pt x="152" y="10"/>
                    <a:pt x="202" y="13"/>
                  </a:cubicBezTo>
                  <a:cubicBezTo>
                    <a:pt x="202" y="9"/>
                    <a:pt x="202" y="5"/>
                    <a:pt x="203" y="1"/>
                  </a:cubicBezTo>
                  <a:cubicBezTo>
                    <a:pt x="172" y="2"/>
                    <a:pt x="141" y="1"/>
                    <a:pt x="110" y="1"/>
                  </a:cubicBezTo>
                  <a:cubicBezTo>
                    <a:pt x="76" y="1"/>
                    <a:pt x="40" y="4"/>
                    <a:pt x="6" y="0"/>
                  </a:cubicBezTo>
                  <a:cubicBezTo>
                    <a:pt x="4" y="1"/>
                    <a:pt x="2" y="10"/>
                    <a:pt x="1" y="12"/>
                  </a:cubicBezTo>
                  <a:cubicBezTo>
                    <a:pt x="0" y="16"/>
                    <a:pt x="0" y="19"/>
                    <a:pt x="1" y="23"/>
                  </a:cubicBezTo>
                  <a:cubicBezTo>
                    <a:pt x="1" y="23"/>
                    <a:pt x="2" y="23"/>
                    <a:pt x="3" y="23"/>
                  </a:cubicBezTo>
                  <a:cubicBezTo>
                    <a:pt x="4" y="24"/>
                    <a:pt x="5" y="25"/>
                    <a:pt x="5" y="26"/>
                  </a:cubicBezTo>
                  <a:cubicBezTo>
                    <a:pt x="38" y="23"/>
                    <a:pt x="73" y="25"/>
                    <a:pt x="107" y="25"/>
                  </a:cubicBezTo>
                  <a:cubicBezTo>
                    <a:pt x="138" y="25"/>
                    <a:pt x="171" y="24"/>
                    <a:pt x="202" y="26"/>
                  </a:cubicBezTo>
                  <a:cubicBezTo>
                    <a:pt x="202" y="23"/>
                    <a:pt x="202" y="20"/>
                    <a:pt x="202" y="18"/>
                  </a:cubicBezTo>
                  <a:cubicBezTo>
                    <a:pt x="152" y="16"/>
                    <a:pt x="102" y="15"/>
                    <a:pt x="52" y="17"/>
                  </a:cubicBezTo>
                  <a:cubicBezTo>
                    <a:pt x="50" y="17"/>
                    <a:pt x="50" y="14"/>
                    <a:pt x="52" y="1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" name="CustomShape 12"/>
            <p:cNvSpPr/>
            <p:nvPr/>
          </p:nvSpPr>
          <p:spPr>
            <a:xfrm>
              <a:off x="587160" y="6421680"/>
              <a:ext cx="699840" cy="53640"/>
            </a:xfrm>
            <a:custGeom>
              <a:avLst/>
              <a:gdLst/>
              <a:ahLst/>
              <a:cxnLst/>
              <a:rect l="l" t="t" r="r" b="b"/>
              <a:pathLst>
                <a:path w="191" h="15">
                  <a:moveTo>
                    <a:pt x="77" y="6"/>
                  </a:moveTo>
                  <a:cubicBezTo>
                    <a:pt x="114" y="4"/>
                    <a:pt x="153" y="3"/>
                    <a:pt x="190" y="5"/>
                  </a:cubicBezTo>
                  <a:cubicBezTo>
                    <a:pt x="190" y="3"/>
                    <a:pt x="190" y="2"/>
                    <a:pt x="191" y="0"/>
                  </a:cubicBezTo>
                  <a:cubicBezTo>
                    <a:pt x="160" y="2"/>
                    <a:pt x="129" y="0"/>
                    <a:pt x="98" y="0"/>
                  </a:cubicBezTo>
                  <a:cubicBezTo>
                    <a:pt x="66" y="0"/>
                    <a:pt x="32" y="3"/>
                    <a:pt x="0" y="0"/>
                  </a:cubicBezTo>
                  <a:cubicBezTo>
                    <a:pt x="0" y="2"/>
                    <a:pt x="0" y="5"/>
                    <a:pt x="1" y="8"/>
                  </a:cubicBezTo>
                  <a:cubicBezTo>
                    <a:pt x="1" y="10"/>
                    <a:pt x="2" y="12"/>
                    <a:pt x="2" y="15"/>
                  </a:cubicBezTo>
                  <a:cubicBezTo>
                    <a:pt x="33" y="10"/>
                    <a:pt x="66" y="14"/>
                    <a:pt x="98" y="14"/>
                  </a:cubicBezTo>
                  <a:cubicBezTo>
                    <a:pt x="128" y="14"/>
                    <a:pt x="160" y="12"/>
                    <a:pt x="190" y="13"/>
                  </a:cubicBezTo>
                  <a:cubicBezTo>
                    <a:pt x="190" y="12"/>
                    <a:pt x="190" y="11"/>
                    <a:pt x="190" y="9"/>
                  </a:cubicBezTo>
                  <a:cubicBezTo>
                    <a:pt x="153" y="11"/>
                    <a:pt x="114" y="10"/>
                    <a:pt x="77" y="8"/>
                  </a:cubicBezTo>
                  <a:cubicBezTo>
                    <a:pt x="76" y="8"/>
                    <a:pt x="76" y="6"/>
                    <a:pt x="77" y="6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7" name="CustomShape 13"/>
            <p:cNvSpPr/>
            <p:nvPr/>
          </p:nvSpPr>
          <p:spPr>
            <a:xfrm>
              <a:off x="385560" y="5607000"/>
              <a:ext cx="1033560" cy="182520"/>
            </a:xfrm>
            <a:custGeom>
              <a:avLst/>
              <a:gdLst/>
              <a:ahLst/>
              <a:cxnLst/>
              <a:rect l="l" t="t" r="r" b="b"/>
              <a:pathLst>
                <a:path w="282" h="50">
                  <a:moveTo>
                    <a:pt x="5" y="2"/>
                  </a:moveTo>
                  <a:cubicBezTo>
                    <a:pt x="2" y="17"/>
                    <a:pt x="2" y="33"/>
                    <a:pt x="2" y="48"/>
                  </a:cubicBezTo>
                  <a:cubicBezTo>
                    <a:pt x="61" y="47"/>
                    <a:pt x="120" y="47"/>
                    <a:pt x="178" y="48"/>
                  </a:cubicBezTo>
                  <a:cubicBezTo>
                    <a:pt x="212" y="49"/>
                    <a:pt x="246" y="49"/>
                    <a:pt x="280" y="50"/>
                  </a:cubicBezTo>
                  <a:cubicBezTo>
                    <a:pt x="280" y="49"/>
                    <a:pt x="280" y="47"/>
                    <a:pt x="280" y="46"/>
                  </a:cubicBezTo>
                  <a:cubicBezTo>
                    <a:pt x="236" y="46"/>
                    <a:pt x="191" y="45"/>
                    <a:pt x="147" y="45"/>
                  </a:cubicBezTo>
                  <a:cubicBezTo>
                    <a:pt x="103" y="45"/>
                    <a:pt x="58" y="47"/>
                    <a:pt x="15" y="45"/>
                  </a:cubicBezTo>
                  <a:cubicBezTo>
                    <a:pt x="14" y="45"/>
                    <a:pt x="13" y="46"/>
                    <a:pt x="12" y="45"/>
                  </a:cubicBezTo>
                  <a:cubicBezTo>
                    <a:pt x="0" y="41"/>
                    <a:pt x="6" y="20"/>
                    <a:pt x="10" y="12"/>
                  </a:cubicBezTo>
                  <a:cubicBezTo>
                    <a:pt x="11" y="12"/>
                    <a:pt x="11" y="11"/>
                    <a:pt x="11" y="11"/>
                  </a:cubicBezTo>
                  <a:cubicBezTo>
                    <a:pt x="12" y="11"/>
                    <a:pt x="12" y="11"/>
                    <a:pt x="13" y="11"/>
                  </a:cubicBezTo>
                  <a:cubicBezTo>
                    <a:pt x="58" y="6"/>
                    <a:pt x="105" y="10"/>
                    <a:pt x="151" y="10"/>
                  </a:cubicBezTo>
                  <a:cubicBezTo>
                    <a:pt x="174" y="10"/>
                    <a:pt x="198" y="10"/>
                    <a:pt x="222" y="10"/>
                  </a:cubicBezTo>
                  <a:cubicBezTo>
                    <a:pt x="241" y="10"/>
                    <a:pt x="262" y="8"/>
                    <a:pt x="281" y="11"/>
                  </a:cubicBezTo>
                  <a:cubicBezTo>
                    <a:pt x="282" y="11"/>
                    <a:pt x="282" y="11"/>
                    <a:pt x="282" y="11"/>
                  </a:cubicBezTo>
                  <a:cubicBezTo>
                    <a:pt x="282" y="10"/>
                    <a:pt x="282" y="8"/>
                    <a:pt x="282" y="6"/>
                  </a:cubicBezTo>
                  <a:cubicBezTo>
                    <a:pt x="248" y="4"/>
                    <a:pt x="213" y="2"/>
                    <a:pt x="179" y="1"/>
                  </a:cubicBezTo>
                  <a:cubicBezTo>
                    <a:pt x="121" y="0"/>
                    <a:pt x="63" y="1"/>
                    <a:pt x="5" y="2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8" name="CustomShape 14"/>
            <p:cNvSpPr/>
            <p:nvPr/>
          </p:nvSpPr>
          <p:spPr>
            <a:xfrm>
              <a:off x="428400" y="5662800"/>
              <a:ext cx="987480" cy="90360"/>
            </a:xfrm>
            <a:custGeom>
              <a:avLst/>
              <a:gdLst/>
              <a:ahLst/>
              <a:cxnLst/>
              <a:rect l="l" t="t" r="r" b="b"/>
              <a:pathLst>
                <a:path w="269" h="25">
                  <a:moveTo>
                    <a:pt x="206" y="2"/>
                  </a:moveTo>
                  <a:cubicBezTo>
                    <a:pt x="183" y="2"/>
                    <a:pt x="161" y="2"/>
                    <a:pt x="139" y="2"/>
                  </a:cubicBezTo>
                  <a:cubicBezTo>
                    <a:pt x="94" y="2"/>
                    <a:pt x="46" y="5"/>
                    <a:pt x="1" y="1"/>
                  </a:cubicBezTo>
                  <a:cubicBezTo>
                    <a:pt x="1" y="5"/>
                    <a:pt x="0" y="10"/>
                    <a:pt x="0" y="15"/>
                  </a:cubicBezTo>
                  <a:cubicBezTo>
                    <a:pt x="0" y="19"/>
                    <a:pt x="1" y="22"/>
                    <a:pt x="2" y="25"/>
                  </a:cubicBezTo>
                  <a:cubicBezTo>
                    <a:pt x="46" y="23"/>
                    <a:pt x="91" y="25"/>
                    <a:pt x="135" y="25"/>
                  </a:cubicBezTo>
                  <a:cubicBezTo>
                    <a:pt x="179" y="24"/>
                    <a:pt x="224" y="23"/>
                    <a:pt x="268" y="24"/>
                  </a:cubicBezTo>
                  <a:cubicBezTo>
                    <a:pt x="268" y="21"/>
                    <a:pt x="268" y="19"/>
                    <a:pt x="268" y="16"/>
                  </a:cubicBezTo>
                  <a:cubicBezTo>
                    <a:pt x="268" y="16"/>
                    <a:pt x="268" y="16"/>
                    <a:pt x="268" y="16"/>
                  </a:cubicBezTo>
                  <a:cubicBezTo>
                    <a:pt x="239" y="19"/>
                    <a:pt x="209" y="18"/>
                    <a:pt x="179" y="17"/>
                  </a:cubicBezTo>
                  <a:cubicBezTo>
                    <a:pt x="150" y="17"/>
                    <a:pt x="120" y="18"/>
                    <a:pt x="90" y="15"/>
                  </a:cubicBezTo>
                  <a:cubicBezTo>
                    <a:pt x="89" y="15"/>
                    <a:pt x="89" y="13"/>
                    <a:pt x="90" y="13"/>
                  </a:cubicBezTo>
                  <a:cubicBezTo>
                    <a:pt x="120" y="10"/>
                    <a:pt x="150" y="11"/>
                    <a:pt x="179" y="11"/>
                  </a:cubicBezTo>
                  <a:cubicBezTo>
                    <a:pt x="209" y="10"/>
                    <a:pt x="239" y="9"/>
                    <a:pt x="268" y="12"/>
                  </a:cubicBezTo>
                  <a:cubicBezTo>
                    <a:pt x="268" y="12"/>
                    <a:pt x="268" y="12"/>
                    <a:pt x="269" y="12"/>
                  </a:cubicBezTo>
                  <a:cubicBezTo>
                    <a:pt x="269" y="8"/>
                    <a:pt x="269" y="4"/>
                    <a:pt x="269" y="0"/>
                  </a:cubicBezTo>
                  <a:cubicBezTo>
                    <a:pt x="249" y="3"/>
                    <a:pt x="227" y="2"/>
                    <a:pt x="206" y="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9" name="CustomShape 15"/>
            <p:cNvSpPr/>
            <p:nvPr/>
          </p:nvSpPr>
          <p:spPr>
            <a:xfrm>
              <a:off x="792000" y="6262920"/>
              <a:ext cx="403200" cy="37800"/>
            </a:xfrm>
            <a:custGeom>
              <a:avLst/>
              <a:gdLst/>
              <a:ahLst/>
              <a:cxnLst/>
              <a:rect l="l" t="t" r="r" b="b"/>
              <a:pathLst>
                <a:path w="110" h="10">
                  <a:moveTo>
                    <a:pt x="108" y="3"/>
                  </a:moveTo>
                  <a:cubicBezTo>
                    <a:pt x="89" y="2"/>
                    <a:pt x="70" y="2"/>
                    <a:pt x="51" y="2"/>
                  </a:cubicBezTo>
                  <a:cubicBezTo>
                    <a:pt x="35" y="2"/>
                    <a:pt x="17" y="0"/>
                    <a:pt x="1" y="3"/>
                  </a:cubicBezTo>
                  <a:cubicBezTo>
                    <a:pt x="0" y="3"/>
                    <a:pt x="0" y="6"/>
                    <a:pt x="1" y="6"/>
                  </a:cubicBezTo>
                  <a:cubicBezTo>
                    <a:pt x="17" y="10"/>
                    <a:pt x="35" y="8"/>
                    <a:pt x="51" y="8"/>
                  </a:cubicBezTo>
                  <a:cubicBezTo>
                    <a:pt x="70" y="8"/>
                    <a:pt x="89" y="8"/>
                    <a:pt x="108" y="6"/>
                  </a:cubicBezTo>
                  <a:cubicBezTo>
                    <a:pt x="110" y="6"/>
                    <a:pt x="110" y="3"/>
                    <a:pt x="108" y="3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0" name="CustomShape 16"/>
            <p:cNvSpPr/>
            <p:nvPr/>
          </p:nvSpPr>
          <p:spPr>
            <a:xfrm>
              <a:off x="355680" y="5576760"/>
              <a:ext cx="1092240" cy="979200"/>
            </a:xfrm>
            <a:custGeom>
              <a:avLst/>
              <a:gdLst/>
              <a:ahLst/>
              <a:cxnLst/>
              <a:rect l="l" t="t" r="r" b="b"/>
              <a:pathLst>
                <a:path w="298" h="267">
                  <a:moveTo>
                    <a:pt x="291" y="5"/>
                  </a:moveTo>
                  <a:cubicBezTo>
                    <a:pt x="258" y="3"/>
                    <a:pt x="224" y="2"/>
                    <a:pt x="191" y="2"/>
                  </a:cubicBezTo>
                  <a:cubicBezTo>
                    <a:pt x="132" y="0"/>
                    <a:pt x="73" y="0"/>
                    <a:pt x="14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5" y="10"/>
                    <a:pt x="5" y="10"/>
                    <a:pt x="5" y="10"/>
                  </a:cubicBezTo>
                  <a:cubicBezTo>
                    <a:pt x="2" y="25"/>
                    <a:pt x="0" y="41"/>
                    <a:pt x="0" y="57"/>
                  </a:cubicBezTo>
                  <a:cubicBezTo>
                    <a:pt x="0" y="63"/>
                    <a:pt x="0" y="63"/>
                    <a:pt x="0" y="63"/>
                  </a:cubicBezTo>
                  <a:cubicBezTo>
                    <a:pt x="10" y="63"/>
                    <a:pt x="10" y="63"/>
                    <a:pt x="10" y="63"/>
                  </a:cubicBezTo>
                  <a:cubicBezTo>
                    <a:pt x="16" y="63"/>
                    <a:pt x="22" y="63"/>
                    <a:pt x="28" y="63"/>
                  </a:cubicBezTo>
                  <a:cubicBezTo>
                    <a:pt x="23" y="79"/>
                    <a:pt x="22" y="100"/>
                    <a:pt x="25" y="116"/>
                  </a:cubicBezTo>
                  <a:cubicBezTo>
                    <a:pt x="24" y="116"/>
                    <a:pt x="23" y="116"/>
                    <a:pt x="22" y="116"/>
                  </a:cubicBezTo>
                  <a:cubicBezTo>
                    <a:pt x="19" y="116"/>
                    <a:pt x="16" y="116"/>
                    <a:pt x="12" y="117"/>
                  </a:cubicBezTo>
                  <a:cubicBezTo>
                    <a:pt x="11" y="117"/>
                    <a:pt x="11" y="119"/>
                    <a:pt x="12" y="120"/>
                  </a:cubicBezTo>
                  <a:cubicBezTo>
                    <a:pt x="11" y="120"/>
                    <a:pt x="11" y="120"/>
                    <a:pt x="11" y="121"/>
                  </a:cubicBezTo>
                  <a:cubicBezTo>
                    <a:pt x="9" y="134"/>
                    <a:pt x="5" y="156"/>
                    <a:pt x="13" y="169"/>
                  </a:cubicBezTo>
                  <a:cubicBezTo>
                    <a:pt x="14" y="170"/>
                    <a:pt x="16" y="171"/>
                    <a:pt x="18" y="170"/>
                  </a:cubicBezTo>
                  <a:cubicBezTo>
                    <a:pt x="18" y="170"/>
                    <a:pt x="18" y="170"/>
                    <a:pt x="18" y="170"/>
                  </a:cubicBezTo>
                  <a:cubicBezTo>
                    <a:pt x="18" y="170"/>
                    <a:pt x="19" y="170"/>
                    <a:pt x="19" y="170"/>
                  </a:cubicBezTo>
                  <a:cubicBezTo>
                    <a:pt x="19" y="170"/>
                    <a:pt x="20" y="170"/>
                    <a:pt x="20" y="170"/>
                  </a:cubicBezTo>
                  <a:cubicBezTo>
                    <a:pt x="17" y="178"/>
                    <a:pt x="16" y="186"/>
                    <a:pt x="16" y="194"/>
                  </a:cubicBezTo>
                  <a:cubicBezTo>
                    <a:pt x="16" y="201"/>
                    <a:pt x="16" y="210"/>
                    <a:pt x="21" y="215"/>
                  </a:cubicBezTo>
                  <a:cubicBezTo>
                    <a:pt x="22" y="216"/>
                    <a:pt x="23" y="216"/>
                    <a:pt x="24" y="216"/>
                  </a:cubicBezTo>
                  <a:cubicBezTo>
                    <a:pt x="30" y="216"/>
                    <a:pt x="36" y="217"/>
                    <a:pt x="43" y="217"/>
                  </a:cubicBezTo>
                  <a:cubicBezTo>
                    <a:pt x="40" y="232"/>
                    <a:pt x="38" y="249"/>
                    <a:pt x="44" y="262"/>
                  </a:cubicBezTo>
                  <a:cubicBezTo>
                    <a:pt x="45" y="263"/>
                    <a:pt x="47" y="263"/>
                    <a:pt x="47" y="262"/>
                  </a:cubicBezTo>
                  <a:cubicBezTo>
                    <a:pt x="47" y="262"/>
                    <a:pt x="48" y="262"/>
                    <a:pt x="48" y="262"/>
                  </a:cubicBezTo>
                  <a:cubicBezTo>
                    <a:pt x="83" y="267"/>
                    <a:pt x="120" y="264"/>
                    <a:pt x="156" y="264"/>
                  </a:cubicBezTo>
                  <a:cubicBezTo>
                    <a:pt x="194" y="264"/>
                    <a:pt x="233" y="266"/>
                    <a:pt x="271" y="262"/>
                  </a:cubicBezTo>
                  <a:cubicBezTo>
                    <a:pt x="273" y="262"/>
                    <a:pt x="273" y="259"/>
                    <a:pt x="271" y="259"/>
                  </a:cubicBezTo>
                  <a:cubicBezTo>
                    <a:pt x="272" y="257"/>
                    <a:pt x="272" y="256"/>
                    <a:pt x="272" y="254"/>
                  </a:cubicBezTo>
                  <a:cubicBezTo>
                    <a:pt x="272" y="251"/>
                    <a:pt x="272" y="248"/>
                    <a:pt x="271" y="245"/>
                  </a:cubicBezTo>
                  <a:cubicBezTo>
                    <a:pt x="270" y="244"/>
                    <a:pt x="269" y="243"/>
                    <a:pt x="268" y="244"/>
                  </a:cubicBezTo>
                  <a:cubicBezTo>
                    <a:pt x="265" y="244"/>
                    <a:pt x="262" y="244"/>
                    <a:pt x="259" y="244"/>
                  </a:cubicBezTo>
                  <a:cubicBezTo>
                    <a:pt x="260" y="241"/>
                    <a:pt x="259" y="239"/>
                    <a:pt x="259" y="236"/>
                  </a:cubicBezTo>
                  <a:cubicBezTo>
                    <a:pt x="259" y="234"/>
                    <a:pt x="259" y="232"/>
                    <a:pt x="259" y="229"/>
                  </a:cubicBezTo>
                  <a:cubicBezTo>
                    <a:pt x="260" y="229"/>
                    <a:pt x="262" y="229"/>
                    <a:pt x="264" y="229"/>
                  </a:cubicBezTo>
                  <a:cubicBezTo>
                    <a:pt x="264" y="229"/>
                    <a:pt x="264" y="229"/>
                    <a:pt x="265" y="228"/>
                  </a:cubicBezTo>
                  <a:cubicBezTo>
                    <a:pt x="265" y="229"/>
                    <a:pt x="265" y="229"/>
                    <a:pt x="266" y="228"/>
                  </a:cubicBezTo>
                  <a:cubicBezTo>
                    <a:pt x="268" y="227"/>
                    <a:pt x="269" y="224"/>
                    <a:pt x="269" y="222"/>
                  </a:cubicBezTo>
                  <a:cubicBezTo>
                    <a:pt x="269" y="221"/>
                    <a:pt x="269" y="219"/>
                    <a:pt x="269" y="218"/>
                  </a:cubicBezTo>
                  <a:cubicBezTo>
                    <a:pt x="269" y="217"/>
                    <a:pt x="269" y="217"/>
                    <a:pt x="269" y="217"/>
                  </a:cubicBezTo>
                  <a:cubicBezTo>
                    <a:pt x="270" y="215"/>
                    <a:pt x="270" y="213"/>
                    <a:pt x="269" y="211"/>
                  </a:cubicBezTo>
                  <a:cubicBezTo>
                    <a:pt x="269" y="210"/>
                    <a:pt x="268" y="210"/>
                    <a:pt x="268" y="210"/>
                  </a:cubicBezTo>
                  <a:cubicBezTo>
                    <a:pt x="267" y="209"/>
                    <a:pt x="267" y="209"/>
                    <a:pt x="266" y="209"/>
                  </a:cubicBezTo>
                  <a:cubicBezTo>
                    <a:pt x="261" y="209"/>
                    <a:pt x="256" y="209"/>
                    <a:pt x="251" y="209"/>
                  </a:cubicBezTo>
                  <a:cubicBezTo>
                    <a:pt x="251" y="205"/>
                    <a:pt x="251" y="200"/>
                    <a:pt x="250" y="197"/>
                  </a:cubicBezTo>
                  <a:cubicBezTo>
                    <a:pt x="249" y="195"/>
                    <a:pt x="247" y="195"/>
                    <a:pt x="246" y="197"/>
                  </a:cubicBezTo>
                  <a:cubicBezTo>
                    <a:pt x="246" y="197"/>
                    <a:pt x="246" y="198"/>
                    <a:pt x="246" y="199"/>
                  </a:cubicBezTo>
                  <a:cubicBezTo>
                    <a:pt x="245" y="199"/>
                    <a:pt x="245" y="199"/>
                    <a:pt x="244" y="198"/>
                  </a:cubicBezTo>
                  <a:cubicBezTo>
                    <a:pt x="241" y="198"/>
                    <a:pt x="238" y="198"/>
                    <a:pt x="235" y="198"/>
                  </a:cubicBezTo>
                  <a:cubicBezTo>
                    <a:pt x="236" y="196"/>
                    <a:pt x="236" y="193"/>
                    <a:pt x="236" y="191"/>
                  </a:cubicBezTo>
                  <a:cubicBezTo>
                    <a:pt x="236" y="188"/>
                    <a:pt x="236" y="186"/>
                    <a:pt x="235" y="183"/>
                  </a:cubicBezTo>
                  <a:cubicBezTo>
                    <a:pt x="236" y="183"/>
                    <a:pt x="237" y="183"/>
                    <a:pt x="238" y="183"/>
                  </a:cubicBezTo>
                  <a:cubicBezTo>
                    <a:pt x="238" y="183"/>
                    <a:pt x="238" y="184"/>
                    <a:pt x="238" y="184"/>
                  </a:cubicBezTo>
                  <a:cubicBezTo>
                    <a:pt x="239" y="185"/>
                    <a:pt x="240" y="185"/>
                    <a:pt x="241" y="185"/>
                  </a:cubicBezTo>
                  <a:cubicBezTo>
                    <a:pt x="242" y="183"/>
                    <a:pt x="242" y="181"/>
                    <a:pt x="243" y="179"/>
                  </a:cubicBezTo>
                  <a:cubicBezTo>
                    <a:pt x="243" y="178"/>
                    <a:pt x="243" y="177"/>
                    <a:pt x="243" y="176"/>
                  </a:cubicBezTo>
                  <a:cubicBezTo>
                    <a:pt x="244" y="177"/>
                    <a:pt x="244" y="177"/>
                    <a:pt x="245" y="176"/>
                  </a:cubicBezTo>
                  <a:cubicBezTo>
                    <a:pt x="247" y="175"/>
                    <a:pt x="248" y="172"/>
                    <a:pt x="247" y="170"/>
                  </a:cubicBezTo>
                  <a:cubicBezTo>
                    <a:pt x="248" y="170"/>
                    <a:pt x="249" y="169"/>
                    <a:pt x="251" y="169"/>
                  </a:cubicBezTo>
                  <a:cubicBezTo>
                    <a:pt x="253" y="169"/>
                    <a:pt x="253" y="166"/>
                    <a:pt x="252" y="164"/>
                  </a:cubicBezTo>
                  <a:cubicBezTo>
                    <a:pt x="252" y="162"/>
                    <a:pt x="252" y="160"/>
                    <a:pt x="252" y="158"/>
                  </a:cubicBezTo>
                  <a:cubicBezTo>
                    <a:pt x="252" y="158"/>
                    <a:pt x="252" y="158"/>
                    <a:pt x="251" y="158"/>
                  </a:cubicBezTo>
                  <a:cubicBezTo>
                    <a:pt x="252" y="158"/>
                    <a:pt x="252" y="158"/>
                    <a:pt x="252" y="157"/>
                  </a:cubicBezTo>
                  <a:cubicBezTo>
                    <a:pt x="251" y="156"/>
                    <a:pt x="251" y="154"/>
                    <a:pt x="250" y="153"/>
                  </a:cubicBezTo>
                  <a:cubicBezTo>
                    <a:pt x="250" y="153"/>
                    <a:pt x="250" y="153"/>
                    <a:pt x="250" y="152"/>
                  </a:cubicBezTo>
                  <a:cubicBezTo>
                    <a:pt x="250" y="152"/>
                    <a:pt x="249" y="151"/>
                    <a:pt x="248" y="151"/>
                  </a:cubicBezTo>
                  <a:cubicBezTo>
                    <a:pt x="248" y="151"/>
                    <a:pt x="248" y="151"/>
                    <a:pt x="248" y="151"/>
                  </a:cubicBezTo>
                  <a:cubicBezTo>
                    <a:pt x="249" y="145"/>
                    <a:pt x="248" y="139"/>
                    <a:pt x="247" y="134"/>
                  </a:cubicBezTo>
                  <a:cubicBezTo>
                    <a:pt x="250" y="134"/>
                    <a:pt x="252" y="134"/>
                    <a:pt x="254" y="133"/>
                  </a:cubicBezTo>
                  <a:cubicBezTo>
                    <a:pt x="254" y="133"/>
                    <a:pt x="254" y="134"/>
                    <a:pt x="254" y="134"/>
                  </a:cubicBezTo>
                  <a:cubicBezTo>
                    <a:pt x="254" y="136"/>
                    <a:pt x="259" y="136"/>
                    <a:pt x="259" y="134"/>
                  </a:cubicBezTo>
                  <a:cubicBezTo>
                    <a:pt x="260" y="131"/>
                    <a:pt x="260" y="127"/>
                    <a:pt x="260" y="124"/>
                  </a:cubicBezTo>
                  <a:cubicBezTo>
                    <a:pt x="260" y="121"/>
                    <a:pt x="260" y="118"/>
                    <a:pt x="259" y="115"/>
                  </a:cubicBezTo>
                  <a:cubicBezTo>
                    <a:pt x="259" y="114"/>
                    <a:pt x="258" y="113"/>
                    <a:pt x="257" y="113"/>
                  </a:cubicBezTo>
                  <a:cubicBezTo>
                    <a:pt x="259" y="111"/>
                    <a:pt x="258" y="107"/>
                    <a:pt x="258" y="104"/>
                  </a:cubicBezTo>
                  <a:cubicBezTo>
                    <a:pt x="257" y="103"/>
                    <a:pt x="256" y="102"/>
                    <a:pt x="255" y="103"/>
                  </a:cubicBezTo>
                  <a:cubicBezTo>
                    <a:pt x="254" y="102"/>
                    <a:pt x="252" y="102"/>
                    <a:pt x="251" y="102"/>
                  </a:cubicBezTo>
                  <a:cubicBezTo>
                    <a:pt x="252" y="94"/>
                    <a:pt x="252" y="85"/>
                    <a:pt x="250" y="77"/>
                  </a:cubicBezTo>
                  <a:cubicBezTo>
                    <a:pt x="253" y="77"/>
                    <a:pt x="256" y="77"/>
                    <a:pt x="260" y="77"/>
                  </a:cubicBezTo>
                  <a:cubicBezTo>
                    <a:pt x="261" y="77"/>
                    <a:pt x="261" y="77"/>
                    <a:pt x="262" y="76"/>
                  </a:cubicBezTo>
                  <a:cubicBezTo>
                    <a:pt x="262" y="76"/>
                    <a:pt x="262" y="76"/>
                    <a:pt x="262" y="76"/>
                  </a:cubicBezTo>
                  <a:cubicBezTo>
                    <a:pt x="264" y="74"/>
                    <a:pt x="264" y="70"/>
                    <a:pt x="264" y="67"/>
                  </a:cubicBezTo>
                  <a:cubicBezTo>
                    <a:pt x="272" y="67"/>
                    <a:pt x="280" y="68"/>
                    <a:pt x="288" y="68"/>
                  </a:cubicBezTo>
                  <a:cubicBezTo>
                    <a:pt x="296" y="68"/>
                    <a:pt x="296" y="68"/>
                    <a:pt x="296" y="68"/>
                  </a:cubicBezTo>
                  <a:cubicBezTo>
                    <a:pt x="297" y="59"/>
                    <a:pt x="297" y="59"/>
                    <a:pt x="297" y="59"/>
                  </a:cubicBezTo>
                  <a:cubicBezTo>
                    <a:pt x="297" y="44"/>
                    <a:pt x="298" y="29"/>
                    <a:pt x="298" y="15"/>
                  </a:cubicBezTo>
                  <a:cubicBezTo>
                    <a:pt x="298" y="6"/>
                    <a:pt x="298" y="6"/>
                    <a:pt x="298" y="6"/>
                  </a:cubicBezTo>
                  <a:lnTo>
                    <a:pt x="291" y="5"/>
                  </a:lnTo>
                  <a:close/>
                  <a:moveTo>
                    <a:pt x="264" y="214"/>
                  </a:moveTo>
                  <a:cubicBezTo>
                    <a:pt x="264" y="215"/>
                    <a:pt x="263" y="216"/>
                    <a:pt x="263" y="216"/>
                  </a:cubicBezTo>
                  <a:cubicBezTo>
                    <a:pt x="263" y="218"/>
                    <a:pt x="262" y="220"/>
                    <a:pt x="264" y="222"/>
                  </a:cubicBezTo>
                  <a:cubicBezTo>
                    <a:pt x="264" y="222"/>
                    <a:pt x="264" y="223"/>
                    <a:pt x="264" y="223"/>
                  </a:cubicBezTo>
                  <a:cubicBezTo>
                    <a:pt x="264" y="223"/>
                    <a:pt x="264" y="224"/>
                    <a:pt x="263" y="225"/>
                  </a:cubicBezTo>
                  <a:cubicBezTo>
                    <a:pt x="230" y="221"/>
                    <a:pt x="195" y="224"/>
                    <a:pt x="161" y="224"/>
                  </a:cubicBezTo>
                  <a:cubicBezTo>
                    <a:pt x="128" y="224"/>
                    <a:pt x="92" y="221"/>
                    <a:pt x="59" y="225"/>
                  </a:cubicBezTo>
                  <a:cubicBezTo>
                    <a:pt x="56" y="225"/>
                    <a:pt x="56" y="229"/>
                    <a:pt x="59" y="229"/>
                  </a:cubicBezTo>
                  <a:cubicBezTo>
                    <a:pt x="58" y="232"/>
                    <a:pt x="57" y="235"/>
                    <a:pt x="58" y="238"/>
                  </a:cubicBezTo>
                  <a:cubicBezTo>
                    <a:pt x="58" y="240"/>
                    <a:pt x="58" y="244"/>
                    <a:pt x="59" y="246"/>
                  </a:cubicBezTo>
                  <a:cubicBezTo>
                    <a:pt x="59" y="247"/>
                    <a:pt x="59" y="249"/>
                    <a:pt x="60" y="249"/>
                  </a:cubicBezTo>
                  <a:cubicBezTo>
                    <a:pt x="93" y="254"/>
                    <a:pt x="128" y="251"/>
                    <a:pt x="161" y="250"/>
                  </a:cubicBezTo>
                  <a:cubicBezTo>
                    <a:pt x="195" y="250"/>
                    <a:pt x="231" y="253"/>
                    <a:pt x="266" y="250"/>
                  </a:cubicBezTo>
                  <a:cubicBezTo>
                    <a:pt x="266" y="251"/>
                    <a:pt x="266" y="253"/>
                    <a:pt x="266" y="254"/>
                  </a:cubicBezTo>
                  <a:cubicBezTo>
                    <a:pt x="266" y="255"/>
                    <a:pt x="266" y="257"/>
                    <a:pt x="266" y="258"/>
                  </a:cubicBezTo>
                  <a:cubicBezTo>
                    <a:pt x="230" y="255"/>
                    <a:pt x="192" y="257"/>
                    <a:pt x="156" y="257"/>
                  </a:cubicBezTo>
                  <a:cubicBezTo>
                    <a:pt x="120" y="257"/>
                    <a:pt x="83" y="254"/>
                    <a:pt x="48" y="259"/>
                  </a:cubicBezTo>
                  <a:cubicBezTo>
                    <a:pt x="48" y="259"/>
                    <a:pt x="48" y="259"/>
                    <a:pt x="48" y="259"/>
                  </a:cubicBezTo>
                  <a:cubicBezTo>
                    <a:pt x="48" y="245"/>
                    <a:pt x="46" y="231"/>
                    <a:pt x="47" y="218"/>
                  </a:cubicBezTo>
                  <a:cubicBezTo>
                    <a:pt x="75" y="219"/>
                    <a:pt x="103" y="217"/>
                    <a:pt x="131" y="217"/>
                  </a:cubicBezTo>
                  <a:cubicBezTo>
                    <a:pt x="169" y="217"/>
                    <a:pt x="207" y="218"/>
                    <a:pt x="245" y="215"/>
                  </a:cubicBezTo>
                  <a:cubicBezTo>
                    <a:pt x="251" y="215"/>
                    <a:pt x="258" y="215"/>
                    <a:pt x="264" y="214"/>
                  </a:cubicBezTo>
                  <a:moveTo>
                    <a:pt x="253" y="243"/>
                  </a:moveTo>
                  <a:cubicBezTo>
                    <a:pt x="223" y="242"/>
                    <a:pt x="191" y="244"/>
                    <a:pt x="161" y="244"/>
                  </a:cubicBezTo>
                  <a:cubicBezTo>
                    <a:pt x="129" y="244"/>
                    <a:pt x="96" y="240"/>
                    <a:pt x="65" y="245"/>
                  </a:cubicBezTo>
                  <a:cubicBezTo>
                    <a:pt x="65" y="242"/>
                    <a:pt x="64" y="240"/>
                    <a:pt x="64" y="238"/>
                  </a:cubicBezTo>
                  <a:cubicBezTo>
                    <a:pt x="63" y="235"/>
                    <a:pt x="63" y="232"/>
                    <a:pt x="63" y="230"/>
                  </a:cubicBezTo>
                  <a:cubicBezTo>
                    <a:pt x="95" y="233"/>
                    <a:pt x="129" y="230"/>
                    <a:pt x="161" y="230"/>
                  </a:cubicBezTo>
                  <a:cubicBezTo>
                    <a:pt x="192" y="230"/>
                    <a:pt x="223" y="232"/>
                    <a:pt x="254" y="230"/>
                  </a:cubicBezTo>
                  <a:cubicBezTo>
                    <a:pt x="253" y="232"/>
                    <a:pt x="253" y="233"/>
                    <a:pt x="253" y="235"/>
                  </a:cubicBezTo>
                  <a:cubicBezTo>
                    <a:pt x="216" y="233"/>
                    <a:pt x="177" y="234"/>
                    <a:pt x="140" y="236"/>
                  </a:cubicBezTo>
                  <a:cubicBezTo>
                    <a:pt x="139" y="236"/>
                    <a:pt x="139" y="238"/>
                    <a:pt x="140" y="238"/>
                  </a:cubicBezTo>
                  <a:cubicBezTo>
                    <a:pt x="177" y="240"/>
                    <a:pt x="216" y="241"/>
                    <a:pt x="253" y="239"/>
                  </a:cubicBezTo>
                  <a:cubicBezTo>
                    <a:pt x="253" y="241"/>
                    <a:pt x="253" y="242"/>
                    <a:pt x="253" y="243"/>
                  </a:cubicBezTo>
                  <a:moveTo>
                    <a:pt x="241" y="171"/>
                  </a:moveTo>
                  <a:cubicBezTo>
                    <a:pt x="240" y="174"/>
                    <a:pt x="239" y="176"/>
                    <a:pt x="239" y="178"/>
                  </a:cubicBezTo>
                  <a:cubicBezTo>
                    <a:pt x="239" y="178"/>
                    <a:pt x="238" y="178"/>
                    <a:pt x="238" y="178"/>
                  </a:cubicBezTo>
                  <a:cubicBezTo>
                    <a:pt x="206" y="176"/>
                    <a:pt x="173" y="177"/>
                    <a:pt x="141" y="178"/>
                  </a:cubicBezTo>
                  <a:cubicBezTo>
                    <a:pt x="109" y="178"/>
                    <a:pt x="75" y="175"/>
                    <a:pt x="44" y="179"/>
                  </a:cubicBezTo>
                  <a:cubicBezTo>
                    <a:pt x="43" y="177"/>
                    <a:pt x="41" y="177"/>
                    <a:pt x="41" y="179"/>
                  </a:cubicBezTo>
                  <a:cubicBezTo>
                    <a:pt x="40" y="183"/>
                    <a:pt x="39" y="188"/>
                    <a:pt x="39" y="193"/>
                  </a:cubicBezTo>
                  <a:cubicBezTo>
                    <a:pt x="39" y="197"/>
                    <a:pt x="38" y="202"/>
                    <a:pt x="40" y="206"/>
                  </a:cubicBezTo>
                  <a:cubicBezTo>
                    <a:pt x="41" y="207"/>
                    <a:pt x="42" y="207"/>
                    <a:pt x="43" y="206"/>
                  </a:cubicBezTo>
                  <a:cubicBezTo>
                    <a:pt x="44" y="205"/>
                    <a:pt x="44" y="204"/>
                    <a:pt x="44" y="203"/>
                  </a:cubicBezTo>
                  <a:cubicBezTo>
                    <a:pt x="77" y="204"/>
                    <a:pt x="111" y="204"/>
                    <a:pt x="144" y="204"/>
                  </a:cubicBezTo>
                  <a:cubicBezTo>
                    <a:pt x="177" y="204"/>
                    <a:pt x="211" y="206"/>
                    <a:pt x="244" y="204"/>
                  </a:cubicBezTo>
                  <a:cubicBezTo>
                    <a:pt x="245" y="204"/>
                    <a:pt x="245" y="204"/>
                    <a:pt x="245" y="203"/>
                  </a:cubicBezTo>
                  <a:cubicBezTo>
                    <a:pt x="245" y="205"/>
                    <a:pt x="245" y="207"/>
                    <a:pt x="246" y="209"/>
                  </a:cubicBezTo>
                  <a:cubicBezTo>
                    <a:pt x="242" y="210"/>
                    <a:pt x="238" y="210"/>
                    <a:pt x="235" y="210"/>
                  </a:cubicBezTo>
                  <a:cubicBezTo>
                    <a:pt x="200" y="208"/>
                    <a:pt x="165" y="209"/>
                    <a:pt x="131" y="209"/>
                  </a:cubicBezTo>
                  <a:cubicBezTo>
                    <a:pt x="96" y="209"/>
                    <a:pt x="59" y="206"/>
                    <a:pt x="25" y="210"/>
                  </a:cubicBezTo>
                  <a:cubicBezTo>
                    <a:pt x="22" y="197"/>
                    <a:pt x="24" y="184"/>
                    <a:pt x="25" y="171"/>
                  </a:cubicBezTo>
                  <a:cubicBezTo>
                    <a:pt x="63" y="174"/>
                    <a:pt x="101" y="172"/>
                    <a:pt x="139" y="172"/>
                  </a:cubicBezTo>
                  <a:cubicBezTo>
                    <a:pt x="173" y="172"/>
                    <a:pt x="208" y="175"/>
                    <a:pt x="241" y="170"/>
                  </a:cubicBezTo>
                  <a:cubicBezTo>
                    <a:pt x="241" y="171"/>
                    <a:pt x="241" y="171"/>
                    <a:pt x="241" y="171"/>
                  </a:cubicBezTo>
                  <a:moveTo>
                    <a:pt x="229" y="198"/>
                  </a:moveTo>
                  <a:cubicBezTo>
                    <a:pt x="201" y="197"/>
                    <a:pt x="172" y="198"/>
                    <a:pt x="144" y="198"/>
                  </a:cubicBezTo>
                  <a:cubicBezTo>
                    <a:pt x="111" y="198"/>
                    <a:pt x="78" y="198"/>
                    <a:pt x="45" y="199"/>
                  </a:cubicBezTo>
                  <a:cubicBezTo>
                    <a:pt x="45" y="197"/>
                    <a:pt x="45" y="195"/>
                    <a:pt x="45" y="193"/>
                  </a:cubicBezTo>
                  <a:cubicBezTo>
                    <a:pt x="45" y="189"/>
                    <a:pt x="45" y="186"/>
                    <a:pt x="44" y="182"/>
                  </a:cubicBezTo>
                  <a:cubicBezTo>
                    <a:pt x="76" y="186"/>
                    <a:pt x="109" y="183"/>
                    <a:pt x="141" y="183"/>
                  </a:cubicBezTo>
                  <a:cubicBezTo>
                    <a:pt x="170" y="183"/>
                    <a:pt x="201" y="185"/>
                    <a:pt x="230" y="183"/>
                  </a:cubicBezTo>
                  <a:cubicBezTo>
                    <a:pt x="230" y="186"/>
                    <a:pt x="230" y="188"/>
                    <a:pt x="230" y="191"/>
                  </a:cubicBezTo>
                  <a:cubicBezTo>
                    <a:pt x="230" y="193"/>
                    <a:pt x="229" y="195"/>
                    <a:pt x="229" y="198"/>
                  </a:cubicBezTo>
                  <a:moveTo>
                    <a:pt x="253" y="129"/>
                  </a:moveTo>
                  <a:cubicBezTo>
                    <a:pt x="220" y="124"/>
                    <a:pt x="182" y="128"/>
                    <a:pt x="148" y="128"/>
                  </a:cubicBezTo>
                  <a:cubicBezTo>
                    <a:pt x="110" y="128"/>
                    <a:pt x="71" y="127"/>
                    <a:pt x="32" y="129"/>
                  </a:cubicBezTo>
                  <a:cubicBezTo>
                    <a:pt x="30" y="129"/>
                    <a:pt x="29" y="133"/>
                    <a:pt x="32" y="133"/>
                  </a:cubicBezTo>
                  <a:cubicBezTo>
                    <a:pt x="31" y="136"/>
                    <a:pt x="31" y="139"/>
                    <a:pt x="31" y="142"/>
                  </a:cubicBezTo>
                  <a:cubicBezTo>
                    <a:pt x="31" y="146"/>
                    <a:pt x="31" y="149"/>
                    <a:pt x="32" y="152"/>
                  </a:cubicBezTo>
                  <a:cubicBezTo>
                    <a:pt x="32" y="152"/>
                    <a:pt x="32" y="152"/>
                    <a:pt x="32" y="153"/>
                  </a:cubicBezTo>
                  <a:cubicBezTo>
                    <a:pt x="32" y="154"/>
                    <a:pt x="33" y="155"/>
                    <a:pt x="34" y="155"/>
                  </a:cubicBezTo>
                  <a:cubicBezTo>
                    <a:pt x="67" y="160"/>
                    <a:pt x="103" y="157"/>
                    <a:pt x="137" y="157"/>
                  </a:cubicBezTo>
                  <a:cubicBezTo>
                    <a:pt x="171" y="157"/>
                    <a:pt x="207" y="160"/>
                    <a:pt x="242" y="156"/>
                  </a:cubicBezTo>
                  <a:cubicBezTo>
                    <a:pt x="242" y="157"/>
                    <a:pt x="244" y="158"/>
                    <a:pt x="245" y="157"/>
                  </a:cubicBezTo>
                  <a:cubicBezTo>
                    <a:pt x="245" y="156"/>
                    <a:pt x="245" y="156"/>
                    <a:pt x="246" y="156"/>
                  </a:cubicBezTo>
                  <a:cubicBezTo>
                    <a:pt x="246" y="156"/>
                    <a:pt x="246" y="156"/>
                    <a:pt x="247" y="156"/>
                  </a:cubicBezTo>
                  <a:cubicBezTo>
                    <a:pt x="246" y="156"/>
                    <a:pt x="246" y="157"/>
                    <a:pt x="246" y="157"/>
                  </a:cubicBezTo>
                  <a:cubicBezTo>
                    <a:pt x="246" y="159"/>
                    <a:pt x="246" y="160"/>
                    <a:pt x="247" y="161"/>
                  </a:cubicBezTo>
                  <a:cubicBezTo>
                    <a:pt x="247" y="162"/>
                    <a:pt x="247" y="163"/>
                    <a:pt x="247" y="163"/>
                  </a:cubicBezTo>
                  <a:cubicBezTo>
                    <a:pt x="209" y="169"/>
                    <a:pt x="169" y="166"/>
                    <a:pt x="131" y="166"/>
                  </a:cubicBezTo>
                  <a:cubicBezTo>
                    <a:pt x="95" y="166"/>
                    <a:pt x="59" y="163"/>
                    <a:pt x="23" y="166"/>
                  </a:cubicBezTo>
                  <a:cubicBezTo>
                    <a:pt x="23" y="166"/>
                    <a:pt x="23" y="166"/>
                    <a:pt x="23" y="166"/>
                  </a:cubicBezTo>
                  <a:cubicBezTo>
                    <a:pt x="22" y="166"/>
                    <a:pt x="21" y="166"/>
                    <a:pt x="21" y="166"/>
                  </a:cubicBezTo>
                  <a:cubicBezTo>
                    <a:pt x="20" y="166"/>
                    <a:pt x="20" y="165"/>
                    <a:pt x="20" y="165"/>
                  </a:cubicBezTo>
                  <a:cubicBezTo>
                    <a:pt x="15" y="161"/>
                    <a:pt x="16" y="148"/>
                    <a:pt x="16" y="142"/>
                  </a:cubicBezTo>
                  <a:cubicBezTo>
                    <a:pt x="15" y="135"/>
                    <a:pt x="15" y="128"/>
                    <a:pt x="15" y="121"/>
                  </a:cubicBezTo>
                  <a:cubicBezTo>
                    <a:pt x="15" y="121"/>
                    <a:pt x="15" y="121"/>
                    <a:pt x="15" y="120"/>
                  </a:cubicBezTo>
                  <a:cubicBezTo>
                    <a:pt x="18" y="121"/>
                    <a:pt x="20" y="121"/>
                    <a:pt x="22" y="121"/>
                  </a:cubicBezTo>
                  <a:cubicBezTo>
                    <a:pt x="25" y="121"/>
                    <a:pt x="29" y="121"/>
                    <a:pt x="32" y="120"/>
                  </a:cubicBezTo>
                  <a:cubicBezTo>
                    <a:pt x="32" y="120"/>
                    <a:pt x="33" y="120"/>
                    <a:pt x="33" y="119"/>
                  </a:cubicBezTo>
                  <a:cubicBezTo>
                    <a:pt x="35" y="120"/>
                    <a:pt x="37" y="120"/>
                    <a:pt x="39" y="120"/>
                  </a:cubicBezTo>
                  <a:cubicBezTo>
                    <a:pt x="40" y="120"/>
                    <a:pt x="40" y="119"/>
                    <a:pt x="40" y="119"/>
                  </a:cubicBezTo>
                  <a:cubicBezTo>
                    <a:pt x="74" y="121"/>
                    <a:pt x="108" y="119"/>
                    <a:pt x="142" y="119"/>
                  </a:cubicBezTo>
                  <a:cubicBezTo>
                    <a:pt x="179" y="119"/>
                    <a:pt x="217" y="120"/>
                    <a:pt x="254" y="119"/>
                  </a:cubicBezTo>
                  <a:cubicBezTo>
                    <a:pt x="254" y="122"/>
                    <a:pt x="253" y="126"/>
                    <a:pt x="253" y="129"/>
                  </a:cubicBezTo>
                  <a:moveTo>
                    <a:pt x="123" y="144"/>
                  </a:moveTo>
                  <a:cubicBezTo>
                    <a:pt x="161" y="149"/>
                    <a:pt x="203" y="147"/>
                    <a:pt x="241" y="144"/>
                  </a:cubicBezTo>
                  <a:cubicBezTo>
                    <a:pt x="241" y="144"/>
                    <a:pt x="241" y="145"/>
                    <a:pt x="241" y="145"/>
                  </a:cubicBezTo>
                  <a:cubicBezTo>
                    <a:pt x="241" y="147"/>
                    <a:pt x="241" y="148"/>
                    <a:pt x="241" y="150"/>
                  </a:cubicBezTo>
                  <a:cubicBezTo>
                    <a:pt x="207" y="147"/>
                    <a:pt x="171" y="150"/>
                    <a:pt x="137" y="150"/>
                  </a:cubicBezTo>
                  <a:cubicBezTo>
                    <a:pt x="104" y="150"/>
                    <a:pt x="69" y="146"/>
                    <a:pt x="37" y="151"/>
                  </a:cubicBezTo>
                  <a:cubicBezTo>
                    <a:pt x="38" y="148"/>
                    <a:pt x="37" y="145"/>
                    <a:pt x="37" y="142"/>
                  </a:cubicBezTo>
                  <a:cubicBezTo>
                    <a:pt x="37" y="139"/>
                    <a:pt x="37" y="136"/>
                    <a:pt x="37" y="133"/>
                  </a:cubicBezTo>
                  <a:cubicBezTo>
                    <a:pt x="74" y="135"/>
                    <a:pt x="111" y="134"/>
                    <a:pt x="148" y="134"/>
                  </a:cubicBezTo>
                  <a:cubicBezTo>
                    <a:pt x="179" y="134"/>
                    <a:pt x="212" y="138"/>
                    <a:pt x="242" y="135"/>
                  </a:cubicBezTo>
                  <a:cubicBezTo>
                    <a:pt x="242" y="137"/>
                    <a:pt x="242" y="139"/>
                    <a:pt x="242" y="141"/>
                  </a:cubicBezTo>
                  <a:cubicBezTo>
                    <a:pt x="203" y="138"/>
                    <a:pt x="161" y="135"/>
                    <a:pt x="123" y="141"/>
                  </a:cubicBezTo>
                  <a:cubicBezTo>
                    <a:pt x="122" y="141"/>
                    <a:pt x="122" y="144"/>
                    <a:pt x="123" y="144"/>
                  </a:cubicBezTo>
                  <a:moveTo>
                    <a:pt x="258" y="70"/>
                  </a:moveTo>
                  <a:cubicBezTo>
                    <a:pt x="258" y="71"/>
                    <a:pt x="258" y="71"/>
                    <a:pt x="258" y="72"/>
                  </a:cubicBezTo>
                  <a:cubicBezTo>
                    <a:pt x="223" y="71"/>
                    <a:pt x="188" y="71"/>
                    <a:pt x="153" y="72"/>
                  </a:cubicBezTo>
                  <a:cubicBezTo>
                    <a:pt x="119" y="72"/>
                    <a:pt x="84" y="69"/>
                    <a:pt x="50" y="72"/>
                  </a:cubicBezTo>
                  <a:cubicBezTo>
                    <a:pt x="49" y="72"/>
                    <a:pt x="49" y="72"/>
                    <a:pt x="49" y="72"/>
                  </a:cubicBezTo>
                  <a:cubicBezTo>
                    <a:pt x="43" y="72"/>
                    <a:pt x="40" y="78"/>
                    <a:pt x="38" y="83"/>
                  </a:cubicBezTo>
                  <a:cubicBezTo>
                    <a:pt x="36" y="89"/>
                    <a:pt x="35" y="97"/>
                    <a:pt x="38" y="103"/>
                  </a:cubicBezTo>
                  <a:cubicBezTo>
                    <a:pt x="38" y="105"/>
                    <a:pt x="39" y="106"/>
                    <a:pt x="41" y="106"/>
                  </a:cubicBezTo>
                  <a:cubicBezTo>
                    <a:pt x="42" y="106"/>
                    <a:pt x="42" y="106"/>
                    <a:pt x="42" y="106"/>
                  </a:cubicBezTo>
                  <a:cubicBezTo>
                    <a:pt x="43" y="106"/>
                    <a:pt x="43" y="106"/>
                    <a:pt x="44" y="106"/>
                  </a:cubicBezTo>
                  <a:cubicBezTo>
                    <a:pt x="78" y="110"/>
                    <a:pt x="114" y="107"/>
                    <a:pt x="150" y="107"/>
                  </a:cubicBezTo>
                  <a:cubicBezTo>
                    <a:pt x="184" y="107"/>
                    <a:pt x="219" y="110"/>
                    <a:pt x="253" y="106"/>
                  </a:cubicBezTo>
                  <a:cubicBezTo>
                    <a:pt x="253" y="108"/>
                    <a:pt x="253" y="111"/>
                    <a:pt x="254" y="113"/>
                  </a:cubicBezTo>
                  <a:cubicBezTo>
                    <a:pt x="216" y="111"/>
                    <a:pt x="179" y="112"/>
                    <a:pt x="142" y="113"/>
                  </a:cubicBezTo>
                  <a:cubicBezTo>
                    <a:pt x="105" y="113"/>
                    <a:pt x="67" y="110"/>
                    <a:pt x="31" y="113"/>
                  </a:cubicBezTo>
                  <a:cubicBezTo>
                    <a:pt x="32" y="106"/>
                    <a:pt x="31" y="98"/>
                    <a:pt x="32" y="90"/>
                  </a:cubicBezTo>
                  <a:cubicBezTo>
                    <a:pt x="32" y="81"/>
                    <a:pt x="33" y="72"/>
                    <a:pt x="33" y="63"/>
                  </a:cubicBezTo>
                  <a:cubicBezTo>
                    <a:pt x="84" y="64"/>
                    <a:pt x="135" y="64"/>
                    <a:pt x="186" y="65"/>
                  </a:cubicBezTo>
                  <a:cubicBezTo>
                    <a:pt x="210" y="65"/>
                    <a:pt x="235" y="66"/>
                    <a:pt x="259" y="67"/>
                  </a:cubicBezTo>
                  <a:cubicBezTo>
                    <a:pt x="259" y="68"/>
                    <a:pt x="259" y="69"/>
                    <a:pt x="258" y="70"/>
                  </a:cubicBezTo>
                  <a:moveTo>
                    <a:pt x="95" y="93"/>
                  </a:moveTo>
                  <a:cubicBezTo>
                    <a:pt x="145" y="91"/>
                    <a:pt x="195" y="92"/>
                    <a:pt x="245" y="94"/>
                  </a:cubicBezTo>
                  <a:cubicBezTo>
                    <a:pt x="245" y="96"/>
                    <a:pt x="245" y="99"/>
                    <a:pt x="245" y="102"/>
                  </a:cubicBezTo>
                  <a:cubicBezTo>
                    <a:pt x="214" y="100"/>
                    <a:pt x="181" y="101"/>
                    <a:pt x="150" y="101"/>
                  </a:cubicBezTo>
                  <a:cubicBezTo>
                    <a:pt x="116" y="101"/>
                    <a:pt x="81" y="99"/>
                    <a:pt x="48" y="102"/>
                  </a:cubicBezTo>
                  <a:cubicBezTo>
                    <a:pt x="48" y="101"/>
                    <a:pt x="47" y="100"/>
                    <a:pt x="46" y="99"/>
                  </a:cubicBezTo>
                  <a:cubicBezTo>
                    <a:pt x="45" y="99"/>
                    <a:pt x="44" y="99"/>
                    <a:pt x="44" y="99"/>
                  </a:cubicBezTo>
                  <a:cubicBezTo>
                    <a:pt x="43" y="95"/>
                    <a:pt x="43" y="92"/>
                    <a:pt x="44" y="88"/>
                  </a:cubicBezTo>
                  <a:cubicBezTo>
                    <a:pt x="45" y="86"/>
                    <a:pt x="47" y="77"/>
                    <a:pt x="49" y="76"/>
                  </a:cubicBezTo>
                  <a:cubicBezTo>
                    <a:pt x="83" y="80"/>
                    <a:pt x="119" y="77"/>
                    <a:pt x="153" y="77"/>
                  </a:cubicBezTo>
                  <a:cubicBezTo>
                    <a:pt x="184" y="77"/>
                    <a:pt x="215" y="78"/>
                    <a:pt x="246" y="77"/>
                  </a:cubicBezTo>
                  <a:cubicBezTo>
                    <a:pt x="245" y="81"/>
                    <a:pt x="245" y="85"/>
                    <a:pt x="245" y="89"/>
                  </a:cubicBezTo>
                  <a:cubicBezTo>
                    <a:pt x="195" y="86"/>
                    <a:pt x="145" y="86"/>
                    <a:pt x="95" y="89"/>
                  </a:cubicBezTo>
                  <a:cubicBezTo>
                    <a:pt x="93" y="90"/>
                    <a:pt x="93" y="93"/>
                    <a:pt x="95" y="93"/>
                  </a:cubicBezTo>
                  <a:moveTo>
                    <a:pt x="289" y="35"/>
                  </a:moveTo>
                  <a:cubicBezTo>
                    <a:pt x="288" y="35"/>
                    <a:pt x="288" y="35"/>
                    <a:pt x="288" y="35"/>
                  </a:cubicBezTo>
                  <a:cubicBezTo>
                    <a:pt x="259" y="32"/>
                    <a:pt x="229" y="33"/>
                    <a:pt x="199" y="34"/>
                  </a:cubicBezTo>
                  <a:cubicBezTo>
                    <a:pt x="170" y="34"/>
                    <a:pt x="140" y="33"/>
                    <a:pt x="110" y="36"/>
                  </a:cubicBezTo>
                  <a:cubicBezTo>
                    <a:pt x="109" y="36"/>
                    <a:pt x="109" y="38"/>
                    <a:pt x="110" y="38"/>
                  </a:cubicBezTo>
                  <a:cubicBezTo>
                    <a:pt x="140" y="41"/>
                    <a:pt x="170" y="40"/>
                    <a:pt x="199" y="40"/>
                  </a:cubicBezTo>
                  <a:cubicBezTo>
                    <a:pt x="229" y="41"/>
                    <a:pt x="259" y="42"/>
                    <a:pt x="288" y="39"/>
                  </a:cubicBezTo>
                  <a:cubicBezTo>
                    <a:pt x="288" y="39"/>
                    <a:pt x="288" y="39"/>
                    <a:pt x="288" y="39"/>
                  </a:cubicBezTo>
                  <a:cubicBezTo>
                    <a:pt x="288" y="42"/>
                    <a:pt x="288" y="44"/>
                    <a:pt x="288" y="47"/>
                  </a:cubicBezTo>
                  <a:cubicBezTo>
                    <a:pt x="244" y="46"/>
                    <a:pt x="199" y="47"/>
                    <a:pt x="155" y="48"/>
                  </a:cubicBezTo>
                  <a:cubicBezTo>
                    <a:pt x="111" y="48"/>
                    <a:pt x="66" y="46"/>
                    <a:pt x="22" y="48"/>
                  </a:cubicBezTo>
                  <a:cubicBezTo>
                    <a:pt x="21" y="45"/>
                    <a:pt x="20" y="42"/>
                    <a:pt x="20" y="38"/>
                  </a:cubicBezTo>
                  <a:cubicBezTo>
                    <a:pt x="20" y="33"/>
                    <a:pt x="21" y="28"/>
                    <a:pt x="21" y="24"/>
                  </a:cubicBezTo>
                  <a:cubicBezTo>
                    <a:pt x="66" y="28"/>
                    <a:pt x="114" y="25"/>
                    <a:pt x="159" y="25"/>
                  </a:cubicBezTo>
                  <a:cubicBezTo>
                    <a:pt x="181" y="25"/>
                    <a:pt x="203" y="25"/>
                    <a:pt x="226" y="25"/>
                  </a:cubicBezTo>
                  <a:cubicBezTo>
                    <a:pt x="247" y="25"/>
                    <a:pt x="269" y="26"/>
                    <a:pt x="289" y="23"/>
                  </a:cubicBezTo>
                  <a:cubicBezTo>
                    <a:pt x="289" y="27"/>
                    <a:pt x="289" y="31"/>
                    <a:pt x="289" y="35"/>
                  </a:cubicBezTo>
                  <a:moveTo>
                    <a:pt x="290" y="19"/>
                  </a:moveTo>
                  <a:cubicBezTo>
                    <a:pt x="290" y="19"/>
                    <a:pt x="290" y="19"/>
                    <a:pt x="289" y="19"/>
                  </a:cubicBezTo>
                  <a:cubicBezTo>
                    <a:pt x="270" y="16"/>
                    <a:pt x="249" y="18"/>
                    <a:pt x="230" y="18"/>
                  </a:cubicBezTo>
                  <a:cubicBezTo>
                    <a:pt x="206" y="18"/>
                    <a:pt x="182" y="18"/>
                    <a:pt x="159" y="18"/>
                  </a:cubicBezTo>
                  <a:cubicBezTo>
                    <a:pt x="113" y="18"/>
                    <a:pt x="66" y="14"/>
                    <a:pt x="21" y="19"/>
                  </a:cubicBezTo>
                  <a:cubicBezTo>
                    <a:pt x="20" y="19"/>
                    <a:pt x="20" y="19"/>
                    <a:pt x="19" y="19"/>
                  </a:cubicBezTo>
                  <a:cubicBezTo>
                    <a:pt x="19" y="19"/>
                    <a:pt x="19" y="20"/>
                    <a:pt x="18" y="20"/>
                  </a:cubicBezTo>
                  <a:cubicBezTo>
                    <a:pt x="14" y="28"/>
                    <a:pt x="8" y="49"/>
                    <a:pt x="20" y="53"/>
                  </a:cubicBezTo>
                  <a:cubicBezTo>
                    <a:pt x="21" y="54"/>
                    <a:pt x="22" y="53"/>
                    <a:pt x="23" y="53"/>
                  </a:cubicBezTo>
                  <a:cubicBezTo>
                    <a:pt x="66" y="55"/>
                    <a:pt x="111" y="53"/>
                    <a:pt x="155" y="53"/>
                  </a:cubicBezTo>
                  <a:cubicBezTo>
                    <a:pt x="199" y="53"/>
                    <a:pt x="244" y="54"/>
                    <a:pt x="288" y="54"/>
                  </a:cubicBezTo>
                  <a:cubicBezTo>
                    <a:pt x="288" y="55"/>
                    <a:pt x="288" y="57"/>
                    <a:pt x="288" y="58"/>
                  </a:cubicBezTo>
                  <a:cubicBezTo>
                    <a:pt x="254" y="57"/>
                    <a:pt x="220" y="57"/>
                    <a:pt x="186" y="56"/>
                  </a:cubicBezTo>
                  <a:cubicBezTo>
                    <a:pt x="128" y="55"/>
                    <a:pt x="69" y="55"/>
                    <a:pt x="10" y="56"/>
                  </a:cubicBezTo>
                  <a:cubicBezTo>
                    <a:pt x="10" y="41"/>
                    <a:pt x="10" y="25"/>
                    <a:pt x="13" y="10"/>
                  </a:cubicBezTo>
                  <a:cubicBezTo>
                    <a:pt x="71" y="9"/>
                    <a:pt x="129" y="8"/>
                    <a:pt x="187" y="9"/>
                  </a:cubicBezTo>
                  <a:cubicBezTo>
                    <a:pt x="221" y="10"/>
                    <a:pt x="256" y="12"/>
                    <a:pt x="290" y="14"/>
                  </a:cubicBezTo>
                  <a:cubicBezTo>
                    <a:pt x="290" y="16"/>
                    <a:pt x="290" y="18"/>
                    <a:pt x="290" y="1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1" name="CustomShape 17"/>
            <p:cNvSpPr/>
            <p:nvPr/>
          </p:nvSpPr>
          <p:spPr>
            <a:xfrm>
              <a:off x="495360" y="3876480"/>
              <a:ext cx="311040" cy="509400"/>
            </a:xfrm>
            <a:custGeom>
              <a:avLst/>
              <a:gdLst/>
              <a:ahLst/>
              <a:cxnLst/>
              <a:rect l="l" t="t" r="r" b="b"/>
              <a:pathLst>
                <a:path w="85" h="139">
                  <a:moveTo>
                    <a:pt x="64" y="80"/>
                  </a:moveTo>
                  <a:cubicBezTo>
                    <a:pt x="71" y="69"/>
                    <a:pt x="85" y="49"/>
                    <a:pt x="84" y="36"/>
                  </a:cubicBezTo>
                  <a:cubicBezTo>
                    <a:pt x="82" y="13"/>
                    <a:pt x="59" y="28"/>
                    <a:pt x="51" y="33"/>
                  </a:cubicBezTo>
                  <a:cubicBezTo>
                    <a:pt x="46" y="37"/>
                    <a:pt x="41" y="41"/>
                    <a:pt x="38" y="46"/>
                  </a:cubicBezTo>
                  <a:cubicBezTo>
                    <a:pt x="33" y="53"/>
                    <a:pt x="33" y="53"/>
                    <a:pt x="33" y="53"/>
                  </a:cubicBezTo>
                  <a:cubicBezTo>
                    <a:pt x="32" y="45"/>
                    <a:pt x="32" y="45"/>
                    <a:pt x="32" y="45"/>
                  </a:cubicBezTo>
                  <a:cubicBezTo>
                    <a:pt x="30" y="26"/>
                    <a:pt x="25" y="0"/>
                    <a:pt x="10" y="13"/>
                  </a:cubicBezTo>
                  <a:cubicBezTo>
                    <a:pt x="0" y="23"/>
                    <a:pt x="1" y="56"/>
                    <a:pt x="0" y="68"/>
                  </a:cubicBezTo>
                  <a:cubicBezTo>
                    <a:pt x="0" y="92"/>
                    <a:pt x="4" y="115"/>
                    <a:pt x="9" y="139"/>
                  </a:cubicBezTo>
                  <a:cubicBezTo>
                    <a:pt x="30" y="121"/>
                    <a:pt x="49" y="103"/>
                    <a:pt x="64" y="80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2" name="CustomShape 18"/>
            <p:cNvSpPr/>
            <p:nvPr/>
          </p:nvSpPr>
          <p:spPr>
            <a:xfrm>
              <a:off x="693720" y="3992400"/>
              <a:ext cx="75960" cy="139680"/>
            </a:xfrm>
            <a:custGeom>
              <a:avLst/>
              <a:gdLst/>
              <a:ahLst/>
              <a:cxnLst/>
              <a:rect l="l" t="t" r="r" b="b"/>
              <a:pathLst>
                <a:path w="21" h="38">
                  <a:moveTo>
                    <a:pt x="19" y="4"/>
                  </a:moveTo>
                  <a:cubicBezTo>
                    <a:pt x="19" y="0"/>
                    <a:pt x="13" y="2"/>
                    <a:pt x="13" y="5"/>
                  </a:cubicBezTo>
                  <a:cubicBezTo>
                    <a:pt x="12" y="16"/>
                    <a:pt x="0" y="23"/>
                    <a:pt x="2" y="34"/>
                  </a:cubicBezTo>
                  <a:cubicBezTo>
                    <a:pt x="2" y="37"/>
                    <a:pt x="4" y="38"/>
                    <a:pt x="7" y="37"/>
                  </a:cubicBezTo>
                  <a:cubicBezTo>
                    <a:pt x="18" y="32"/>
                    <a:pt x="21" y="16"/>
                    <a:pt x="19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3" name="CustomShape 19"/>
            <p:cNvSpPr/>
            <p:nvPr/>
          </p:nvSpPr>
          <p:spPr>
            <a:xfrm>
              <a:off x="447480" y="3838680"/>
              <a:ext cx="388800" cy="590400"/>
            </a:xfrm>
            <a:custGeom>
              <a:avLst/>
              <a:gdLst/>
              <a:ahLst/>
              <a:cxnLst/>
              <a:rect l="l" t="t" r="r" b="b"/>
              <a:pathLst>
                <a:path w="106" h="161">
                  <a:moveTo>
                    <a:pt x="88" y="26"/>
                  </a:moveTo>
                  <a:cubicBezTo>
                    <a:pt x="73" y="28"/>
                    <a:pt x="60" y="37"/>
                    <a:pt x="51" y="48"/>
                  </a:cubicBezTo>
                  <a:cubicBezTo>
                    <a:pt x="50" y="34"/>
                    <a:pt x="48" y="18"/>
                    <a:pt x="40" y="11"/>
                  </a:cubicBezTo>
                  <a:cubicBezTo>
                    <a:pt x="29" y="0"/>
                    <a:pt x="20" y="16"/>
                    <a:pt x="16" y="26"/>
                  </a:cubicBezTo>
                  <a:cubicBezTo>
                    <a:pt x="0" y="63"/>
                    <a:pt x="3" y="113"/>
                    <a:pt x="15" y="154"/>
                  </a:cubicBezTo>
                  <a:cubicBezTo>
                    <a:pt x="17" y="161"/>
                    <a:pt x="17" y="161"/>
                    <a:pt x="17" y="161"/>
                  </a:cubicBezTo>
                  <a:cubicBezTo>
                    <a:pt x="23" y="157"/>
                    <a:pt x="23" y="157"/>
                    <a:pt x="23" y="157"/>
                  </a:cubicBezTo>
                  <a:cubicBezTo>
                    <a:pt x="61" y="132"/>
                    <a:pt x="101" y="87"/>
                    <a:pt x="105" y="43"/>
                  </a:cubicBezTo>
                  <a:cubicBezTo>
                    <a:pt x="106" y="31"/>
                    <a:pt x="101" y="24"/>
                    <a:pt x="88" y="26"/>
                  </a:cubicBezTo>
                  <a:moveTo>
                    <a:pt x="77" y="90"/>
                  </a:moveTo>
                  <a:cubicBezTo>
                    <a:pt x="62" y="113"/>
                    <a:pt x="43" y="131"/>
                    <a:pt x="22" y="149"/>
                  </a:cubicBezTo>
                  <a:cubicBezTo>
                    <a:pt x="17" y="125"/>
                    <a:pt x="13" y="102"/>
                    <a:pt x="13" y="78"/>
                  </a:cubicBezTo>
                  <a:cubicBezTo>
                    <a:pt x="14" y="66"/>
                    <a:pt x="13" y="33"/>
                    <a:pt x="23" y="23"/>
                  </a:cubicBezTo>
                  <a:cubicBezTo>
                    <a:pt x="38" y="10"/>
                    <a:pt x="43" y="36"/>
                    <a:pt x="45" y="55"/>
                  </a:cubicBezTo>
                  <a:cubicBezTo>
                    <a:pt x="46" y="63"/>
                    <a:pt x="46" y="63"/>
                    <a:pt x="46" y="63"/>
                  </a:cubicBezTo>
                  <a:cubicBezTo>
                    <a:pt x="51" y="56"/>
                    <a:pt x="51" y="56"/>
                    <a:pt x="51" y="56"/>
                  </a:cubicBezTo>
                  <a:cubicBezTo>
                    <a:pt x="54" y="51"/>
                    <a:pt x="59" y="47"/>
                    <a:pt x="64" y="43"/>
                  </a:cubicBezTo>
                  <a:cubicBezTo>
                    <a:pt x="72" y="38"/>
                    <a:pt x="95" y="23"/>
                    <a:pt x="97" y="46"/>
                  </a:cubicBezTo>
                  <a:cubicBezTo>
                    <a:pt x="98" y="59"/>
                    <a:pt x="84" y="79"/>
                    <a:pt x="77" y="9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4" name="CustomShape 20"/>
            <p:cNvSpPr/>
            <p:nvPr/>
          </p:nvSpPr>
          <p:spPr>
            <a:xfrm>
              <a:off x="1708200" y="4708440"/>
              <a:ext cx="74520" cy="69840"/>
            </a:xfrm>
            <a:custGeom>
              <a:avLst/>
              <a:gdLst/>
              <a:ahLst/>
              <a:cxnLst/>
              <a:rect l="l" t="t" r="r" b="b"/>
              <a:pathLst>
                <a:path w="20" h="19">
                  <a:moveTo>
                    <a:pt x="0" y="1"/>
                  </a:moveTo>
                  <a:cubicBezTo>
                    <a:pt x="1" y="4"/>
                    <a:pt x="1" y="7"/>
                    <a:pt x="2" y="10"/>
                  </a:cubicBezTo>
                  <a:cubicBezTo>
                    <a:pt x="3" y="13"/>
                    <a:pt x="4" y="16"/>
                    <a:pt x="5" y="19"/>
                  </a:cubicBezTo>
                  <a:cubicBezTo>
                    <a:pt x="8" y="17"/>
                    <a:pt x="11" y="16"/>
                    <a:pt x="13" y="16"/>
                  </a:cubicBezTo>
                  <a:cubicBezTo>
                    <a:pt x="15" y="16"/>
                    <a:pt x="18" y="16"/>
                    <a:pt x="20" y="16"/>
                  </a:cubicBezTo>
                  <a:cubicBezTo>
                    <a:pt x="19" y="14"/>
                    <a:pt x="19" y="12"/>
                    <a:pt x="18" y="10"/>
                  </a:cubicBezTo>
                  <a:cubicBezTo>
                    <a:pt x="16" y="7"/>
                    <a:pt x="14" y="4"/>
                    <a:pt x="13" y="0"/>
                  </a:cubicBezTo>
                  <a:cubicBezTo>
                    <a:pt x="8" y="2"/>
                    <a:pt x="4" y="2"/>
                    <a:pt x="0" y="1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5" name="CustomShape 21"/>
            <p:cNvSpPr/>
            <p:nvPr/>
          </p:nvSpPr>
          <p:spPr>
            <a:xfrm>
              <a:off x="1506600" y="4784760"/>
              <a:ext cx="433440" cy="536400"/>
            </a:xfrm>
            <a:custGeom>
              <a:avLst/>
              <a:gdLst/>
              <a:ahLst/>
              <a:cxnLst/>
              <a:rect l="l" t="t" r="r" b="b"/>
              <a:pathLst>
                <a:path w="118" h="146">
                  <a:moveTo>
                    <a:pt x="76" y="2"/>
                  </a:moveTo>
                  <a:cubicBezTo>
                    <a:pt x="74" y="1"/>
                    <a:pt x="71" y="0"/>
                    <a:pt x="68" y="1"/>
                  </a:cubicBezTo>
                  <a:cubicBezTo>
                    <a:pt x="66" y="1"/>
                    <a:pt x="63" y="2"/>
                    <a:pt x="61" y="4"/>
                  </a:cubicBezTo>
                  <a:cubicBezTo>
                    <a:pt x="61" y="5"/>
                    <a:pt x="60" y="6"/>
                    <a:pt x="59" y="6"/>
                  </a:cubicBezTo>
                  <a:cubicBezTo>
                    <a:pt x="57" y="7"/>
                    <a:pt x="56" y="8"/>
                    <a:pt x="55" y="9"/>
                  </a:cubicBezTo>
                  <a:cubicBezTo>
                    <a:pt x="56" y="13"/>
                    <a:pt x="56" y="18"/>
                    <a:pt x="57" y="21"/>
                  </a:cubicBezTo>
                  <a:cubicBezTo>
                    <a:pt x="57" y="25"/>
                    <a:pt x="59" y="28"/>
                    <a:pt x="59" y="32"/>
                  </a:cubicBezTo>
                  <a:cubicBezTo>
                    <a:pt x="59" y="32"/>
                    <a:pt x="60" y="32"/>
                    <a:pt x="60" y="32"/>
                  </a:cubicBezTo>
                  <a:cubicBezTo>
                    <a:pt x="63" y="32"/>
                    <a:pt x="63" y="36"/>
                    <a:pt x="60" y="36"/>
                  </a:cubicBezTo>
                  <a:cubicBezTo>
                    <a:pt x="27" y="35"/>
                    <a:pt x="2" y="64"/>
                    <a:pt x="1" y="96"/>
                  </a:cubicBezTo>
                  <a:cubicBezTo>
                    <a:pt x="0" y="111"/>
                    <a:pt x="7" y="132"/>
                    <a:pt x="22" y="139"/>
                  </a:cubicBezTo>
                  <a:cubicBezTo>
                    <a:pt x="34" y="146"/>
                    <a:pt x="51" y="142"/>
                    <a:pt x="64" y="138"/>
                  </a:cubicBezTo>
                  <a:cubicBezTo>
                    <a:pt x="118" y="122"/>
                    <a:pt x="90" y="43"/>
                    <a:pt x="79" y="4"/>
                  </a:cubicBezTo>
                  <a:cubicBezTo>
                    <a:pt x="78" y="4"/>
                    <a:pt x="77" y="3"/>
                    <a:pt x="76" y="2"/>
                  </a:cubicBezTo>
                  <a:close/>
                  <a:moveTo>
                    <a:pt x="52" y="117"/>
                  </a:moveTo>
                  <a:cubicBezTo>
                    <a:pt x="40" y="117"/>
                    <a:pt x="31" y="106"/>
                    <a:pt x="32" y="94"/>
                  </a:cubicBezTo>
                  <a:cubicBezTo>
                    <a:pt x="33" y="79"/>
                    <a:pt x="45" y="68"/>
                    <a:pt x="57" y="61"/>
                  </a:cubicBezTo>
                  <a:cubicBezTo>
                    <a:pt x="56" y="59"/>
                    <a:pt x="57" y="57"/>
                    <a:pt x="59" y="58"/>
                  </a:cubicBezTo>
                  <a:cubicBezTo>
                    <a:pt x="80" y="68"/>
                    <a:pt x="80" y="115"/>
                    <a:pt x="52" y="117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6" name="CustomShape 22"/>
            <p:cNvSpPr/>
            <p:nvPr/>
          </p:nvSpPr>
          <p:spPr>
            <a:xfrm>
              <a:off x="1540080" y="4143240"/>
              <a:ext cx="293400" cy="615960"/>
            </a:xfrm>
            <a:custGeom>
              <a:avLst/>
              <a:gdLst/>
              <a:ahLst/>
              <a:cxnLst/>
              <a:rect l="l" t="t" r="r" b="b"/>
              <a:pathLst>
                <a:path w="80" h="168">
                  <a:moveTo>
                    <a:pt x="60" y="149"/>
                  </a:moveTo>
                  <a:cubicBezTo>
                    <a:pt x="61" y="149"/>
                    <a:pt x="62" y="150"/>
                    <a:pt x="62" y="151"/>
                  </a:cubicBezTo>
                  <a:cubicBezTo>
                    <a:pt x="65" y="154"/>
                    <a:pt x="67" y="158"/>
                    <a:pt x="69" y="162"/>
                  </a:cubicBezTo>
                  <a:cubicBezTo>
                    <a:pt x="70" y="164"/>
                    <a:pt x="72" y="166"/>
                    <a:pt x="72" y="168"/>
                  </a:cubicBezTo>
                  <a:cubicBezTo>
                    <a:pt x="74" y="165"/>
                    <a:pt x="77" y="162"/>
                    <a:pt x="80" y="160"/>
                  </a:cubicBezTo>
                  <a:cubicBezTo>
                    <a:pt x="80" y="159"/>
                    <a:pt x="79" y="159"/>
                    <a:pt x="79" y="159"/>
                  </a:cubicBezTo>
                  <a:cubicBezTo>
                    <a:pt x="69" y="132"/>
                    <a:pt x="60" y="106"/>
                    <a:pt x="50" y="79"/>
                  </a:cubicBezTo>
                  <a:cubicBezTo>
                    <a:pt x="46" y="66"/>
                    <a:pt x="41" y="53"/>
                    <a:pt x="36" y="40"/>
                  </a:cubicBezTo>
                  <a:cubicBezTo>
                    <a:pt x="33" y="32"/>
                    <a:pt x="30" y="24"/>
                    <a:pt x="27" y="17"/>
                  </a:cubicBezTo>
                  <a:cubicBezTo>
                    <a:pt x="25" y="14"/>
                    <a:pt x="23" y="10"/>
                    <a:pt x="22" y="7"/>
                  </a:cubicBezTo>
                  <a:cubicBezTo>
                    <a:pt x="20" y="2"/>
                    <a:pt x="15" y="0"/>
                    <a:pt x="9" y="1"/>
                  </a:cubicBezTo>
                  <a:cubicBezTo>
                    <a:pt x="9" y="1"/>
                    <a:pt x="9" y="1"/>
                    <a:pt x="9" y="2"/>
                  </a:cubicBezTo>
                  <a:cubicBezTo>
                    <a:pt x="9" y="45"/>
                    <a:pt x="0" y="155"/>
                    <a:pt x="60" y="149"/>
                  </a:cubicBezTo>
                  <a:close/>
                  <a:moveTo>
                    <a:pt x="40" y="132"/>
                  </a:moveTo>
                  <a:cubicBezTo>
                    <a:pt x="41" y="129"/>
                    <a:pt x="41" y="126"/>
                    <a:pt x="43" y="124"/>
                  </a:cubicBezTo>
                  <a:cubicBezTo>
                    <a:pt x="43" y="124"/>
                    <a:pt x="44" y="123"/>
                    <a:pt x="44" y="123"/>
                  </a:cubicBezTo>
                  <a:cubicBezTo>
                    <a:pt x="45" y="123"/>
                    <a:pt x="45" y="123"/>
                    <a:pt x="45" y="123"/>
                  </a:cubicBezTo>
                  <a:cubicBezTo>
                    <a:pt x="51" y="121"/>
                    <a:pt x="57" y="126"/>
                    <a:pt x="58" y="132"/>
                  </a:cubicBezTo>
                  <a:cubicBezTo>
                    <a:pt x="58" y="138"/>
                    <a:pt x="54" y="143"/>
                    <a:pt x="48" y="143"/>
                  </a:cubicBezTo>
                  <a:cubicBezTo>
                    <a:pt x="42" y="143"/>
                    <a:pt x="40" y="137"/>
                    <a:pt x="40" y="132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7" name="CustomShape 23"/>
            <p:cNvSpPr/>
            <p:nvPr/>
          </p:nvSpPr>
          <p:spPr>
            <a:xfrm>
              <a:off x="1573200" y="4143240"/>
              <a:ext cx="260280" cy="604800"/>
            </a:xfrm>
            <a:custGeom>
              <a:avLst/>
              <a:gdLst/>
              <a:ahLst/>
              <a:cxnLst/>
              <a:rect l="l" t="t" r="r" b="b"/>
              <a:pathLst>
                <a:path w="71" h="165">
                  <a:moveTo>
                    <a:pt x="70" y="159"/>
                  </a:moveTo>
                  <a:cubicBezTo>
                    <a:pt x="60" y="132"/>
                    <a:pt x="51" y="106"/>
                    <a:pt x="41" y="79"/>
                  </a:cubicBezTo>
                  <a:cubicBezTo>
                    <a:pt x="37" y="66"/>
                    <a:pt x="32" y="53"/>
                    <a:pt x="27" y="40"/>
                  </a:cubicBezTo>
                  <a:cubicBezTo>
                    <a:pt x="24" y="32"/>
                    <a:pt x="21" y="24"/>
                    <a:pt x="18" y="17"/>
                  </a:cubicBezTo>
                  <a:cubicBezTo>
                    <a:pt x="16" y="14"/>
                    <a:pt x="14" y="10"/>
                    <a:pt x="13" y="7"/>
                  </a:cubicBezTo>
                  <a:cubicBezTo>
                    <a:pt x="11" y="2"/>
                    <a:pt x="7" y="0"/>
                    <a:pt x="0" y="1"/>
                  </a:cubicBezTo>
                  <a:cubicBezTo>
                    <a:pt x="4" y="9"/>
                    <a:pt x="7" y="17"/>
                    <a:pt x="10" y="25"/>
                  </a:cubicBezTo>
                  <a:cubicBezTo>
                    <a:pt x="13" y="32"/>
                    <a:pt x="19" y="43"/>
                    <a:pt x="19" y="52"/>
                  </a:cubicBezTo>
                  <a:cubicBezTo>
                    <a:pt x="18" y="66"/>
                    <a:pt x="10" y="75"/>
                    <a:pt x="2" y="86"/>
                  </a:cubicBezTo>
                  <a:cubicBezTo>
                    <a:pt x="3" y="92"/>
                    <a:pt x="3" y="98"/>
                    <a:pt x="5" y="103"/>
                  </a:cubicBezTo>
                  <a:cubicBezTo>
                    <a:pt x="11" y="95"/>
                    <a:pt x="18" y="86"/>
                    <a:pt x="24" y="78"/>
                  </a:cubicBezTo>
                  <a:cubicBezTo>
                    <a:pt x="26" y="75"/>
                    <a:pt x="31" y="75"/>
                    <a:pt x="32" y="79"/>
                  </a:cubicBezTo>
                  <a:cubicBezTo>
                    <a:pt x="42" y="108"/>
                    <a:pt x="55" y="136"/>
                    <a:pt x="66" y="165"/>
                  </a:cubicBezTo>
                  <a:cubicBezTo>
                    <a:pt x="67" y="163"/>
                    <a:pt x="69" y="161"/>
                    <a:pt x="71" y="160"/>
                  </a:cubicBezTo>
                  <a:cubicBezTo>
                    <a:pt x="71" y="159"/>
                    <a:pt x="70" y="159"/>
                    <a:pt x="70" y="1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8" name="CustomShape 24"/>
            <p:cNvSpPr/>
            <p:nvPr/>
          </p:nvSpPr>
          <p:spPr>
            <a:xfrm>
              <a:off x="1708200" y="4616280"/>
              <a:ext cx="26640" cy="33120"/>
            </a:xfrm>
            <a:custGeom>
              <a:avLst/>
              <a:gdLst/>
              <a:ahLst/>
              <a:cxnLst/>
              <a:rect l="l" t="t" r="r" b="b"/>
              <a:pathLst>
                <a:path w="7" h="9">
                  <a:moveTo>
                    <a:pt x="1" y="0"/>
                  </a:moveTo>
                  <a:cubicBezTo>
                    <a:pt x="1" y="0"/>
                    <a:pt x="1" y="0"/>
                    <a:pt x="0" y="0"/>
                  </a:cubicBezTo>
                  <a:cubicBezTo>
                    <a:pt x="0" y="2"/>
                    <a:pt x="0" y="5"/>
                    <a:pt x="0" y="6"/>
                  </a:cubicBezTo>
                  <a:cubicBezTo>
                    <a:pt x="1" y="8"/>
                    <a:pt x="4" y="9"/>
                    <a:pt x="5" y="6"/>
                  </a:cubicBezTo>
                  <a:cubicBezTo>
                    <a:pt x="7" y="3"/>
                    <a:pt x="4" y="0"/>
                    <a:pt x="1" y="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" name="CustomShape 25"/>
            <p:cNvSpPr/>
            <p:nvPr/>
          </p:nvSpPr>
          <p:spPr>
            <a:xfrm>
              <a:off x="1814760" y="4711680"/>
              <a:ext cx="382320" cy="477720"/>
            </a:xfrm>
            <a:custGeom>
              <a:avLst/>
              <a:gdLst/>
              <a:ahLst/>
              <a:cxnLst/>
              <a:rect l="l" t="t" r="r" b="b"/>
              <a:pathLst>
                <a:path w="104" h="130">
                  <a:moveTo>
                    <a:pt x="34" y="28"/>
                  </a:moveTo>
                  <a:cubicBezTo>
                    <a:pt x="34" y="29"/>
                    <a:pt x="34" y="30"/>
                    <a:pt x="35" y="31"/>
                  </a:cubicBezTo>
                  <a:cubicBezTo>
                    <a:pt x="35" y="33"/>
                    <a:pt x="32" y="34"/>
                    <a:pt x="31" y="33"/>
                  </a:cubicBezTo>
                  <a:cubicBezTo>
                    <a:pt x="28" y="25"/>
                    <a:pt x="26" y="14"/>
                    <a:pt x="20" y="8"/>
                  </a:cubicBezTo>
                  <a:cubicBezTo>
                    <a:pt x="9" y="0"/>
                    <a:pt x="2" y="19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6" y="39"/>
                    <a:pt x="11" y="53"/>
                    <a:pt x="15" y="69"/>
                  </a:cubicBezTo>
                  <a:cubicBezTo>
                    <a:pt x="16" y="69"/>
                    <a:pt x="17" y="69"/>
                    <a:pt x="17" y="70"/>
                  </a:cubicBezTo>
                  <a:cubicBezTo>
                    <a:pt x="23" y="86"/>
                    <a:pt x="24" y="104"/>
                    <a:pt x="38" y="115"/>
                  </a:cubicBezTo>
                  <a:cubicBezTo>
                    <a:pt x="59" y="130"/>
                    <a:pt x="81" y="112"/>
                    <a:pt x="92" y="94"/>
                  </a:cubicBezTo>
                  <a:cubicBezTo>
                    <a:pt x="102" y="76"/>
                    <a:pt x="104" y="51"/>
                    <a:pt x="89" y="34"/>
                  </a:cubicBezTo>
                  <a:cubicBezTo>
                    <a:pt x="76" y="20"/>
                    <a:pt x="51" y="24"/>
                    <a:pt x="34" y="28"/>
                  </a:cubicBezTo>
                  <a:close/>
                  <a:moveTo>
                    <a:pt x="67" y="87"/>
                  </a:moveTo>
                  <a:cubicBezTo>
                    <a:pt x="60" y="94"/>
                    <a:pt x="48" y="89"/>
                    <a:pt x="43" y="81"/>
                  </a:cubicBezTo>
                  <a:cubicBezTo>
                    <a:pt x="37" y="72"/>
                    <a:pt x="33" y="57"/>
                    <a:pt x="40" y="47"/>
                  </a:cubicBezTo>
                  <a:cubicBezTo>
                    <a:pt x="41" y="46"/>
                    <a:pt x="42" y="46"/>
                    <a:pt x="43" y="47"/>
                  </a:cubicBezTo>
                  <a:cubicBezTo>
                    <a:pt x="53" y="43"/>
                    <a:pt x="63" y="43"/>
                    <a:pt x="67" y="54"/>
                  </a:cubicBezTo>
                  <a:cubicBezTo>
                    <a:pt x="71" y="63"/>
                    <a:pt x="76" y="79"/>
                    <a:pt x="67" y="87"/>
                  </a:cubicBezTo>
                  <a:close/>
                </a:path>
              </a:pathLst>
            </a:custGeom>
            <a:solidFill>
              <a:srgbClr val="EA425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0" name="CustomShape 26"/>
            <p:cNvSpPr/>
            <p:nvPr/>
          </p:nvSpPr>
          <p:spPr>
            <a:xfrm>
              <a:off x="1506600" y="4979880"/>
              <a:ext cx="366480" cy="341280"/>
            </a:xfrm>
            <a:custGeom>
              <a:avLst/>
              <a:gdLst/>
              <a:ahLst/>
              <a:cxnLst/>
              <a:rect l="l" t="t" r="r" b="b"/>
              <a:pathLst>
                <a:path w="100" h="93">
                  <a:moveTo>
                    <a:pt x="92" y="0"/>
                  </a:moveTo>
                  <a:cubicBezTo>
                    <a:pt x="94" y="39"/>
                    <a:pt x="85" y="85"/>
                    <a:pt x="42" y="80"/>
                  </a:cubicBezTo>
                  <a:cubicBezTo>
                    <a:pt x="16" y="76"/>
                    <a:pt x="3" y="57"/>
                    <a:pt x="2" y="35"/>
                  </a:cubicBezTo>
                  <a:cubicBezTo>
                    <a:pt x="1" y="38"/>
                    <a:pt x="1" y="40"/>
                    <a:pt x="1" y="43"/>
                  </a:cubicBezTo>
                  <a:cubicBezTo>
                    <a:pt x="0" y="58"/>
                    <a:pt x="7" y="79"/>
                    <a:pt x="22" y="86"/>
                  </a:cubicBezTo>
                  <a:cubicBezTo>
                    <a:pt x="34" y="93"/>
                    <a:pt x="51" y="89"/>
                    <a:pt x="64" y="85"/>
                  </a:cubicBezTo>
                  <a:cubicBezTo>
                    <a:pt x="100" y="75"/>
                    <a:pt x="100" y="36"/>
                    <a:pt x="92" y="0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1" name="CustomShape 27"/>
            <p:cNvSpPr/>
            <p:nvPr/>
          </p:nvSpPr>
          <p:spPr>
            <a:xfrm>
              <a:off x="1814760" y="4737240"/>
              <a:ext cx="334800" cy="447480"/>
            </a:xfrm>
            <a:custGeom>
              <a:avLst/>
              <a:gdLst/>
              <a:ahLst/>
              <a:cxnLst/>
              <a:rect l="l" t="t" r="r" b="b"/>
              <a:pathLst>
                <a:path w="91" h="122">
                  <a:moveTo>
                    <a:pt x="75" y="97"/>
                  </a:moveTo>
                  <a:cubicBezTo>
                    <a:pt x="32" y="108"/>
                    <a:pt x="7" y="37"/>
                    <a:pt x="11" y="0"/>
                  </a:cubicBezTo>
                  <a:cubicBezTo>
                    <a:pt x="5" y="3"/>
                    <a:pt x="2" y="14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6" y="32"/>
                    <a:pt x="11" y="46"/>
                    <a:pt x="15" y="62"/>
                  </a:cubicBezTo>
                  <a:cubicBezTo>
                    <a:pt x="16" y="62"/>
                    <a:pt x="17" y="62"/>
                    <a:pt x="17" y="63"/>
                  </a:cubicBezTo>
                  <a:cubicBezTo>
                    <a:pt x="23" y="79"/>
                    <a:pt x="24" y="97"/>
                    <a:pt x="38" y="108"/>
                  </a:cubicBezTo>
                  <a:cubicBezTo>
                    <a:pt x="58" y="122"/>
                    <a:pt x="80" y="106"/>
                    <a:pt x="91" y="89"/>
                  </a:cubicBezTo>
                  <a:cubicBezTo>
                    <a:pt x="87" y="93"/>
                    <a:pt x="82" y="96"/>
                    <a:pt x="75" y="97"/>
                  </a:cubicBezTo>
                  <a:close/>
                </a:path>
              </a:pathLst>
            </a:custGeom>
            <a:solidFill>
              <a:srgbClr val="A52D3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2" name="CustomShape 28"/>
            <p:cNvSpPr/>
            <p:nvPr/>
          </p:nvSpPr>
          <p:spPr>
            <a:xfrm>
              <a:off x="1621080" y="4994280"/>
              <a:ext cx="179280" cy="220320"/>
            </a:xfrm>
            <a:custGeom>
              <a:avLst/>
              <a:gdLst/>
              <a:ahLst/>
              <a:cxnLst/>
              <a:rect l="l" t="t" r="r" b="b"/>
              <a:pathLst>
                <a:path w="49" h="60">
                  <a:moveTo>
                    <a:pt x="28" y="1"/>
                  </a:moveTo>
                  <a:cubicBezTo>
                    <a:pt x="26" y="0"/>
                    <a:pt x="25" y="2"/>
                    <a:pt x="26" y="4"/>
                  </a:cubicBezTo>
                  <a:cubicBezTo>
                    <a:pt x="14" y="11"/>
                    <a:pt x="2" y="22"/>
                    <a:pt x="1" y="37"/>
                  </a:cubicBezTo>
                  <a:cubicBezTo>
                    <a:pt x="0" y="49"/>
                    <a:pt x="9" y="60"/>
                    <a:pt x="21" y="60"/>
                  </a:cubicBezTo>
                  <a:cubicBezTo>
                    <a:pt x="49" y="58"/>
                    <a:pt x="49" y="11"/>
                    <a:pt x="28" y="1"/>
                  </a:cubicBezTo>
                  <a:moveTo>
                    <a:pt x="27" y="50"/>
                  </a:moveTo>
                  <a:cubicBezTo>
                    <a:pt x="17" y="55"/>
                    <a:pt x="10" y="49"/>
                    <a:pt x="8" y="40"/>
                  </a:cubicBezTo>
                  <a:cubicBezTo>
                    <a:pt x="7" y="34"/>
                    <a:pt x="9" y="28"/>
                    <a:pt x="13" y="23"/>
                  </a:cubicBezTo>
                  <a:cubicBezTo>
                    <a:pt x="17" y="17"/>
                    <a:pt x="23" y="12"/>
                    <a:pt x="29" y="8"/>
                  </a:cubicBezTo>
                  <a:cubicBezTo>
                    <a:pt x="38" y="20"/>
                    <a:pt x="43" y="42"/>
                    <a:pt x="27" y="5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3" name="CustomShape 29"/>
            <p:cNvSpPr/>
            <p:nvPr/>
          </p:nvSpPr>
          <p:spPr>
            <a:xfrm>
              <a:off x="1936800" y="4870440"/>
              <a:ext cx="156960" cy="185400"/>
            </a:xfrm>
            <a:custGeom>
              <a:avLst/>
              <a:gdLst/>
              <a:ahLst/>
              <a:cxnLst/>
              <a:rect l="l" t="t" r="r" b="b"/>
              <a:pathLst>
                <a:path w="43" h="51">
                  <a:moveTo>
                    <a:pt x="34" y="11"/>
                  </a:moveTo>
                  <a:cubicBezTo>
                    <a:pt x="30" y="0"/>
                    <a:pt x="20" y="0"/>
                    <a:pt x="10" y="4"/>
                  </a:cubicBezTo>
                  <a:cubicBezTo>
                    <a:pt x="9" y="3"/>
                    <a:pt x="8" y="3"/>
                    <a:pt x="7" y="4"/>
                  </a:cubicBezTo>
                  <a:cubicBezTo>
                    <a:pt x="0" y="14"/>
                    <a:pt x="4" y="29"/>
                    <a:pt x="10" y="38"/>
                  </a:cubicBezTo>
                  <a:cubicBezTo>
                    <a:pt x="15" y="46"/>
                    <a:pt x="27" y="51"/>
                    <a:pt x="34" y="44"/>
                  </a:cubicBezTo>
                  <a:cubicBezTo>
                    <a:pt x="43" y="36"/>
                    <a:pt x="38" y="20"/>
                    <a:pt x="34" y="11"/>
                  </a:cubicBezTo>
                  <a:moveTo>
                    <a:pt x="29" y="39"/>
                  </a:moveTo>
                  <a:cubicBezTo>
                    <a:pt x="21" y="44"/>
                    <a:pt x="14" y="34"/>
                    <a:pt x="12" y="28"/>
                  </a:cubicBezTo>
                  <a:cubicBezTo>
                    <a:pt x="9" y="21"/>
                    <a:pt x="9" y="15"/>
                    <a:pt x="10" y="8"/>
                  </a:cubicBezTo>
                  <a:cubicBezTo>
                    <a:pt x="14" y="7"/>
                    <a:pt x="18" y="6"/>
                    <a:pt x="22" y="7"/>
                  </a:cubicBezTo>
                  <a:cubicBezTo>
                    <a:pt x="28" y="9"/>
                    <a:pt x="28" y="14"/>
                    <a:pt x="30" y="19"/>
                  </a:cubicBezTo>
                  <a:cubicBezTo>
                    <a:pt x="31" y="25"/>
                    <a:pt x="35" y="35"/>
                    <a:pt x="29" y="3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4" name="CustomShape 30"/>
            <p:cNvSpPr/>
            <p:nvPr/>
          </p:nvSpPr>
          <p:spPr>
            <a:xfrm>
              <a:off x="1481040" y="4103640"/>
              <a:ext cx="744480" cy="1243080"/>
            </a:xfrm>
            <a:custGeom>
              <a:avLst/>
              <a:gdLst/>
              <a:ahLst/>
              <a:cxnLst/>
              <a:rect l="l" t="t" r="r" b="b"/>
              <a:pathLst>
                <a:path w="203" h="339">
                  <a:moveTo>
                    <a:pt x="189" y="199"/>
                  </a:moveTo>
                  <a:cubicBezTo>
                    <a:pt x="173" y="178"/>
                    <a:pt x="146" y="181"/>
                    <a:pt x="124" y="189"/>
                  </a:cubicBezTo>
                  <a:cubicBezTo>
                    <a:pt x="121" y="179"/>
                    <a:pt x="117" y="165"/>
                    <a:pt x="105" y="166"/>
                  </a:cubicBezTo>
                  <a:cubicBezTo>
                    <a:pt x="104" y="166"/>
                    <a:pt x="103" y="167"/>
                    <a:pt x="102" y="167"/>
                  </a:cubicBezTo>
                  <a:cubicBezTo>
                    <a:pt x="85" y="120"/>
                    <a:pt x="71" y="69"/>
                    <a:pt x="48" y="24"/>
                  </a:cubicBezTo>
                  <a:cubicBezTo>
                    <a:pt x="45" y="18"/>
                    <a:pt x="38" y="0"/>
                    <a:pt x="28" y="0"/>
                  </a:cubicBezTo>
                  <a:cubicBezTo>
                    <a:pt x="23" y="1"/>
                    <a:pt x="21" y="5"/>
                    <a:pt x="22" y="9"/>
                  </a:cubicBezTo>
                  <a:cubicBezTo>
                    <a:pt x="15" y="42"/>
                    <a:pt x="14" y="151"/>
                    <a:pt x="55" y="165"/>
                  </a:cubicBezTo>
                  <a:cubicBezTo>
                    <a:pt x="56" y="169"/>
                    <a:pt x="57" y="172"/>
                    <a:pt x="58" y="176"/>
                  </a:cubicBezTo>
                  <a:cubicBezTo>
                    <a:pt x="59" y="180"/>
                    <a:pt x="60" y="184"/>
                    <a:pt x="62" y="188"/>
                  </a:cubicBezTo>
                  <a:cubicBezTo>
                    <a:pt x="60" y="190"/>
                    <a:pt x="59" y="192"/>
                    <a:pt x="59" y="193"/>
                  </a:cubicBezTo>
                  <a:cubicBezTo>
                    <a:pt x="58" y="194"/>
                    <a:pt x="58" y="194"/>
                    <a:pt x="58" y="195"/>
                  </a:cubicBezTo>
                  <a:cubicBezTo>
                    <a:pt x="57" y="199"/>
                    <a:pt x="58" y="204"/>
                    <a:pt x="59" y="208"/>
                  </a:cubicBezTo>
                  <a:cubicBezTo>
                    <a:pt x="59" y="211"/>
                    <a:pt x="60" y="214"/>
                    <a:pt x="61" y="217"/>
                  </a:cubicBezTo>
                  <a:cubicBezTo>
                    <a:pt x="33" y="218"/>
                    <a:pt x="9" y="244"/>
                    <a:pt x="4" y="271"/>
                  </a:cubicBezTo>
                  <a:cubicBezTo>
                    <a:pt x="0" y="295"/>
                    <a:pt x="10" y="332"/>
                    <a:pt x="38" y="336"/>
                  </a:cubicBezTo>
                  <a:cubicBezTo>
                    <a:pt x="65" y="339"/>
                    <a:pt x="101" y="327"/>
                    <a:pt x="108" y="299"/>
                  </a:cubicBezTo>
                  <a:cubicBezTo>
                    <a:pt x="110" y="290"/>
                    <a:pt x="111" y="280"/>
                    <a:pt x="111" y="270"/>
                  </a:cubicBezTo>
                  <a:cubicBezTo>
                    <a:pt x="116" y="280"/>
                    <a:pt x="124" y="289"/>
                    <a:pt x="135" y="293"/>
                  </a:cubicBezTo>
                  <a:cubicBezTo>
                    <a:pt x="156" y="301"/>
                    <a:pt x="177" y="284"/>
                    <a:pt x="188" y="267"/>
                  </a:cubicBezTo>
                  <a:cubicBezTo>
                    <a:pt x="201" y="247"/>
                    <a:pt x="203" y="219"/>
                    <a:pt x="189" y="199"/>
                  </a:cubicBezTo>
                  <a:moveTo>
                    <a:pt x="25" y="13"/>
                  </a:moveTo>
                  <a:cubicBezTo>
                    <a:pt x="25" y="12"/>
                    <a:pt x="25" y="12"/>
                    <a:pt x="25" y="12"/>
                  </a:cubicBezTo>
                  <a:cubicBezTo>
                    <a:pt x="31" y="11"/>
                    <a:pt x="36" y="13"/>
                    <a:pt x="38" y="18"/>
                  </a:cubicBezTo>
                  <a:cubicBezTo>
                    <a:pt x="39" y="21"/>
                    <a:pt x="41" y="25"/>
                    <a:pt x="43" y="28"/>
                  </a:cubicBezTo>
                  <a:cubicBezTo>
                    <a:pt x="46" y="35"/>
                    <a:pt x="49" y="43"/>
                    <a:pt x="52" y="51"/>
                  </a:cubicBezTo>
                  <a:cubicBezTo>
                    <a:pt x="57" y="64"/>
                    <a:pt x="62" y="77"/>
                    <a:pt x="66" y="90"/>
                  </a:cubicBezTo>
                  <a:cubicBezTo>
                    <a:pt x="76" y="117"/>
                    <a:pt x="85" y="143"/>
                    <a:pt x="95" y="170"/>
                  </a:cubicBezTo>
                  <a:cubicBezTo>
                    <a:pt x="95" y="170"/>
                    <a:pt x="96" y="170"/>
                    <a:pt x="96" y="171"/>
                  </a:cubicBezTo>
                  <a:cubicBezTo>
                    <a:pt x="93" y="173"/>
                    <a:pt x="90" y="176"/>
                    <a:pt x="88" y="179"/>
                  </a:cubicBezTo>
                  <a:cubicBezTo>
                    <a:pt x="88" y="177"/>
                    <a:pt x="86" y="175"/>
                    <a:pt x="85" y="173"/>
                  </a:cubicBezTo>
                  <a:cubicBezTo>
                    <a:pt x="83" y="169"/>
                    <a:pt x="81" y="165"/>
                    <a:pt x="78" y="162"/>
                  </a:cubicBezTo>
                  <a:cubicBezTo>
                    <a:pt x="78" y="161"/>
                    <a:pt x="77" y="160"/>
                    <a:pt x="76" y="160"/>
                  </a:cubicBezTo>
                  <a:cubicBezTo>
                    <a:pt x="16" y="166"/>
                    <a:pt x="25" y="56"/>
                    <a:pt x="25" y="13"/>
                  </a:cubicBezTo>
                  <a:moveTo>
                    <a:pt x="75" y="165"/>
                  </a:moveTo>
                  <a:cubicBezTo>
                    <a:pt x="76" y="169"/>
                    <a:pt x="78" y="172"/>
                    <a:pt x="80" y="175"/>
                  </a:cubicBezTo>
                  <a:cubicBezTo>
                    <a:pt x="81" y="177"/>
                    <a:pt x="81" y="179"/>
                    <a:pt x="82" y="181"/>
                  </a:cubicBezTo>
                  <a:cubicBezTo>
                    <a:pt x="80" y="181"/>
                    <a:pt x="77" y="181"/>
                    <a:pt x="75" y="181"/>
                  </a:cubicBezTo>
                  <a:cubicBezTo>
                    <a:pt x="73" y="181"/>
                    <a:pt x="70" y="182"/>
                    <a:pt x="67" y="184"/>
                  </a:cubicBezTo>
                  <a:cubicBezTo>
                    <a:pt x="66" y="181"/>
                    <a:pt x="65" y="178"/>
                    <a:pt x="64" y="175"/>
                  </a:cubicBezTo>
                  <a:cubicBezTo>
                    <a:pt x="63" y="172"/>
                    <a:pt x="63" y="169"/>
                    <a:pt x="62" y="166"/>
                  </a:cubicBezTo>
                  <a:cubicBezTo>
                    <a:pt x="66" y="167"/>
                    <a:pt x="70" y="167"/>
                    <a:pt x="75" y="165"/>
                  </a:cubicBezTo>
                  <a:moveTo>
                    <a:pt x="71" y="324"/>
                  </a:moveTo>
                  <a:cubicBezTo>
                    <a:pt x="58" y="328"/>
                    <a:pt x="41" y="332"/>
                    <a:pt x="29" y="325"/>
                  </a:cubicBezTo>
                  <a:cubicBezTo>
                    <a:pt x="14" y="318"/>
                    <a:pt x="7" y="297"/>
                    <a:pt x="8" y="282"/>
                  </a:cubicBezTo>
                  <a:cubicBezTo>
                    <a:pt x="9" y="250"/>
                    <a:pt x="34" y="221"/>
                    <a:pt x="67" y="222"/>
                  </a:cubicBezTo>
                  <a:cubicBezTo>
                    <a:pt x="70" y="222"/>
                    <a:pt x="70" y="218"/>
                    <a:pt x="67" y="218"/>
                  </a:cubicBezTo>
                  <a:cubicBezTo>
                    <a:pt x="67" y="218"/>
                    <a:pt x="66" y="218"/>
                    <a:pt x="66" y="218"/>
                  </a:cubicBezTo>
                  <a:cubicBezTo>
                    <a:pt x="66" y="214"/>
                    <a:pt x="64" y="211"/>
                    <a:pt x="64" y="207"/>
                  </a:cubicBezTo>
                  <a:cubicBezTo>
                    <a:pt x="63" y="204"/>
                    <a:pt x="63" y="199"/>
                    <a:pt x="62" y="195"/>
                  </a:cubicBezTo>
                  <a:cubicBezTo>
                    <a:pt x="63" y="194"/>
                    <a:pt x="64" y="193"/>
                    <a:pt x="66" y="192"/>
                  </a:cubicBezTo>
                  <a:cubicBezTo>
                    <a:pt x="67" y="192"/>
                    <a:pt x="68" y="191"/>
                    <a:pt x="68" y="190"/>
                  </a:cubicBezTo>
                  <a:cubicBezTo>
                    <a:pt x="70" y="188"/>
                    <a:pt x="73" y="187"/>
                    <a:pt x="75" y="187"/>
                  </a:cubicBezTo>
                  <a:cubicBezTo>
                    <a:pt x="78" y="186"/>
                    <a:pt x="81" y="187"/>
                    <a:pt x="83" y="188"/>
                  </a:cubicBezTo>
                  <a:cubicBezTo>
                    <a:pt x="84" y="189"/>
                    <a:pt x="85" y="190"/>
                    <a:pt x="86" y="190"/>
                  </a:cubicBezTo>
                  <a:cubicBezTo>
                    <a:pt x="97" y="229"/>
                    <a:pt x="125" y="308"/>
                    <a:pt x="71" y="324"/>
                  </a:cubicBezTo>
                  <a:moveTo>
                    <a:pt x="183" y="260"/>
                  </a:moveTo>
                  <a:cubicBezTo>
                    <a:pt x="172" y="278"/>
                    <a:pt x="150" y="296"/>
                    <a:pt x="129" y="281"/>
                  </a:cubicBezTo>
                  <a:cubicBezTo>
                    <a:pt x="115" y="270"/>
                    <a:pt x="114" y="252"/>
                    <a:pt x="108" y="236"/>
                  </a:cubicBezTo>
                  <a:cubicBezTo>
                    <a:pt x="108" y="235"/>
                    <a:pt x="107" y="235"/>
                    <a:pt x="106" y="235"/>
                  </a:cubicBezTo>
                  <a:cubicBezTo>
                    <a:pt x="102" y="219"/>
                    <a:pt x="97" y="205"/>
                    <a:pt x="91" y="192"/>
                  </a:cubicBezTo>
                  <a:cubicBezTo>
                    <a:pt x="91" y="192"/>
                    <a:pt x="91" y="192"/>
                    <a:pt x="91" y="192"/>
                  </a:cubicBezTo>
                  <a:cubicBezTo>
                    <a:pt x="93" y="185"/>
                    <a:pt x="100" y="166"/>
                    <a:pt x="111" y="174"/>
                  </a:cubicBezTo>
                  <a:cubicBezTo>
                    <a:pt x="117" y="180"/>
                    <a:pt x="119" y="191"/>
                    <a:pt x="122" y="199"/>
                  </a:cubicBezTo>
                  <a:cubicBezTo>
                    <a:pt x="123" y="200"/>
                    <a:pt x="126" y="199"/>
                    <a:pt x="126" y="197"/>
                  </a:cubicBezTo>
                  <a:cubicBezTo>
                    <a:pt x="125" y="196"/>
                    <a:pt x="125" y="195"/>
                    <a:pt x="125" y="194"/>
                  </a:cubicBezTo>
                  <a:cubicBezTo>
                    <a:pt x="142" y="190"/>
                    <a:pt x="167" y="186"/>
                    <a:pt x="180" y="200"/>
                  </a:cubicBezTo>
                  <a:cubicBezTo>
                    <a:pt x="195" y="217"/>
                    <a:pt x="193" y="242"/>
                    <a:pt x="183" y="26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5" name="CustomShape 31"/>
            <p:cNvSpPr/>
            <p:nvPr/>
          </p:nvSpPr>
          <p:spPr>
            <a:xfrm>
              <a:off x="1687680" y="4587840"/>
              <a:ext cx="64800" cy="80640"/>
            </a:xfrm>
            <a:custGeom>
              <a:avLst/>
              <a:gdLst/>
              <a:ahLst/>
              <a:cxnLst/>
              <a:rect l="l" t="t" r="r" b="b"/>
              <a:pathLst>
                <a:path w="18" h="22">
                  <a:moveTo>
                    <a:pt x="18" y="11"/>
                  </a:moveTo>
                  <a:cubicBezTo>
                    <a:pt x="17" y="5"/>
                    <a:pt x="11" y="0"/>
                    <a:pt x="5" y="2"/>
                  </a:cubicBezTo>
                  <a:cubicBezTo>
                    <a:pt x="5" y="2"/>
                    <a:pt x="5" y="2"/>
                    <a:pt x="4" y="2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1" y="5"/>
                    <a:pt x="1" y="8"/>
                    <a:pt x="0" y="11"/>
                  </a:cubicBezTo>
                  <a:cubicBezTo>
                    <a:pt x="0" y="16"/>
                    <a:pt x="2" y="22"/>
                    <a:pt x="8" y="22"/>
                  </a:cubicBezTo>
                  <a:cubicBezTo>
                    <a:pt x="14" y="22"/>
                    <a:pt x="18" y="17"/>
                    <a:pt x="18" y="11"/>
                  </a:cubicBezTo>
                  <a:moveTo>
                    <a:pt x="11" y="14"/>
                  </a:moveTo>
                  <a:cubicBezTo>
                    <a:pt x="10" y="17"/>
                    <a:pt x="7" y="16"/>
                    <a:pt x="6" y="14"/>
                  </a:cubicBezTo>
                  <a:cubicBezTo>
                    <a:pt x="6" y="13"/>
                    <a:pt x="6" y="10"/>
                    <a:pt x="6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10" y="8"/>
                    <a:pt x="13" y="11"/>
                    <a:pt x="11" y="1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6" name="CustomShape 32"/>
            <p:cNvSpPr/>
            <p:nvPr/>
          </p:nvSpPr>
          <p:spPr>
            <a:xfrm>
              <a:off x="1559160" y="4957920"/>
              <a:ext cx="101520" cy="98280"/>
            </a:xfrm>
            <a:custGeom>
              <a:avLst/>
              <a:gdLst/>
              <a:ahLst/>
              <a:cxnLst/>
              <a:rect l="l" t="t" r="r" b="b"/>
              <a:pathLst>
                <a:path w="28" h="27">
                  <a:moveTo>
                    <a:pt x="25" y="1"/>
                  </a:moveTo>
                  <a:cubicBezTo>
                    <a:pt x="19" y="2"/>
                    <a:pt x="15" y="5"/>
                    <a:pt x="10" y="9"/>
                  </a:cubicBezTo>
                  <a:cubicBezTo>
                    <a:pt x="7" y="13"/>
                    <a:pt x="0" y="21"/>
                    <a:pt x="4" y="26"/>
                  </a:cubicBezTo>
                  <a:cubicBezTo>
                    <a:pt x="5" y="27"/>
                    <a:pt x="6" y="27"/>
                    <a:pt x="8" y="27"/>
                  </a:cubicBezTo>
                  <a:cubicBezTo>
                    <a:pt x="12" y="25"/>
                    <a:pt x="13" y="18"/>
                    <a:pt x="16" y="15"/>
                  </a:cubicBezTo>
                  <a:cubicBezTo>
                    <a:pt x="19" y="11"/>
                    <a:pt x="23" y="6"/>
                    <a:pt x="27" y="3"/>
                  </a:cubicBezTo>
                  <a:cubicBezTo>
                    <a:pt x="28" y="2"/>
                    <a:pt x="27" y="0"/>
                    <a:pt x="2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7" name="CustomShape 33"/>
            <p:cNvSpPr/>
            <p:nvPr/>
          </p:nvSpPr>
          <p:spPr>
            <a:xfrm>
              <a:off x="1551240" y="5060880"/>
              <a:ext cx="25200" cy="36360"/>
            </a:xfrm>
            <a:custGeom>
              <a:avLst/>
              <a:gdLst/>
              <a:ahLst/>
              <a:cxnLst/>
              <a:rect l="l" t="t" r="r" b="b"/>
              <a:pathLst>
                <a:path w="7" h="10">
                  <a:moveTo>
                    <a:pt x="7" y="6"/>
                  </a:moveTo>
                  <a:cubicBezTo>
                    <a:pt x="6" y="5"/>
                    <a:pt x="5" y="4"/>
                    <a:pt x="5" y="2"/>
                  </a:cubicBezTo>
                  <a:cubicBezTo>
                    <a:pt x="4" y="0"/>
                    <a:pt x="0" y="1"/>
                    <a:pt x="1" y="3"/>
                  </a:cubicBezTo>
                  <a:cubicBezTo>
                    <a:pt x="1" y="5"/>
                    <a:pt x="0" y="6"/>
                    <a:pt x="1" y="8"/>
                  </a:cubicBezTo>
                  <a:cubicBezTo>
                    <a:pt x="2" y="9"/>
                    <a:pt x="3" y="10"/>
                    <a:pt x="5" y="10"/>
                  </a:cubicBezTo>
                  <a:cubicBezTo>
                    <a:pt x="6" y="9"/>
                    <a:pt x="7" y="7"/>
                    <a:pt x="7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8" name="CustomShape 34"/>
            <p:cNvSpPr/>
            <p:nvPr/>
          </p:nvSpPr>
          <p:spPr>
            <a:xfrm>
              <a:off x="2086200" y="4840200"/>
              <a:ext cx="63360" cy="66600"/>
            </a:xfrm>
            <a:custGeom>
              <a:avLst/>
              <a:gdLst/>
              <a:ahLst/>
              <a:cxnLst/>
              <a:rect l="l" t="t" r="r" b="b"/>
              <a:pathLst>
                <a:path w="17" h="18">
                  <a:moveTo>
                    <a:pt x="11" y="5"/>
                  </a:moveTo>
                  <a:cubicBezTo>
                    <a:pt x="8" y="2"/>
                    <a:pt x="5" y="1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5" y="5"/>
                    <a:pt x="8" y="11"/>
                    <a:pt x="11" y="17"/>
                  </a:cubicBezTo>
                  <a:cubicBezTo>
                    <a:pt x="12" y="18"/>
                    <a:pt x="13" y="18"/>
                    <a:pt x="14" y="18"/>
                  </a:cubicBezTo>
                  <a:cubicBezTo>
                    <a:pt x="14" y="18"/>
                    <a:pt x="15" y="18"/>
                    <a:pt x="15" y="18"/>
                  </a:cubicBezTo>
                  <a:cubicBezTo>
                    <a:pt x="16" y="18"/>
                    <a:pt x="17" y="16"/>
                    <a:pt x="17" y="15"/>
                  </a:cubicBezTo>
                  <a:cubicBezTo>
                    <a:pt x="16" y="11"/>
                    <a:pt x="14" y="8"/>
                    <a:pt x="11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9" name="CustomShape 35"/>
            <p:cNvSpPr/>
            <p:nvPr/>
          </p:nvSpPr>
          <p:spPr>
            <a:xfrm>
              <a:off x="1411200" y="5657760"/>
              <a:ext cx="268200" cy="190440"/>
            </a:xfrm>
            <a:custGeom>
              <a:avLst/>
              <a:gdLst/>
              <a:ahLst/>
              <a:cxnLst/>
              <a:rect l="l" t="t" r="r" b="b"/>
              <a:pathLst>
                <a:path w="73" h="52">
                  <a:moveTo>
                    <a:pt x="53" y="37"/>
                  </a:moveTo>
                  <a:cubicBezTo>
                    <a:pt x="56" y="26"/>
                    <a:pt x="64" y="17"/>
                    <a:pt x="73" y="10"/>
                  </a:cubicBezTo>
                  <a:cubicBezTo>
                    <a:pt x="72" y="8"/>
                    <a:pt x="72" y="6"/>
                    <a:pt x="71" y="5"/>
                  </a:cubicBezTo>
                  <a:cubicBezTo>
                    <a:pt x="70" y="3"/>
                    <a:pt x="68" y="2"/>
                    <a:pt x="67" y="0"/>
                  </a:cubicBezTo>
                  <a:cubicBezTo>
                    <a:pt x="66" y="0"/>
                    <a:pt x="66" y="1"/>
                    <a:pt x="65" y="1"/>
                  </a:cubicBezTo>
                  <a:cubicBezTo>
                    <a:pt x="51" y="6"/>
                    <a:pt x="37" y="13"/>
                    <a:pt x="25" y="23"/>
                  </a:cubicBezTo>
                  <a:cubicBezTo>
                    <a:pt x="16" y="31"/>
                    <a:pt x="8" y="41"/>
                    <a:pt x="0" y="52"/>
                  </a:cubicBezTo>
                  <a:cubicBezTo>
                    <a:pt x="15" y="40"/>
                    <a:pt x="34" y="33"/>
                    <a:pt x="53" y="37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0" name="CustomShape 36"/>
            <p:cNvSpPr/>
            <p:nvPr/>
          </p:nvSpPr>
          <p:spPr>
            <a:xfrm>
              <a:off x="1279440" y="5816520"/>
              <a:ext cx="557280" cy="780840"/>
            </a:xfrm>
            <a:custGeom>
              <a:avLst/>
              <a:gdLst/>
              <a:ahLst/>
              <a:cxnLst/>
              <a:rect l="l" t="t" r="r" b="b"/>
              <a:pathLst>
                <a:path w="152" h="213">
                  <a:moveTo>
                    <a:pt x="83" y="147"/>
                  </a:moveTo>
                  <a:cubicBezTo>
                    <a:pt x="70" y="110"/>
                    <a:pt x="75" y="50"/>
                    <a:pt x="106" y="22"/>
                  </a:cubicBezTo>
                  <a:cubicBezTo>
                    <a:pt x="95" y="19"/>
                    <a:pt x="86" y="12"/>
                    <a:pt x="88" y="0"/>
                  </a:cubicBezTo>
                  <a:cubicBezTo>
                    <a:pt x="72" y="3"/>
                    <a:pt x="58" y="4"/>
                    <a:pt x="44" y="13"/>
                  </a:cubicBezTo>
                  <a:cubicBezTo>
                    <a:pt x="33" y="20"/>
                    <a:pt x="25" y="29"/>
                    <a:pt x="18" y="40"/>
                  </a:cubicBezTo>
                  <a:cubicBezTo>
                    <a:pt x="2" y="73"/>
                    <a:pt x="0" y="111"/>
                    <a:pt x="16" y="146"/>
                  </a:cubicBezTo>
                  <a:cubicBezTo>
                    <a:pt x="33" y="181"/>
                    <a:pt x="67" y="202"/>
                    <a:pt x="104" y="209"/>
                  </a:cubicBezTo>
                  <a:cubicBezTo>
                    <a:pt x="118" y="211"/>
                    <a:pt x="135" y="213"/>
                    <a:pt x="152" y="212"/>
                  </a:cubicBezTo>
                  <a:cubicBezTo>
                    <a:pt x="121" y="203"/>
                    <a:pt x="93" y="177"/>
                    <a:pt x="83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1" name="CustomShape 37"/>
            <p:cNvSpPr/>
            <p:nvPr/>
          </p:nvSpPr>
          <p:spPr>
            <a:xfrm>
              <a:off x="1565280" y="5889600"/>
              <a:ext cx="447480" cy="699840"/>
            </a:xfrm>
            <a:custGeom>
              <a:avLst/>
              <a:gdLst/>
              <a:ahLst/>
              <a:cxnLst/>
              <a:rect l="l" t="t" r="r" b="b"/>
              <a:pathLst>
                <a:path w="122" h="191">
                  <a:moveTo>
                    <a:pt x="120" y="91"/>
                  </a:moveTo>
                  <a:cubicBezTo>
                    <a:pt x="118" y="53"/>
                    <a:pt x="106" y="24"/>
                    <a:pt x="78" y="0"/>
                  </a:cubicBezTo>
                  <a:cubicBezTo>
                    <a:pt x="73" y="2"/>
                    <a:pt x="69" y="3"/>
                    <a:pt x="64" y="4"/>
                  </a:cubicBezTo>
                  <a:cubicBezTo>
                    <a:pt x="56" y="5"/>
                    <a:pt x="44" y="5"/>
                    <a:pt x="33" y="3"/>
                  </a:cubicBezTo>
                  <a:cubicBezTo>
                    <a:pt x="7" y="33"/>
                    <a:pt x="0" y="85"/>
                    <a:pt x="11" y="122"/>
                  </a:cubicBezTo>
                  <a:cubicBezTo>
                    <a:pt x="24" y="161"/>
                    <a:pt x="56" y="177"/>
                    <a:pt x="92" y="191"/>
                  </a:cubicBezTo>
                  <a:cubicBezTo>
                    <a:pt x="92" y="191"/>
                    <a:pt x="92" y="191"/>
                    <a:pt x="92" y="190"/>
                  </a:cubicBezTo>
                  <a:cubicBezTo>
                    <a:pt x="118" y="166"/>
                    <a:pt x="122" y="125"/>
                    <a:pt x="120" y="91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2" name="CustomShape 38"/>
            <p:cNvSpPr/>
            <p:nvPr/>
          </p:nvSpPr>
          <p:spPr>
            <a:xfrm>
              <a:off x="1683000" y="5632560"/>
              <a:ext cx="290520" cy="69840"/>
            </a:xfrm>
            <a:custGeom>
              <a:avLst/>
              <a:gdLst/>
              <a:ahLst/>
              <a:cxnLst/>
              <a:rect l="l" t="t" r="r" b="b"/>
              <a:pathLst>
                <a:path w="79" h="19">
                  <a:moveTo>
                    <a:pt x="16" y="8"/>
                  </a:moveTo>
                  <a:cubicBezTo>
                    <a:pt x="20" y="6"/>
                    <a:pt x="25" y="5"/>
                    <a:pt x="29" y="5"/>
                  </a:cubicBezTo>
                  <a:cubicBezTo>
                    <a:pt x="30" y="4"/>
                    <a:pt x="31" y="4"/>
                    <a:pt x="33" y="4"/>
                  </a:cubicBezTo>
                  <a:cubicBezTo>
                    <a:pt x="33" y="4"/>
                    <a:pt x="34" y="4"/>
                    <a:pt x="34" y="5"/>
                  </a:cubicBezTo>
                  <a:cubicBezTo>
                    <a:pt x="44" y="5"/>
                    <a:pt x="55" y="10"/>
                    <a:pt x="61" y="19"/>
                  </a:cubicBezTo>
                  <a:cubicBezTo>
                    <a:pt x="63" y="15"/>
                    <a:pt x="66" y="13"/>
                    <a:pt x="68" y="10"/>
                  </a:cubicBezTo>
                  <a:cubicBezTo>
                    <a:pt x="71" y="7"/>
                    <a:pt x="75" y="5"/>
                    <a:pt x="79" y="3"/>
                  </a:cubicBezTo>
                  <a:cubicBezTo>
                    <a:pt x="53" y="0"/>
                    <a:pt x="25" y="1"/>
                    <a:pt x="0" y="6"/>
                  </a:cubicBezTo>
                  <a:cubicBezTo>
                    <a:pt x="1" y="8"/>
                    <a:pt x="2" y="11"/>
                    <a:pt x="3" y="14"/>
                  </a:cubicBezTo>
                  <a:cubicBezTo>
                    <a:pt x="7" y="12"/>
                    <a:pt x="11" y="10"/>
                    <a:pt x="16" y="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3" name="CustomShape 39"/>
            <p:cNvSpPr/>
            <p:nvPr/>
          </p:nvSpPr>
          <p:spPr>
            <a:xfrm>
              <a:off x="1609920" y="5668920"/>
              <a:ext cx="318960" cy="209520"/>
            </a:xfrm>
            <a:custGeom>
              <a:avLst/>
              <a:gdLst/>
              <a:ahLst/>
              <a:cxnLst/>
              <a:rect l="l" t="t" r="r" b="b"/>
              <a:pathLst>
                <a:path w="87" h="57">
                  <a:moveTo>
                    <a:pt x="34" y="5"/>
                  </a:moveTo>
                  <a:cubicBezTo>
                    <a:pt x="34" y="6"/>
                    <a:pt x="33" y="5"/>
                    <a:pt x="32" y="5"/>
                  </a:cubicBezTo>
                  <a:cubicBezTo>
                    <a:pt x="25" y="9"/>
                    <a:pt x="18" y="15"/>
                    <a:pt x="13" y="22"/>
                  </a:cubicBezTo>
                  <a:cubicBezTo>
                    <a:pt x="7" y="30"/>
                    <a:pt x="0" y="44"/>
                    <a:pt x="11" y="51"/>
                  </a:cubicBezTo>
                  <a:cubicBezTo>
                    <a:pt x="18" y="55"/>
                    <a:pt x="30" y="56"/>
                    <a:pt x="38" y="56"/>
                  </a:cubicBezTo>
                  <a:cubicBezTo>
                    <a:pt x="57" y="57"/>
                    <a:pt x="87" y="48"/>
                    <a:pt x="80" y="23"/>
                  </a:cubicBezTo>
                  <a:cubicBezTo>
                    <a:pt x="74" y="3"/>
                    <a:pt x="52" y="0"/>
                    <a:pt x="34" y="5"/>
                  </a:cubicBezTo>
                  <a:close/>
                </a:path>
              </a:pathLst>
            </a:custGeom>
            <a:solidFill>
              <a:srgbClr val="C462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4" name="CustomShape 40"/>
            <p:cNvSpPr/>
            <p:nvPr/>
          </p:nvSpPr>
          <p:spPr>
            <a:xfrm>
              <a:off x="1920960" y="5646600"/>
              <a:ext cx="477720" cy="511200"/>
            </a:xfrm>
            <a:custGeom>
              <a:avLst/>
              <a:gdLst/>
              <a:ahLst/>
              <a:cxnLst/>
              <a:rect l="l" t="t" r="r" b="b"/>
              <a:pathLst>
                <a:path w="130" h="139">
                  <a:moveTo>
                    <a:pt x="36" y="2"/>
                  </a:moveTo>
                  <a:cubicBezTo>
                    <a:pt x="31" y="1"/>
                    <a:pt x="26" y="0"/>
                    <a:pt x="21" y="0"/>
                  </a:cubicBezTo>
                  <a:cubicBezTo>
                    <a:pt x="20" y="0"/>
                    <a:pt x="20" y="0"/>
                    <a:pt x="20" y="1"/>
                  </a:cubicBezTo>
                  <a:cubicBezTo>
                    <a:pt x="16" y="4"/>
                    <a:pt x="12" y="7"/>
                    <a:pt x="8" y="11"/>
                  </a:cubicBezTo>
                  <a:cubicBezTo>
                    <a:pt x="5" y="13"/>
                    <a:pt x="3" y="17"/>
                    <a:pt x="0" y="20"/>
                  </a:cubicBezTo>
                  <a:cubicBezTo>
                    <a:pt x="1" y="22"/>
                    <a:pt x="2" y="24"/>
                    <a:pt x="3" y="27"/>
                  </a:cubicBezTo>
                  <a:cubicBezTo>
                    <a:pt x="3" y="29"/>
                    <a:pt x="4" y="31"/>
                    <a:pt x="4" y="32"/>
                  </a:cubicBezTo>
                  <a:cubicBezTo>
                    <a:pt x="18" y="27"/>
                    <a:pt x="29" y="35"/>
                    <a:pt x="44" y="40"/>
                  </a:cubicBezTo>
                  <a:cubicBezTo>
                    <a:pt x="59" y="47"/>
                    <a:pt x="70" y="54"/>
                    <a:pt x="82" y="65"/>
                  </a:cubicBezTo>
                  <a:cubicBezTo>
                    <a:pt x="104" y="85"/>
                    <a:pt x="121" y="110"/>
                    <a:pt x="124" y="139"/>
                  </a:cubicBezTo>
                  <a:cubicBezTo>
                    <a:pt x="130" y="112"/>
                    <a:pt x="128" y="85"/>
                    <a:pt x="115" y="59"/>
                  </a:cubicBezTo>
                  <a:cubicBezTo>
                    <a:pt x="99" y="27"/>
                    <a:pt x="71" y="7"/>
                    <a:pt x="36" y="2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5" name="CustomShape 41"/>
            <p:cNvSpPr/>
            <p:nvPr/>
          </p:nvSpPr>
          <p:spPr>
            <a:xfrm>
              <a:off x="1870200" y="5786640"/>
              <a:ext cx="487080" cy="799920"/>
            </a:xfrm>
            <a:custGeom>
              <a:avLst/>
              <a:gdLst/>
              <a:ahLst/>
              <a:cxnLst/>
              <a:rect l="l" t="t" r="r" b="b"/>
              <a:pathLst>
                <a:path w="133" h="218">
                  <a:moveTo>
                    <a:pt x="18" y="0"/>
                  </a:moveTo>
                  <a:cubicBezTo>
                    <a:pt x="17" y="11"/>
                    <a:pt x="10" y="19"/>
                    <a:pt x="0" y="25"/>
                  </a:cubicBezTo>
                  <a:cubicBezTo>
                    <a:pt x="32" y="42"/>
                    <a:pt x="43" y="83"/>
                    <a:pt x="46" y="116"/>
                  </a:cubicBezTo>
                  <a:cubicBezTo>
                    <a:pt x="47" y="138"/>
                    <a:pt x="47" y="160"/>
                    <a:pt x="39" y="182"/>
                  </a:cubicBezTo>
                  <a:cubicBezTo>
                    <a:pt x="34" y="195"/>
                    <a:pt x="29" y="209"/>
                    <a:pt x="18" y="218"/>
                  </a:cubicBezTo>
                  <a:cubicBezTo>
                    <a:pt x="35" y="215"/>
                    <a:pt x="52" y="210"/>
                    <a:pt x="65" y="202"/>
                  </a:cubicBezTo>
                  <a:cubicBezTo>
                    <a:pt x="96" y="183"/>
                    <a:pt x="121" y="153"/>
                    <a:pt x="133" y="119"/>
                  </a:cubicBezTo>
                  <a:cubicBezTo>
                    <a:pt x="129" y="88"/>
                    <a:pt x="121" y="63"/>
                    <a:pt x="98" y="40"/>
                  </a:cubicBezTo>
                  <a:cubicBezTo>
                    <a:pt x="77" y="20"/>
                    <a:pt x="47" y="0"/>
                    <a:pt x="1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6" name="CustomShape 42"/>
            <p:cNvSpPr/>
            <p:nvPr/>
          </p:nvSpPr>
          <p:spPr>
            <a:xfrm>
              <a:off x="1287360" y="6013440"/>
              <a:ext cx="549000" cy="583920"/>
            </a:xfrm>
            <a:custGeom>
              <a:avLst/>
              <a:gdLst/>
              <a:ahLst/>
              <a:cxnLst/>
              <a:rect l="l" t="t" r="r" b="b"/>
              <a:pathLst>
                <a:path w="150" h="159">
                  <a:moveTo>
                    <a:pt x="82" y="97"/>
                  </a:moveTo>
                  <a:cubicBezTo>
                    <a:pt x="54" y="86"/>
                    <a:pt x="32" y="67"/>
                    <a:pt x="21" y="36"/>
                  </a:cubicBezTo>
                  <a:cubicBezTo>
                    <a:pt x="19" y="29"/>
                    <a:pt x="13" y="14"/>
                    <a:pt x="10" y="0"/>
                  </a:cubicBezTo>
                  <a:cubicBezTo>
                    <a:pt x="0" y="30"/>
                    <a:pt x="0" y="62"/>
                    <a:pt x="14" y="92"/>
                  </a:cubicBezTo>
                  <a:cubicBezTo>
                    <a:pt x="31" y="127"/>
                    <a:pt x="65" y="148"/>
                    <a:pt x="102" y="155"/>
                  </a:cubicBezTo>
                  <a:cubicBezTo>
                    <a:pt x="116" y="157"/>
                    <a:pt x="133" y="159"/>
                    <a:pt x="150" y="158"/>
                  </a:cubicBezTo>
                  <a:cubicBezTo>
                    <a:pt x="120" y="149"/>
                    <a:pt x="94" y="125"/>
                    <a:pt x="82" y="97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7" name="CustomShape 43"/>
            <p:cNvSpPr/>
            <p:nvPr/>
          </p:nvSpPr>
          <p:spPr>
            <a:xfrm>
              <a:off x="1629000" y="6380280"/>
              <a:ext cx="369720" cy="209520"/>
            </a:xfrm>
            <a:custGeom>
              <a:avLst/>
              <a:gdLst/>
              <a:ahLst/>
              <a:cxnLst/>
              <a:rect l="l" t="t" r="r" b="b"/>
              <a:pathLst>
                <a:path w="101" h="57">
                  <a:moveTo>
                    <a:pt x="25" y="5"/>
                  </a:moveTo>
                  <a:cubicBezTo>
                    <a:pt x="16" y="4"/>
                    <a:pt x="8" y="2"/>
                    <a:pt x="0" y="0"/>
                  </a:cubicBezTo>
                  <a:cubicBezTo>
                    <a:pt x="14" y="30"/>
                    <a:pt x="43" y="45"/>
                    <a:pt x="75" y="57"/>
                  </a:cubicBezTo>
                  <a:cubicBezTo>
                    <a:pt x="75" y="57"/>
                    <a:pt x="75" y="57"/>
                    <a:pt x="75" y="56"/>
                  </a:cubicBezTo>
                  <a:cubicBezTo>
                    <a:pt x="90" y="42"/>
                    <a:pt x="98" y="22"/>
                    <a:pt x="101" y="2"/>
                  </a:cubicBezTo>
                  <a:cubicBezTo>
                    <a:pt x="75" y="7"/>
                    <a:pt x="49" y="8"/>
                    <a:pt x="25" y="5"/>
                  </a:cubicBezTo>
                  <a:close/>
                </a:path>
              </a:pathLst>
            </a:custGeom>
            <a:solidFill>
              <a:srgbClr val="C4623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8" name="CustomShape 44"/>
            <p:cNvSpPr/>
            <p:nvPr/>
          </p:nvSpPr>
          <p:spPr>
            <a:xfrm>
              <a:off x="1936800" y="6222960"/>
              <a:ext cx="420480" cy="363240"/>
            </a:xfrm>
            <a:custGeom>
              <a:avLst/>
              <a:gdLst/>
              <a:ahLst/>
              <a:cxnLst/>
              <a:rect l="l" t="t" r="r" b="b"/>
              <a:pathLst>
                <a:path w="115" h="99">
                  <a:moveTo>
                    <a:pt x="26" y="43"/>
                  </a:moveTo>
                  <a:cubicBezTo>
                    <a:pt x="25" y="49"/>
                    <a:pt x="23" y="56"/>
                    <a:pt x="21" y="63"/>
                  </a:cubicBezTo>
                  <a:cubicBezTo>
                    <a:pt x="16" y="76"/>
                    <a:pt x="11" y="90"/>
                    <a:pt x="0" y="99"/>
                  </a:cubicBezTo>
                  <a:cubicBezTo>
                    <a:pt x="17" y="96"/>
                    <a:pt x="34" y="91"/>
                    <a:pt x="47" y="83"/>
                  </a:cubicBezTo>
                  <a:cubicBezTo>
                    <a:pt x="78" y="64"/>
                    <a:pt x="103" y="34"/>
                    <a:pt x="115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90" y="20"/>
                    <a:pt x="59" y="34"/>
                    <a:pt x="26" y="43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9" name="CustomShape 45"/>
            <p:cNvSpPr/>
            <p:nvPr/>
          </p:nvSpPr>
          <p:spPr>
            <a:xfrm>
              <a:off x="1819440" y="5948280"/>
              <a:ext cx="149040" cy="296640"/>
            </a:xfrm>
            <a:custGeom>
              <a:avLst/>
              <a:gdLst/>
              <a:ahLst/>
              <a:cxnLst/>
              <a:rect l="l" t="t" r="r" b="b"/>
              <a:pathLst>
                <a:path w="41" h="81">
                  <a:moveTo>
                    <a:pt x="32" y="40"/>
                  </a:moveTo>
                  <a:cubicBezTo>
                    <a:pt x="27" y="24"/>
                    <a:pt x="18" y="11"/>
                    <a:pt x="4" y="1"/>
                  </a:cubicBezTo>
                  <a:cubicBezTo>
                    <a:pt x="2" y="0"/>
                    <a:pt x="0" y="4"/>
                    <a:pt x="2" y="5"/>
                  </a:cubicBezTo>
                  <a:cubicBezTo>
                    <a:pt x="14" y="15"/>
                    <a:pt x="18" y="33"/>
                    <a:pt x="20" y="47"/>
                  </a:cubicBezTo>
                  <a:cubicBezTo>
                    <a:pt x="22" y="57"/>
                    <a:pt x="21" y="72"/>
                    <a:pt x="28" y="80"/>
                  </a:cubicBezTo>
                  <a:cubicBezTo>
                    <a:pt x="29" y="81"/>
                    <a:pt x="31" y="81"/>
                    <a:pt x="32" y="80"/>
                  </a:cubicBezTo>
                  <a:cubicBezTo>
                    <a:pt x="41" y="70"/>
                    <a:pt x="35" y="51"/>
                    <a:pt x="32" y="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0" name="CustomShape 46"/>
            <p:cNvSpPr/>
            <p:nvPr/>
          </p:nvSpPr>
          <p:spPr>
            <a:xfrm>
              <a:off x="1900440" y="6273720"/>
              <a:ext cx="61920" cy="63360"/>
            </a:xfrm>
            <a:custGeom>
              <a:avLst/>
              <a:gdLst/>
              <a:ahLst/>
              <a:cxnLst/>
              <a:rect l="l" t="t" r="r" b="b"/>
              <a:pathLst>
                <a:path w="17" h="17">
                  <a:moveTo>
                    <a:pt x="15" y="6"/>
                  </a:moveTo>
                  <a:cubicBezTo>
                    <a:pt x="14" y="4"/>
                    <a:pt x="13" y="3"/>
                    <a:pt x="12" y="2"/>
                  </a:cubicBezTo>
                  <a:cubicBezTo>
                    <a:pt x="11" y="1"/>
                    <a:pt x="9" y="1"/>
                    <a:pt x="8" y="0"/>
                  </a:cubicBezTo>
                  <a:cubicBezTo>
                    <a:pt x="6" y="0"/>
                    <a:pt x="3" y="0"/>
                    <a:pt x="2" y="2"/>
                  </a:cubicBezTo>
                  <a:cubicBezTo>
                    <a:pt x="0" y="4"/>
                    <a:pt x="0" y="6"/>
                    <a:pt x="0" y="8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0" y="9"/>
                    <a:pt x="0" y="11"/>
                    <a:pt x="1" y="12"/>
                  </a:cubicBezTo>
                  <a:cubicBezTo>
                    <a:pt x="2" y="14"/>
                    <a:pt x="4" y="15"/>
                    <a:pt x="6" y="16"/>
                  </a:cubicBezTo>
                  <a:cubicBezTo>
                    <a:pt x="9" y="17"/>
                    <a:pt x="12" y="17"/>
                    <a:pt x="14" y="15"/>
                  </a:cubicBezTo>
                  <a:cubicBezTo>
                    <a:pt x="16" y="13"/>
                    <a:pt x="17" y="9"/>
                    <a:pt x="15" y="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1" name="CustomShape 47"/>
            <p:cNvSpPr/>
            <p:nvPr/>
          </p:nvSpPr>
          <p:spPr>
            <a:xfrm>
              <a:off x="1257480" y="5592960"/>
              <a:ext cx="1206360" cy="1041120"/>
            </a:xfrm>
            <a:custGeom>
              <a:avLst/>
              <a:gdLst/>
              <a:ahLst/>
              <a:cxnLst/>
              <a:rect l="l" t="t" r="r" b="b"/>
              <a:pathLst>
                <a:path w="329" h="284">
                  <a:moveTo>
                    <a:pt x="291" y="51"/>
                  </a:moveTo>
                  <a:cubicBezTo>
                    <a:pt x="272" y="24"/>
                    <a:pt x="243" y="11"/>
                    <a:pt x="211" y="7"/>
                  </a:cubicBezTo>
                  <a:cubicBezTo>
                    <a:pt x="175" y="3"/>
                    <a:pt x="130" y="0"/>
                    <a:pt x="97" y="16"/>
                  </a:cubicBezTo>
                  <a:cubicBezTo>
                    <a:pt x="96" y="17"/>
                    <a:pt x="96" y="17"/>
                    <a:pt x="95" y="18"/>
                  </a:cubicBezTo>
                  <a:cubicBezTo>
                    <a:pt x="76" y="26"/>
                    <a:pt x="59" y="36"/>
                    <a:pt x="45" y="54"/>
                  </a:cubicBezTo>
                  <a:cubicBezTo>
                    <a:pt x="25" y="79"/>
                    <a:pt x="5" y="109"/>
                    <a:pt x="4" y="142"/>
                  </a:cubicBezTo>
                  <a:cubicBezTo>
                    <a:pt x="0" y="214"/>
                    <a:pt x="43" y="269"/>
                    <a:pt x="114" y="279"/>
                  </a:cubicBezTo>
                  <a:cubicBezTo>
                    <a:pt x="147" y="284"/>
                    <a:pt x="190" y="283"/>
                    <a:pt x="221" y="270"/>
                  </a:cubicBezTo>
                  <a:cubicBezTo>
                    <a:pt x="248" y="260"/>
                    <a:pt x="271" y="238"/>
                    <a:pt x="287" y="215"/>
                  </a:cubicBezTo>
                  <a:cubicBezTo>
                    <a:pt x="322" y="166"/>
                    <a:pt x="329" y="100"/>
                    <a:pt x="291" y="51"/>
                  </a:cubicBezTo>
                  <a:moveTo>
                    <a:pt x="195" y="14"/>
                  </a:moveTo>
                  <a:cubicBezTo>
                    <a:pt x="191" y="16"/>
                    <a:pt x="187" y="18"/>
                    <a:pt x="184" y="21"/>
                  </a:cubicBezTo>
                  <a:cubicBezTo>
                    <a:pt x="182" y="24"/>
                    <a:pt x="179" y="26"/>
                    <a:pt x="177" y="30"/>
                  </a:cubicBezTo>
                  <a:cubicBezTo>
                    <a:pt x="171" y="21"/>
                    <a:pt x="160" y="16"/>
                    <a:pt x="150" y="16"/>
                  </a:cubicBezTo>
                  <a:cubicBezTo>
                    <a:pt x="150" y="15"/>
                    <a:pt x="149" y="15"/>
                    <a:pt x="149" y="15"/>
                  </a:cubicBezTo>
                  <a:cubicBezTo>
                    <a:pt x="147" y="15"/>
                    <a:pt x="146" y="15"/>
                    <a:pt x="145" y="16"/>
                  </a:cubicBezTo>
                  <a:cubicBezTo>
                    <a:pt x="141" y="16"/>
                    <a:pt x="136" y="17"/>
                    <a:pt x="132" y="19"/>
                  </a:cubicBezTo>
                  <a:cubicBezTo>
                    <a:pt x="127" y="21"/>
                    <a:pt x="123" y="23"/>
                    <a:pt x="119" y="25"/>
                  </a:cubicBezTo>
                  <a:cubicBezTo>
                    <a:pt x="118" y="22"/>
                    <a:pt x="117" y="19"/>
                    <a:pt x="116" y="17"/>
                  </a:cubicBezTo>
                  <a:cubicBezTo>
                    <a:pt x="141" y="12"/>
                    <a:pt x="169" y="11"/>
                    <a:pt x="195" y="14"/>
                  </a:cubicBezTo>
                  <a:moveTo>
                    <a:pt x="128" y="26"/>
                  </a:moveTo>
                  <a:cubicBezTo>
                    <a:pt x="129" y="26"/>
                    <a:pt x="130" y="27"/>
                    <a:pt x="130" y="26"/>
                  </a:cubicBezTo>
                  <a:cubicBezTo>
                    <a:pt x="148" y="21"/>
                    <a:pt x="170" y="24"/>
                    <a:pt x="176" y="44"/>
                  </a:cubicBezTo>
                  <a:cubicBezTo>
                    <a:pt x="183" y="69"/>
                    <a:pt x="153" y="78"/>
                    <a:pt x="134" y="77"/>
                  </a:cubicBezTo>
                  <a:cubicBezTo>
                    <a:pt x="126" y="77"/>
                    <a:pt x="114" y="76"/>
                    <a:pt x="107" y="72"/>
                  </a:cubicBezTo>
                  <a:cubicBezTo>
                    <a:pt x="96" y="65"/>
                    <a:pt x="103" y="51"/>
                    <a:pt x="109" y="43"/>
                  </a:cubicBezTo>
                  <a:cubicBezTo>
                    <a:pt x="114" y="36"/>
                    <a:pt x="121" y="30"/>
                    <a:pt x="128" y="26"/>
                  </a:cubicBezTo>
                  <a:moveTo>
                    <a:pt x="67" y="41"/>
                  </a:moveTo>
                  <a:cubicBezTo>
                    <a:pt x="79" y="31"/>
                    <a:pt x="93" y="24"/>
                    <a:pt x="107" y="19"/>
                  </a:cubicBezTo>
                  <a:cubicBezTo>
                    <a:pt x="108" y="19"/>
                    <a:pt x="108" y="18"/>
                    <a:pt x="109" y="18"/>
                  </a:cubicBezTo>
                  <a:cubicBezTo>
                    <a:pt x="110" y="20"/>
                    <a:pt x="112" y="21"/>
                    <a:pt x="113" y="23"/>
                  </a:cubicBezTo>
                  <a:cubicBezTo>
                    <a:pt x="114" y="24"/>
                    <a:pt x="114" y="26"/>
                    <a:pt x="115" y="28"/>
                  </a:cubicBezTo>
                  <a:cubicBezTo>
                    <a:pt x="106" y="35"/>
                    <a:pt x="98" y="44"/>
                    <a:pt x="95" y="55"/>
                  </a:cubicBezTo>
                  <a:cubicBezTo>
                    <a:pt x="76" y="51"/>
                    <a:pt x="57" y="58"/>
                    <a:pt x="42" y="70"/>
                  </a:cubicBezTo>
                  <a:cubicBezTo>
                    <a:pt x="50" y="59"/>
                    <a:pt x="58" y="49"/>
                    <a:pt x="67" y="41"/>
                  </a:cubicBezTo>
                  <a:moveTo>
                    <a:pt x="110" y="270"/>
                  </a:moveTo>
                  <a:cubicBezTo>
                    <a:pt x="73" y="263"/>
                    <a:pt x="39" y="242"/>
                    <a:pt x="22" y="207"/>
                  </a:cubicBezTo>
                  <a:cubicBezTo>
                    <a:pt x="6" y="172"/>
                    <a:pt x="8" y="134"/>
                    <a:pt x="24" y="101"/>
                  </a:cubicBezTo>
                  <a:cubicBezTo>
                    <a:pt x="31" y="90"/>
                    <a:pt x="39" y="81"/>
                    <a:pt x="50" y="74"/>
                  </a:cubicBezTo>
                  <a:cubicBezTo>
                    <a:pt x="64" y="65"/>
                    <a:pt x="78" y="64"/>
                    <a:pt x="94" y="61"/>
                  </a:cubicBezTo>
                  <a:cubicBezTo>
                    <a:pt x="92" y="73"/>
                    <a:pt x="101" y="80"/>
                    <a:pt x="112" y="83"/>
                  </a:cubicBezTo>
                  <a:cubicBezTo>
                    <a:pt x="81" y="111"/>
                    <a:pt x="76" y="171"/>
                    <a:pt x="89" y="208"/>
                  </a:cubicBezTo>
                  <a:cubicBezTo>
                    <a:pt x="99" y="238"/>
                    <a:pt x="127" y="264"/>
                    <a:pt x="158" y="273"/>
                  </a:cubicBezTo>
                  <a:cubicBezTo>
                    <a:pt x="141" y="274"/>
                    <a:pt x="124" y="272"/>
                    <a:pt x="110" y="270"/>
                  </a:cubicBezTo>
                  <a:moveTo>
                    <a:pt x="176" y="272"/>
                  </a:moveTo>
                  <a:cubicBezTo>
                    <a:pt x="140" y="258"/>
                    <a:pt x="108" y="242"/>
                    <a:pt x="95" y="203"/>
                  </a:cubicBezTo>
                  <a:cubicBezTo>
                    <a:pt x="84" y="166"/>
                    <a:pt x="91" y="114"/>
                    <a:pt x="117" y="84"/>
                  </a:cubicBezTo>
                  <a:cubicBezTo>
                    <a:pt x="128" y="86"/>
                    <a:pt x="140" y="86"/>
                    <a:pt x="148" y="85"/>
                  </a:cubicBezTo>
                  <a:cubicBezTo>
                    <a:pt x="153" y="84"/>
                    <a:pt x="157" y="83"/>
                    <a:pt x="162" y="81"/>
                  </a:cubicBezTo>
                  <a:cubicBezTo>
                    <a:pt x="190" y="105"/>
                    <a:pt x="202" y="134"/>
                    <a:pt x="204" y="172"/>
                  </a:cubicBezTo>
                  <a:cubicBezTo>
                    <a:pt x="206" y="206"/>
                    <a:pt x="202" y="247"/>
                    <a:pt x="176" y="271"/>
                  </a:cubicBezTo>
                  <a:cubicBezTo>
                    <a:pt x="176" y="272"/>
                    <a:pt x="176" y="272"/>
                    <a:pt x="176" y="272"/>
                  </a:cubicBezTo>
                  <a:moveTo>
                    <a:pt x="232" y="255"/>
                  </a:moveTo>
                  <a:cubicBezTo>
                    <a:pt x="219" y="263"/>
                    <a:pt x="202" y="268"/>
                    <a:pt x="185" y="271"/>
                  </a:cubicBezTo>
                  <a:cubicBezTo>
                    <a:pt x="196" y="262"/>
                    <a:pt x="201" y="248"/>
                    <a:pt x="206" y="235"/>
                  </a:cubicBezTo>
                  <a:cubicBezTo>
                    <a:pt x="214" y="213"/>
                    <a:pt x="214" y="191"/>
                    <a:pt x="213" y="169"/>
                  </a:cubicBezTo>
                  <a:cubicBezTo>
                    <a:pt x="210" y="136"/>
                    <a:pt x="199" y="95"/>
                    <a:pt x="167" y="78"/>
                  </a:cubicBezTo>
                  <a:cubicBezTo>
                    <a:pt x="177" y="72"/>
                    <a:pt x="184" y="64"/>
                    <a:pt x="185" y="53"/>
                  </a:cubicBezTo>
                  <a:cubicBezTo>
                    <a:pt x="214" y="53"/>
                    <a:pt x="244" y="73"/>
                    <a:pt x="265" y="93"/>
                  </a:cubicBezTo>
                  <a:cubicBezTo>
                    <a:pt x="288" y="116"/>
                    <a:pt x="296" y="141"/>
                    <a:pt x="300" y="172"/>
                  </a:cubicBezTo>
                  <a:cubicBezTo>
                    <a:pt x="288" y="206"/>
                    <a:pt x="263" y="236"/>
                    <a:pt x="232" y="255"/>
                  </a:cubicBezTo>
                  <a:moveTo>
                    <a:pt x="263" y="80"/>
                  </a:moveTo>
                  <a:cubicBezTo>
                    <a:pt x="251" y="69"/>
                    <a:pt x="240" y="62"/>
                    <a:pt x="225" y="55"/>
                  </a:cubicBezTo>
                  <a:cubicBezTo>
                    <a:pt x="210" y="50"/>
                    <a:pt x="199" y="42"/>
                    <a:pt x="185" y="47"/>
                  </a:cubicBezTo>
                  <a:cubicBezTo>
                    <a:pt x="185" y="46"/>
                    <a:pt x="184" y="44"/>
                    <a:pt x="184" y="42"/>
                  </a:cubicBezTo>
                  <a:cubicBezTo>
                    <a:pt x="183" y="39"/>
                    <a:pt x="182" y="37"/>
                    <a:pt x="181" y="35"/>
                  </a:cubicBezTo>
                  <a:cubicBezTo>
                    <a:pt x="184" y="32"/>
                    <a:pt x="186" y="28"/>
                    <a:pt x="189" y="26"/>
                  </a:cubicBezTo>
                  <a:cubicBezTo>
                    <a:pt x="193" y="22"/>
                    <a:pt x="197" y="19"/>
                    <a:pt x="201" y="16"/>
                  </a:cubicBezTo>
                  <a:cubicBezTo>
                    <a:pt x="201" y="15"/>
                    <a:pt x="201" y="15"/>
                    <a:pt x="202" y="15"/>
                  </a:cubicBezTo>
                  <a:cubicBezTo>
                    <a:pt x="207" y="15"/>
                    <a:pt x="212" y="16"/>
                    <a:pt x="217" y="17"/>
                  </a:cubicBezTo>
                  <a:cubicBezTo>
                    <a:pt x="252" y="22"/>
                    <a:pt x="280" y="42"/>
                    <a:pt x="296" y="74"/>
                  </a:cubicBezTo>
                  <a:cubicBezTo>
                    <a:pt x="309" y="100"/>
                    <a:pt x="311" y="127"/>
                    <a:pt x="305" y="154"/>
                  </a:cubicBezTo>
                  <a:cubicBezTo>
                    <a:pt x="302" y="125"/>
                    <a:pt x="285" y="100"/>
                    <a:pt x="263" y="8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2" name="CustomShape 48"/>
            <p:cNvSpPr/>
            <p:nvPr/>
          </p:nvSpPr>
          <p:spPr>
            <a:xfrm>
              <a:off x="1012680" y="5391000"/>
              <a:ext cx="25200" cy="42840"/>
            </a:xfrm>
            <a:custGeom>
              <a:avLst/>
              <a:gdLst/>
              <a:ahLst/>
              <a:cxnLst/>
              <a:rect l="l" t="t" r="r" b="b"/>
              <a:pathLst>
                <a:path w="7" h="12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1" y="9"/>
                    <a:pt x="2" y="12"/>
                    <a:pt x="4" y="11"/>
                  </a:cubicBezTo>
                  <a:cubicBezTo>
                    <a:pt x="6" y="10"/>
                    <a:pt x="7" y="7"/>
                    <a:pt x="7" y="5"/>
                  </a:cubicBezTo>
                  <a:cubicBezTo>
                    <a:pt x="7" y="3"/>
                    <a:pt x="5" y="2"/>
                    <a:pt x="3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3" name="CustomShape 49"/>
            <p:cNvSpPr/>
            <p:nvPr/>
          </p:nvSpPr>
          <p:spPr>
            <a:xfrm>
              <a:off x="766800" y="4630680"/>
              <a:ext cx="153720" cy="187200"/>
            </a:xfrm>
            <a:custGeom>
              <a:avLst/>
              <a:gdLst/>
              <a:ahLst/>
              <a:cxnLst/>
              <a:rect l="l" t="t" r="r" b="b"/>
              <a:pathLst>
                <a:path w="42" h="51">
                  <a:moveTo>
                    <a:pt x="42" y="6"/>
                  </a:moveTo>
                  <a:cubicBezTo>
                    <a:pt x="41" y="7"/>
                    <a:pt x="40" y="7"/>
                    <a:pt x="39" y="7"/>
                  </a:cubicBezTo>
                  <a:cubicBezTo>
                    <a:pt x="32" y="8"/>
                    <a:pt x="28" y="5"/>
                    <a:pt x="26" y="0"/>
                  </a:cubicBezTo>
                  <a:cubicBezTo>
                    <a:pt x="23" y="7"/>
                    <a:pt x="19" y="16"/>
                    <a:pt x="11" y="11"/>
                  </a:cubicBezTo>
                  <a:cubicBezTo>
                    <a:pt x="8" y="9"/>
                    <a:pt x="6" y="6"/>
                    <a:pt x="5" y="3"/>
                  </a:cubicBezTo>
                  <a:cubicBezTo>
                    <a:pt x="3" y="19"/>
                    <a:pt x="1" y="35"/>
                    <a:pt x="0" y="51"/>
                  </a:cubicBezTo>
                  <a:cubicBezTo>
                    <a:pt x="13" y="48"/>
                    <a:pt x="26" y="46"/>
                    <a:pt x="40" y="45"/>
                  </a:cubicBezTo>
                  <a:cubicBezTo>
                    <a:pt x="38" y="33"/>
                    <a:pt x="40" y="19"/>
                    <a:pt x="42" y="6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4" name="CustomShape 50"/>
            <p:cNvSpPr/>
            <p:nvPr/>
          </p:nvSpPr>
          <p:spPr>
            <a:xfrm>
              <a:off x="1081080" y="5383080"/>
              <a:ext cx="33120" cy="61560"/>
            </a:xfrm>
            <a:custGeom>
              <a:avLst/>
              <a:gdLst/>
              <a:ahLst/>
              <a:cxnLst/>
              <a:rect l="l" t="t" r="r" b="b"/>
              <a:pathLst>
                <a:path w="9" h="17">
                  <a:moveTo>
                    <a:pt x="3" y="0"/>
                  </a:moveTo>
                  <a:cubicBezTo>
                    <a:pt x="1" y="3"/>
                    <a:pt x="0" y="7"/>
                    <a:pt x="0" y="10"/>
                  </a:cubicBezTo>
                  <a:cubicBezTo>
                    <a:pt x="0" y="12"/>
                    <a:pt x="0" y="17"/>
                    <a:pt x="4" y="14"/>
                  </a:cubicBezTo>
                  <a:cubicBezTo>
                    <a:pt x="9" y="10"/>
                    <a:pt x="6" y="4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5" name="CustomShape 51"/>
            <p:cNvSpPr/>
            <p:nvPr/>
          </p:nvSpPr>
          <p:spPr>
            <a:xfrm>
              <a:off x="799920" y="4495680"/>
              <a:ext cx="137880" cy="153720"/>
            </a:xfrm>
            <a:custGeom>
              <a:avLst/>
              <a:gdLst/>
              <a:ahLst/>
              <a:cxnLst/>
              <a:rect l="l" t="t" r="r" b="b"/>
              <a:pathLst>
                <a:path w="38" h="42">
                  <a:moveTo>
                    <a:pt x="1" y="36"/>
                  </a:moveTo>
                  <a:cubicBezTo>
                    <a:pt x="2" y="41"/>
                    <a:pt x="7" y="42"/>
                    <a:pt x="10" y="38"/>
                  </a:cubicBezTo>
                  <a:cubicBezTo>
                    <a:pt x="13" y="35"/>
                    <a:pt x="12" y="30"/>
                    <a:pt x="16" y="27"/>
                  </a:cubicBezTo>
                  <a:cubicBezTo>
                    <a:pt x="18" y="25"/>
                    <a:pt x="21" y="26"/>
                    <a:pt x="21" y="29"/>
                  </a:cubicBezTo>
                  <a:cubicBezTo>
                    <a:pt x="22" y="39"/>
                    <a:pt x="31" y="40"/>
                    <a:pt x="35" y="31"/>
                  </a:cubicBezTo>
                  <a:cubicBezTo>
                    <a:pt x="35" y="31"/>
                    <a:pt x="35" y="31"/>
                    <a:pt x="35" y="31"/>
                  </a:cubicBezTo>
                  <a:cubicBezTo>
                    <a:pt x="36" y="28"/>
                    <a:pt x="37" y="24"/>
                    <a:pt x="38" y="22"/>
                  </a:cubicBezTo>
                  <a:cubicBezTo>
                    <a:pt x="34" y="16"/>
                    <a:pt x="32" y="9"/>
                    <a:pt x="31" y="2"/>
                  </a:cubicBezTo>
                  <a:cubicBezTo>
                    <a:pt x="30" y="3"/>
                    <a:pt x="29" y="3"/>
                    <a:pt x="28" y="4"/>
                  </a:cubicBezTo>
                  <a:cubicBezTo>
                    <a:pt x="24" y="4"/>
                    <a:pt x="20" y="3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3" y="7"/>
                    <a:pt x="7" y="14"/>
                    <a:pt x="2" y="21"/>
                  </a:cubicBezTo>
                  <a:cubicBezTo>
                    <a:pt x="2" y="21"/>
                    <a:pt x="2" y="21"/>
                    <a:pt x="2" y="22"/>
                  </a:cubicBezTo>
                  <a:cubicBezTo>
                    <a:pt x="0" y="27"/>
                    <a:pt x="0" y="31"/>
                    <a:pt x="1" y="36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6" name="CustomShape 52"/>
            <p:cNvSpPr/>
            <p:nvPr/>
          </p:nvSpPr>
          <p:spPr>
            <a:xfrm>
              <a:off x="799920" y="4940280"/>
              <a:ext cx="387360" cy="344160"/>
            </a:xfrm>
            <a:custGeom>
              <a:avLst/>
              <a:gdLst/>
              <a:ahLst/>
              <a:cxnLst/>
              <a:rect l="l" t="t" r="r" b="b"/>
              <a:pathLst>
                <a:path w="106" h="94">
                  <a:moveTo>
                    <a:pt x="79" y="15"/>
                  </a:moveTo>
                  <a:cubicBezTo>
                    <a:pt x="77" y="19"/>
                    <a:pt x="76" y="24"/>
                    <a:pt x="74" y="28"/>
                  </a:cubicBezTo>
                  <a:cubicBezTo>
                    <a:pt x="73" y="30"/>
                    <a:pt x="71" y="30"/>
                    <a:pt x="70" y="29"/>
                  </a:cubicBezTo>
                  <a:cubicBezTo>
                    <a:pt x="66" y="29"/>
                    <a:pt x="63" y="29"/>
                    <a:pt x="59" y="29"/>
                  </a:cubicBezTo>
                  <a:cubicBezTo>
                    <a:pt x="55" y="28"/>
                    <a:pt x="51" y="29"/>
                    <a:pt x="47" y="29"/>
                  </a:cubicBezTo>
                  <a:cubicBezTo>
                    <a:pt x="45" y="29"/>
                    <a:pt x="45" y="28"/>
                    <a:pt x="46" y="27"/>
                  </a:cubicBezTo>
                  <a:cubicBezTo>
                    <a:pt x="46" y="21"/>
                    <a:pt x="45" y="15"/>
                    <a:pt x="44" y="9"/>
                  </a:cubicBezTo>
                  <a:cubicBezTo>
                    <a:pt x="43" y="7"/>
                    <a:pt x="43" y="4"/>
                    <a:pt x="41" y="2"/>
                  </a:cubicBezTo>
                  <a:cubicBezTo>
                    <a:pt x="39" y="0"/>
                    <a:pt x="35" y="0"/>
                    <a:pt x="32" y="1"/>
                  </a:cubicBezTo>
                  <a:cubicBezTo>
                    <a:pt x="22" y="4"/>
                    <a:pt x="21" y="16"/>
                    <a:pt x="17" y="24"/>
                  </a:cubicBezTo>
                  <a:cubicBezTo>
                    <a:pt x="18" y="25"/>
                    <a:pt x="18" y="27"/>
                    <a:pt x="17" y="28"/>
                  </a:cubicBezTo>
                  <a:cubicBezTo>
                    <a:pt x="12" y="35"/>
                    <a:pt x="4" y="43"/>
                    <a:pt x="1" y="52"/>
                  </a:cubicBezTo>
                  <a:cubicBezTo>
                    <a:pt x="0" y="60"/>
                    <a:pt x="2" y="73"/>
                    <a:pt x="6" y="79"/>
                  </a:cubicBezTo>
                  <a:cubicBezTo>
                    <a:pt x="14" y="90"/>
                    <a:pt x="35" y="92"/>
                    <a:pt x="47" y="93"/>
                  </a:cubicBezTo>
                  <a:cubicBezTo>
                    <a:pt x="63" y="94"/>
                    <a:pt x="81" y="92"/>
                    <a:pt x="92" y="81"/>
                  </a:cubicBezTo>
                  <a:cubicBezTo>
                    <a:pt x="106" y="67"/>
                    <a:pt x="104" y="50"/>
                    <a:pt x="92" y="36"/>
                  </a:cubicBezTo>
                  <a:cubicBezTo>
                    <a:pt x="90" y="33"/>
                    <a:pt x="92" y="30"/>
                    <a:pt x="94" y="31"/>
                  </a:cubicBezTo>
                  <a:cubicBezTo>
                    <a:pt x="95" y="27"/>
                    <a:pt x="96" y="24"/>
                    <a:pt x="96" y="20"/>
                  </a:cubicBezTo>
                  <a:cubicBezTo>
                    <a:pt x="96" y="16"/>
                    <a:pt x="96" y="6"/>
                    <a:pt x="92" y="4"/>
                  </a:cubicBezTo>
                  <a:cubicBezTo>
                    <a:pt x="86" y="2"/>
                    <a:pt x="80" y="11"/>
                    <a:pt x="79" y="15"/>
                  </a:cubicBezTo>
                  <a:close/>
                  <a:moveTo>
                    <a:pt x="26" y="37"/>
                  </a:moveTo>
                  <a:cubicBezTo>
                    <a:pt x="26" y="37"/>
                    <a:pt x="25" y="37"/>
                    <a:pt x="25" y="36"/>
                  </a:cubicBezTo>
                  <a:cubicBezTo>
                    <a:pt x="24" y="34"/>
                    <a:pt x="24" y="30"/>
                    <a:pt x="24" y="27"/>
                  </a:cubicBezTo>
                  <a:cubicBezTo>
                    <a:pt x="24" y="27"/>
                    <a:pt x="24" y="26"/>
                    <a:pt x="24" y="26"/>
                  </a:cubicBezTo>
                  <a:cubicBezTo>
                    <a:pt x="24" y="23"/>
                    <a:pt x="25" y="19"/>
                    <a:pt x="27" y="16"/>
                  </a:cubicBezTo>
                  <a:cubicBezTo>
                    <a:pt x="28" y="14"/>
                    <a:pt x="30" y="14"/>
                    <a:pt x="32" y="14"/>
                  </a:cubicBezTo>
                  <a:cubicBezTo>
                    <a:pt x="33" y="14"/>
                    <a:pt x="34" y="15"/>
                    <a:pt x="34" y="15"/>
                  </a:cubicBezTo>
                  <a:cubicBezTo>
                    <a:pt x="36" y="17"/>
                    <a:pt x="37" y="21"/>
                    <a:pt x="37" y="24"/>
                  </a:cubicBezTo>
                  <a:cubicBezTo>
                    <a:pt x="37" y="25"/>
                    <a:pt x="36" y="28"/>
                    <a:pt x="36" y="30"/>
                  </a:cubicBezTo>
                  <a:cubicBezTo>
                    <a:pt x="35" y="33"/>
                    <a:pt x="34" y="35"/>
                    <a:pt x="33" y="37"/>
                  </a:cubicBezTo>
                  <a:cubicBezTo>
                    <a:pt x="31" y="40"/>
                    <a:pt x="27" y="40"/>
                    <a:pt x="26" y="37"/>
                  </a:cubicBezTo>
                  <a:close/>
                  <a:moveTo>
                    <a:pt x="30" y="58"/>
                  </a:moveTo>
                  <a:cubicBezTo>
                    <a:pt x="30" y="57"/>
                    <a:pt x="31" y="56"/>
                    <a:pt x="32" y="57"/>
                  </a:cubicBezTo>
                  <a:cubicBezTo>
                    <a:pt x="36" y="64"/>
                    <a:pt x="41" y="70"/>
                    <a:pt x="50" y="70"/>
                  </a:cubicBezTo>
                  <a:cubicBezTo>
                    <a:pt x="59" y="70"/>
                    <a:pt x="66" y="65"/>
                    <a:pt x="70" y="58"/>
                  </a:cubicBezTo>
                  <a:cubicBezTo>
                    <a:pt x="71" y="56"/>
                    <a:pt x="74" y="57"/>
                    <a:pt x="74" y="59"/>
                  </a:cubicBezTo>
                  <a:cubicBezTo>
                    <a:pt x="74" y="80"/>
                    <a:pt x="30" y="81"/>
                    <a:pt x="30" y="58"/>
                  </a:cubicBezTo>
                  <a:close/>
                  <a:moveTo>
                    <a:pt x="90" y="15"/>
                  </a:moveTo>
                  <a:cubicBezTo>
                    <a:pt x="91" y="21"/>
                    <a:pt x="90" y="26"/>
                    <a:pt x="88" y="31"/>
                  </a:cubicBezTo>
                  <a:cubicBezTo>
                    <a:pt x="88" y="32"/>
                    <a:pt x="87" y="32"/>
                    <a:pt x="87" y="32"/>
                  </a:cubicBezTo>
                  <a:cubicBezTo>
                    <a:pt x="86" y="33"/>
                    <a:pt x="86" y="34"/>
                    <a:pt x="85" y="35"/>
                  </a:cubicBezTo>
                  <a:cubicBezTo>
                    <a:pt x="84" y="38"/>
                    <a:pt x="80" y="37"/>
                    <a:pt x="79" y="34"/>
                  </a:cubicBezTo>
                  <a:cubicBezTo>
                    <a:pt x="76" y="27"/>
                    <a:pt x="79" y="19"/>
                    <a:pt x="83" y="13"/>
                  </a:cubicBezTo>
                  <a:cubicBezTo>
                    <a:pt x="85" y="11"/>
                    <a:pt x="89" y="12"/>
                    <a:pt x="90" y="15"/>
                  </a:cubicBezTo>
                  <a:close/>
                </a:path>
              </a:pathLst>
            </a:custGeom>
            <a:solidFill>
              <a:srgbClr val="6FF757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7" name="CustomShape 53"/>
            <p:cNvSpPr/>
            <p:nvPr/>
          </p:nvSpPr>
          <p:spPr>
            <a:xfrm>
              <a:off x="934920" y="4268880"/>
              <a:ext cx="226800" cy="527040"/>
            </a:xfrm>
            <a:custGeom>
              <a:avLst/>
              <a:gdLst/>
              <a:ahLst/>
              <a:cxnLst/>
              <a:rect l="l" t="t" r="r" b="b"/>
              <a:pathLst>
                <a:path w="62" h="144">
                  <a:moveTo>
                    <a:pt x="0" y="144"/>
                  </a:moveTo>
                  <a:cubicBezTo>
                    <a:pt x="11" y="143"/>
                    <a:pt x="22" y="143"/>
                    <a:pt x="33" y="144"/>
                  </a:cubicBezTo>
                  <a:cubicBezTo>
                    <a:pt x="38" y="144"/>
                    <a:pt x="43" y="144"/>
                    <a:pt x="48" y="144"/>
                  </a:cubicBezTo>
                  <a:cubicBezTo>
                    <a:pt x="48" y="140"/>
                    <a:pt x="48" y="136"/>
                    <a:pt x="48" y="132"/>
                  </a:cubicBezTo>
                  <a:cubicBezTo>
                    <a:pt x="46" y="133"/>
                    <a:pt x="44" y="132"/>
                    <a:pt x="41" y="132"/>
                  </a:cubicBezTo>
                  <a:cubicBezTo>
                    <a:pt x="39" y="132"/>
                    <a:pt x="36" y="132"/>
                    <a:pt x="33" y="132"/>
                  </a:cubicBezTo>
                  <a:cubicBezTo>
                    <a:pt x="30" y="132"/>
                    <a:pt x="29" y="128"/>
                    <a:pt x="32" y="127"/>
                  </a:cubicBezTo>
                  <a:cubicBezTo>
                    <a:pt x="37" y="126"/>
                    <a:pt x="43" y="125"/>
                    <a:pt x="48" y="127"/>
                  </a:cubicBezTo>
                  <a:cubicBezTo>
                    <a:pt x="48" y="121"/>
                    <a:pt x="49" y="115"/>
                    <a:pt x="50" y="109"/>
                  </a:cubicBezTo>
                  <a:cubicBezTo>
                    <a:pt x="47" y="110"/>
                    <a:pt x="45" y="109"/>
                    <a:pt x="42" y="109"/>
                  </a:cubicBezTo>
                  <a:cubicBezTo>
                    <a:pt x="39" y="109"/>
                    <a:pt x="39" y="104"/>
                    <a:pt x="42" y="104"/>
                  </a:cubicBezTo>
                  <a:cubicBezTo>
                    <a:pt x="45" y="104"/>
                    <a:pt x="48" y="103"/>
                    <a:pt x="50" y="104"/>
                  </a:cubicBezTo>
                  <a:cubicBezTo>
                    <a:pt x="51" y="98"/>
                    <a:pt x="52" y="92"/>
                    <a:pt x="52" y="86"/>
                  </a:cubicBezTo>
                  <a:cubicBezTo>
                    <a:pt x="48" y="87"/>
                    <a:pt x="43" y="85"/>
                    <a:pt x="39" y="84"/>
                  </a:cubicBezTo>
                  <a:cubicBezTo>
                    <a:pt x="36" y="84"/>
                    <a:pt x="36" y="79"/>
                    <a:pt x="39" y="79"/>
                  </a:cubicBezTo>
                  <a:cubicBezTo>
                    <a:pt x="42" y="80"/>
                    <a:pt x="45" y="80"/>
                    <a:pt x="48" y="80"/>
                  </a:cubicBezTo>
                  <a:cubicBezTo>
                    <a:pt x="50" y="80"/>
                    <a:pt x="51" y="80"/>
                    <a:pt x="53" y="80"/>
                  </a:cubicBezTo>
                  <a:cubicBezTo>
                    <a:pt x="53" y="77"/>
                    <a:pt x="54" y="74"/>
                    <a:pt x="54" y="71"/>
                  </a:cubicBezTo>
                  <a:cubicBezTo>
                    <a:pt x="54" y="67"/>
                    <a:pt x="55" y="62"/>
                    <a:pt x="55" y="57"/>
                  </a:cubicBezTo>
                  <a:cubicBezTo>
                    <a:pt x="53" y="57"/>
                    <a:pt x="51" y="56"/>
                    <a:pt x="49" y="56"/>
                  </a:cubicBezTo>
                  <a:cubicBezTo>
                    <a:pt x="46" y="55"/>
                    <a:pt x="47" y="51"/>
                    <a:pt x="50" y="52"/>
                  </a:cubicBezTo>
                  <a:cubicBezTo>
                    <a:pt x="52" y="52"/>
                    <a:pt x="54" y="52"/>
                    <a:pt x="56" y="52"/>
                  </a:cubicBezTo>
                  <a:cubicBezTo>
                    <a:pt x="56" y="46"/>
                    <a:pt x="57" y="39"/>
                    <a:pt x="57" y="33"/>
                  </a:cubicBezTo>
                  <a:cubicBezTo>
                    <a:pt x="55" y="33"/>
                    <a:pt x="52" y="31"/>
                    <a:pt x="49" y="31"/>
                  </a:cubicBezTo>
                  <a:cubicBezTo>
                    <a:pt x="45" y="29"/>
                    <a:pt x="41" y="29"/>
                    <a:pt x="37" y="29"/>
                  </a:cubicBezTo>
                  <a:cubicBezTo>
                    <a:pt x="34" y="28"/>
                    <a:pt x="34" y="25"/>
                    <a:pt x="37" y="24"/>
                  </a:cubicBezTo>
                  <a:cubicBezTo>
                    <a:pt x="41" y="24"/>
                    <a:pt x="45" y="25"/>
                    <a:pt x="50" y="25"/>
                  </a:cubicBezTo>
                  <a:cubicBezTo>
                    <a:pt x="52" y="26"/>
                    <a:pt x="55" y="26"/>
                    <a:pt x="58" y="28"/>
                  </a:cubicBezTo>
                  <a:cubicBezTo>
                    <a:pt x="59" y="19"/>
                    <a:pt x="60" y="10"/>
                    <a:pt x="62" y="2"/>
                  </a:cubicBezTo>
                  <a:cubicBezTo>
                    <a:pt x="53" y="3"/>
                    <a:pt x="45" y="2"/>
                    <a:pt x="36" y="1"/>
                  </a:cubicBezTo>
                  <a:cubicBezTo>
                    <a:pt x="28" y="1"/>
                    <a:pt x="19" y="1"/>
                    <a:pt x="11" y="0"/>
                  </a:cubicBezTo>
                  <a:cubicBezTo>
                    <a:pt x="10" y="23"/>
                    <a:pt x="8" y="47"/>
                    <a:pt x="3" y="70"/>
                  </a:cubicBezTo>
                  <a:cubicBezTo>
                    <a:pt x="4" y="73"/>
                    <a:pt x="5" y="76"/>
                    <a:pt x="5" y="79"/>
                  </a:cubicBezTo>
                  <a:cubicBezTo>
                    <a:pt x="6" y="79"/>
                    <a:pt x="6" y="80"/>
                    <a:pt x="6" y="80"/>
                  </a:cubicBezTo>
                  <a:cubicBezTo>
                    <a:pt x="6" y="92"/>
                    <a:pt x="4" y="104"/>
                    <a:pt x="3" y="116"/>
                  </a:cubicBezTo>
                  <a:cubicBezTo>
                    <a:pt x="2" y="125"/>
                    <a:pt x="2" y="135"/>
                    <a:pt x="0" y="144"/>
                  </a:cubicBezTo>
                  <a:close/>
                </a:path>
              </a:pathLst>
            </a:custGeom>
            <a:solidFill>
              <a:srgbClr val="AEC4C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8" name="CustomShape 54"/>
            <p:cNvSpPr/>
            <p:nvPr/>
          </p:nvSpPr>
          <p:spPr>
            <a:xfrm>
              <a:off x="1158840" y="4660920"/>
              <a:ext cx="156960" cy="156960"/>
            </a:xfrm>
            <a:custGeom>
              <a:avLst/>
              <a:gdLst/>
              <a:ahLst/>
              <a:cxnLst/>
              <a:rect l="l" t="t" r="r" b="b"/>
              <a:pathLst>
                <a:path w="43" h="43">
                  <a:moveTo>
                    <a:pt x="3" y="2"/>
                  </a:moveTo>
                  <a:cubicBezTo>
                    <a:pt x="3" y="5"/>
                    <a:pt x="3" y="8"/>
                    <a:pt x="2" y="10"/>
                  </a:cubicBezTo>
                  <a:cubicBezTo>
                    <a:pt x="15" y="6"/>
                    <a:pt x="32" y="4"/>
                    <a:pt x="41" y="16"/>
                  </a:cubicBezTo>
                  <a:cubicBezTo>
                    <a:pt x="42" y="17"/>
                    <a:pt x="40" y="20"/>
                    <a:pt x="38" y="19"/>
                  </a:cubicBezTo>
                  <a:cubicBezTo>
                    <a:pt x="33" y="18"/>
                    <a:pt x="28" y="15"/>
                    <a:pt x="22" y="14"/>
                  </a:cubicBezTo>
                  <a:cubicBezTo>
                    <a:pt x="15" y="13"/>
                    <a:pt x="8" y="13"/>
                    <a:pt x="2" y="15"/>
                  </a:cubicBezTo>
                  <a:cubicBezTo>
                    <a:pt x="1" y="23"/>
                    <a:pt x="1" y="31"/>
                    <a:pt x="0" y="38"/>
                  </a:cubicBezTo>
                  <a:cubicBezTo>
                    <a:pt x="13" y="39"/>
                    <a:pt x="26" y="41"/>
                    <a:pt x="39" y="43"/>
                  </a:cubicBezTo>
                  <a:cubicBezTo>
                    <a:pt x="39" y="43"/>
                    <a:pt x="39" y="43"/>
                    <a:pt x="39" y="43"/>
                  </a:cubicBezTo>
                  <a:cubicBezTo>
                    <a:pt x="41" y="32"/>
                    <a:pt x="42" y="20"/>
                    <a:pt x="43" y="9"/>
                  </a:cubicBezTo>
                  <a:cubicBezTo>
                    <a:pt x="34" y="0"/>
                    <a:pt x="16" y="0"/>
                    <a:pt x="3" y="2"/>
                  </a:cubicBezTo>
                  <a:close/>
                </a:path>
              </a:pathLst>
            </a:custGeom>
            <a:solidFill>
              <a:srgbClr val="3F607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29" name="CustomShape 55"/>
            <p:cNvSpPr/>
            <p:nvPr/>
          </p:nvSpPr>
          <p:spPr>
            <a:xfrm>
              <a:off x="671400" y="4817880"/>
              <a:ext cx="627120" cy="785520"/>
            </a:xfrm>
            <a:custGeom>
              <a:avLst/>
              <a:gdLst/>
              <a:ahLst/>
              <a:cxnLst/>
              <a:rect l="l" t="t" r="r" b="b"/>
              <a:pathLst>
                <a:path w="171" h="214">
                  <a:moveTo>
                    <a:pt x="120" y="2"/>
                  </a:moveTo>
                  <a:cubicBezTo>
                    <a:pt x="85" y="0"/>
                    <a:pt x="50" y="2"/>
                    <a:pt x="16" y="8"/>
                  </a:cubicBezTo>
                  <a:cubicBezTo>
                    <a:pt x="10" y="57"/>
                    <a:pt x="1" y="105"/>
                    <a:pt x="1" y="155"/>
                  </a:cubicBezTo>
                  <a:cubicBezTo>
                    <a:pt x="0" y="168"/>
                    <a:pt x="1" y="183"/>
                    <a:pt x="9" y="195"/>
                  </a:cubicBezTo>
                  <a:cubicBezTo>
                    <a:pt x="20" y="209"/>
                    <a:pt x="37" y="211"/>
                    <a:pt x="53" y="212"/>
                  </a:cubicBezTo>
                  <a:cubicBezTo>
                    <a:pt x="78" y="214"/>
                    <a:pt x="103" y="212"/>
                    <a:pt x="128" y="210"/>
                  </a:cubicBezTo>
                  <a:cubicBezTo>
                    <a:pt x="129" y="210"/>
                    <a:pt x="129" y="210"/>
                    <a:pt x="129" y="210"/>
                  </a:cubicBezTo>
                  <a:cubicBezTo>
                    <a:pt x="163" y="207"/>
                    <a:pt x="162" y="125"/>
                    <a:pt x="163" y="100"/>
                  </a:cubicBezTo>
                  <a:cubicBezTo>
                    <a:pt x="166" y="69"/>
                    <a:pt x="167" y="38"/>
                    <a:pt x="171" y="8"/>
                  </a:cubicBezTo>
                  <a:cubicBezTo>
                    <a:pt x="155" y="5"/>
                    <a:pt x="140" y="3"/>
                    <a:pt x="124" y="2"/>
                  </a:cubicBezTo>
                  <a:cubicBezTo>
                    <a:pt x="123" y="3"/>
                    <a:pt x="121" y="3"/>
                    <a:pt x="120" y="2"/>
                  </a:cubicBezTo>
                  <a:close/>
                  <a:moveTo>
                    <a:pt x="39" y="158"/>
                  </a:moveTo>
                  <a:cubicBezTo>
                    <a:pt x="41" y="162"/>
                    <a:pt x="43" y="166"/>
                    <a:pt x="42" y="170"/>
                  </a:cubicBezTo>
                  <a:cubicBezTo>
                    <a:pt x="42" y="177"/>
                    <a:pt x="32" y="178"/>
                    <a:pt x="27" y="174"/>
                  </a:cubicBezTo>
                  <a:cubicBezTo>
                    <a:pt x="25" y="173"/>
                    <a:pt x="26" y="170"/>
                    <a:pt x="28" y="170"/>
                  </a:cubicBezTo>
                  <a:cubicBezTo>
                    <a:pt x="31" y="170"/>
                    <a:pt x="35" y="172"/>
                    <a:pt x="36" y="168"/>
                  </a:cubicBezTo>
                  <a:cubicBezTo>
                    <a:pt x="36" y="166"/>
                    <a:pt x="34" y="162"/>
                    <a:pt x="33" y="160"/>
                  </a:cubicBezTo>
                  <a:cubicBezTo>
                    <a:pt x="32" y="157"/>
                    <a:pt x="30" y="155"/>
                    <a:pt x="31" y="151"/>
                  </a:cubicBezTo>
                  <a:cubicBezTo>
                    <a:pt x="33" y="146"/>
                    <a:pt x="43" y="143"/>
                    <a:pt x="47" y="148"/>
                  </a:cubicBezTo>
                  <a:cubicBezTo>
                    <a:pt x="48" y="149"/>
                    <a:pt x="47" y="151"/>
                    <a:pt x="46" y="150"/>
                  </a:cubicBezTo>
                  <a:cubicBezTo>
                    <a:pt x="43" y="150"/>
                    <a:pt x="40" y="150"/>
                    <a:pt x="38" y="152"/>
                  </a:cubicBezTo>
                  <a:cubicBezTo>
                    <a:pt x="36" y="154"/>
                    <a:pt x="38" y="156"/>
                    <a:pt x="39" y="158"/>
                  </a:cubicBezTo>
                  <a:close/>
                  <a:moveTo>
                    <a:pt x="59" y="155"/>
                  </a:moveTo>
                  <a:cubicBezTo>
                    <a:pt x="53" y="154"/>
                    <a:pt x="46" y="170"/>
                    <a:pt x="55" y="171"/>
                  </a:cubicBezTo>
                  <a:cubicBezTo>
                    <a:pt x="56" y="171"/>
                    <a:pt x="58" y="173"/>
                    <a:pt x="56" y="175"/>
                  </a:cubicBezTo>
                  <a:cubicBezTo>
                    <a:pt x="50" y="180"/>
                    <a:pt x="44" y="171"/>
                    <a:pt x="45" y="165"/>
                  </a:cubicBezTo>
                  <a:cubicBezTo>
                    <a:pt x="46" y="157"/>
                    <a:pt x="52" y="149"/>
                    <a:pt x="60" y="151"/>
                  </a:cubicBezTo>
                  <a:cubicBezTo>
                    <a:pt x="62" y="151"/>
                    <a:pt x="61" y="155"/>
                    <a:pt x="59" y="155"/>
                  </a:cubicBezTo>
                  <a:close/>
                  <a:moveTo>
                    <a:pt x="81" y="176"/>
                  </a:moveTo>
                  <a:cubicBezTo>
                    <a:pt x="81" y="178"/>
                    <a:pt x="77" y="178"/>
                    <a:pt x="77" y="176"/>
                  </a:cubicBezTo>
                  <a:cubicBezTo>
                    <a:pt x="76" y="173"/>
                    <a:pt x="76" y="169"/>
                    <a:pt x="76" y="165"/>
                  </a:cubicBezTo>
                  <a:cubicBezTo>
                    <a:pt x="75" y="166"/>
                    <a:pt x="74" y="166"/>
                    <a:pt x="72" y="166"/>
                  </a:cubicBezTo>
                  <a:cubicBezTo>
                    <a:pt x="71" y="166"/>
                    <a:pt x="70" y="166"/>
                    <a:pt x="69" y="166"/>
                  </a:cubicBezTo>
                  <a:cubicBezTo>
                    <a:pt x="69" y="169"/>
                    <a:pt x="68" y="172"/>
                    <a:pt x="69" y="175"/>
                  </a:cubicBezTo>
                  <a:cubicBezTo>
                    <a:pt x="70" y="177"/>
                    <a:pt x="67" y="179"/>
                    <a:pt x="66" y="177"/>
                  </a:cubicBezTo>
                  <a:cubicBezTo>
                    <a:pt x="62" y="174"/>
                    <a:pt x="64" y="170"/>
                    <a:pt x="64" y="166"/>
                  </a:cubicBezTo>
                  <a:cubicBezTo>
                    <a:pt x="65" y="166"/>
                    <a:pt x="65" y="165"/>
                    <a:pt x="65" y="164"/>
                  </a:cubicBezTo>
                  <a:cubicBezTo>
                    <a:pt x="64" y="163"/>
                    <a:pt x="64" y="162"/>
                    <a:pt x="65" y="161"/>
                  </a:cubicBezTo>
                  <a:cubicBezTo>
                    <a:pt x="66" y="156"/>
                    <a:pt x="67" y="152"/>
                    <a:pt x="68" y="147"/>
                  </a:cubicBezTo>
                  <a:cubicBezTo>
                    <a:pt x="68" y="145"/>
                    <a:pt x="72" y="146"/>
                    <a:pt x="72" y="148"/>
                  </a:cubicBezTo>
                  <a:cubicBezTo>
                    <a:pt x="71" y="152"/>
                    <a:pt x="71" y="156"/>
                    <a:pt x="70" y="160"/>
                  </a:cubicBezTo>
                  <a:cubicBezTo>
                    <a:pt x="71" y="160"/>
                    <a:pt x="72" y="160"/>
                    <a:pt x="72" y="160"/>
                  </a:cubicBezTo>
                  <a:cubicBezTo>
                    <a:pt x="74" y="160"/>
                    <a:pt x="75" y="160"/>
                    <a:pt x="77" y="160"/>
                  </a:cubicBezTo>
                  <a:cubicBezTo>
                    <a:pt x="77" y="157"/>
                    <a:pt x="78" y="154"/>
                    <a:pt x="78" y="151"/>
                  </a:cubicBezTo>
                  <a:cubicBezTo>
                    <a:pt x="78" y="148"/>
                    <a:pt x="82" y="148"/>
                    <a:pt x="82" y="151"/>
                  </a:cubicBezTo>
                  <a:cubicBezTo>
                    <a:pt x="82" y="159"/>
                    <a:pt x="83" y="168"/>
                    <a:pt x="81" y="176"/>
                  </a:cubicBezTo>
                  <a:close/>
                  <a:moveTo>
                    <a:pt x="100" y="172"/>
                  </a:moveTo>
                  <a:cubicBezTo>
                    <a:pt x="96" y="175"/>
                    <a:pt x="91" y="172"/>
                    <a:pt x="89" y="168"/>
                  </a:cubicBezTo>
                  <a:cubicBezTo>
                    <a:pt x="86" y="162"/>
                    <a:pt x="89" y="157"/>
                    <a:pt x="92" y="153"/>
                  </a:cubicBezTo>
                  <a:cubicBezTo>
                    <a:pt x="93" y="151"/>
                    <a:pt x="95" y="151"/>
                    <a:pt x="96" y="153"/>
                  </a:cubicBezTo>
                  <a:cubicBezTo>
                    <a:pt x="96" y="153"/>
                    <a:pt x="96" y="153"/>
                    <a:pt x="97" y="153"/>
                  </a:cubicBezTo>
                  <a:cubicBezTo>
                    <a:pt x="102" y="151"/>
                    <a:pt x="106" y="156"/>
                    <a:pt x="106" y="161"/>
                  </a:cubicBezTo>
                  <a:cubicBezTo>
                    <a:pt x="107" y="165"/>
                    <a:pt x="104" y="170"/>
                    <a:pt x="100" y="172"/>
                  </a:cubicBezTo>
                  <a:close/>
                  <a:moveTo>
                    <a:pt x="117" y="174"/>
                  </a:moveTo>
                  <a:cubicBezTo>
                    <a:pt x="112" y="176"/>
                    <a:pt x="108" y="173"/>
                    <a:pt x="107" y="169"/>
                  </a:cubicBezTo>
                  <a:cubicBezTo>
                    <a:pt x="106" y="163"/>
                    <a:pt x="109" y="157"/>
                    <a:pt x="112" y="152"/>
                  </a:cubicBezTo>
                  <a:cubicBezTo>
                    <a:pt x="112" y="151"/>
                    <a:pt x="114" y="151"/>
                    <a:pt x="114" y="152"/>
                  </a:cubicBezTo>
                  <a:cubicBezTo>
                    <a:pt x="115" y="151"/>
                    <a:pt x="115" y="151"/>
                    <a:pt x="116" y="151"/>
                  </a:cubicBezTo>
                  <a:cubicBezTo>
                    <a:pt x="128" y="152"/>
                    <a:pt x="127" y="171"/>
                    <a:pt x="117" y="174"/>
                  </a:cubicBezTo>
                  <a:close/>
                  <a:moveTo>
                    <a:pt x="148" y="162"/>
                  </a:moveTo>
                  <a:cubicBezTo>
                    <a:pt x="147" y="168"/>
                    <a:pt x="139" y="173"/>
                    <a:pt x="134" y="170"/>
                  </a:cubicBezTo>
                  <a:cubicBezTo>
                    <a:pt x="131" y="168"/>
                    <a:pt x="130" y="165"/>
                    <a:pt x="130" y="162"/>
                  </a:cubicBezTo>
                  <a:cubicBezTo>
                    <a:pt x="130" y="157"/>
                    <a:pt x="131" y="153"/>
                    <a:pt x="131" y="148"/>
                  </a:cubicBezTo>
                  <a:cubicBezTo>
                    <a:pt x="132" y="146"/>
                    <a:pt x="136" y="146"/>
                    <a:pt x="136" y="148"/>
                  </a:cubicBezTo>
                  <a:cubicBezTo>
                    <a:pt x="136" y="151"/>
                    <a:pt x="135" y="154"/>
                    <a:pt x="135" y="156"/>
                  </a:cubicBezTo>
                  <a:cubicBezTo>
                    <a:pt x="135" y="158"/>
                    <a:pt x="135" y="160"/>
                    <a:pt x="135" y="162"/>
                  </a:cubicBezTo>
                  <a:cubicBezTo>
                    <a:pt x="137" y="167"/>
                    <a:pt x="142" y="161"/>
                    <a:pt x="144" y="160"/>
                  </a:cubicBezTo>
                  <a:cubicBezTo>
                    <a:pt x="145" y="159"/>
                    <a:pt x="148" y="160"/>
                    <a:pt x="148" y="162"/>
                  </a:cubicBezTo>
                  <a:close/>
                  <a:moveTo>
                    <a:pt x="138" y="47"/>
                  </a:moveTo>
                  <a:cubicBezTo>
                    <a:pt x="139" y="54"/>
                    <a:pt x="139" y="62"/>
                    <a:pt x="136" y="68"/>
                  </a:cubicBezTo>
                  <a:cubicBezTo>
                    <a:pt x="147" y="79"/>
                    <a:pt x="148" y="96"/>
                    <a:pt x="140" y="110"/>
                  </a:cubicBezTo>
                  <a:cubicBezTo>
                    <a:pt x="129" y="131"/>
                    <a:pt x="104" y="135"/>
                    <a:pt x="82" y="134"/>
                  </a:cubicBezTo>
                  <a:cubicBezTo>
                    <a:pt x="63" y="133"/>
                    <a:pt x="36" y="127"/>
                    <a:pt x="28" y="106"/>
                  </a:cubicBezTo>
                  <a:cubicBezTo>
                    <a:pt x="22" y="89"/>
                    <a:pt x="34" y="69"/>
                    <a:pt x="48" y="59"/>
                  </a:cubicBezTo>
                  <a:cubicBezTo>
                    <a:pt x="48" y="59"/>
                    <a:pt x="48" y="59"/>
                    <a:pt x="48" y="58"/>
                  </a:cubicBezTo>
                  <a:cubicBezTo>
                    <a:pt x="47" y="45"/>
                    <a:pt x="56" y="27"/>
                    <a:pt x="71" y="27"/>
                  </a:cubicBezTo>
                  <a:cubicBezTo>
                    <a:pt x="86" y="26"/>
                    <a:pt x="86" y="45"/>
                    <a:pt x="85" y="57"/>
                  </a:cubicBezTo>
                  <a:cubicBezTo>
                    <a:pt x="91" y="55"/>
                    <a:pt x="98" y="54"/>
                    <a:pt x="104" y="56"/>
                  </a:cubicBezTo>
                  <a:cubicBezTo>
                    <a:pt x="105" y="44"/>
                    <a:pt x="115" y="25"/>
                    <a:pt x="129" y="29"/>
                  </a:cubicBezTo>
                  <a:cubicBezTo>
                    <a:pt x="136" y="32"/>
                    <a:pt x="138" y="41"/>
                    <a:pt x="138" y="47"/>
                  </a:cubicBezTo>
                  <a:close/>
                </a:path>
              </a:pathLst>
            </a:custGeom>
            <a:solidFill>
              <a:srgbClr val="F9DA5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0" name="CustomShape 56"/>
            <p:cNvSpPr/>
            <p:nvPr/>
          </p:nvSpPr>
          <p:spPr>
            <a:xfrm>
              <a:off x="671400" y="5243400"/>
              <a:ext cx="549000" cy="360360"/>
            </a:xfrm>
            <a:custGeom>
              <a:avLst/>
              <a:gdLst/>
              <a:ahLst/>
              <a:cxnLst/>
              <a:rect l="l" t="t" r="r" b="b"/>
              <a:pathLst>
                <a:path w="150" h="98">
                  <a:moveTo>
                    <a:pt x="55" y="65"/>
                  </a:moveTo>
                  <a:cubicBezTo>
                    <a:pt x="51" y="62"/>
                    <a:pt x="46" y="60"/>
                    <a:pt x="42" y="56"/>
                  </a:cubicBezTo>
                  <a:cubicBezTo>
                    <a:pt x="39" y="62"/>
                    <a:pt x="31" y="62"/>
                    <a:pt x="27" y="58"/>
                  </a:cubicBezTo>
                  <a:cubicBezTo>
                    <a:pt x="25" y="57"/>
                    <a:pt x="26" y="54"/>
                    <a:pt x="28" y="54"/>
                  </a:cubicBezTo>
                  <a:cubicBezTo>
                    <a:pt x="31" y="54"/>
                    <a:pt x="35" y="55"/>
                    <a:pt x="36" y="52"/>
                  </a:cubicBezTo>
                  <a:cubicBezTo>
                    <a:pt x="20" y="39"/>
                    <a:pt x="8" y="23"/>
                    <a:pt x="3" y="2"/>
                  </a:cubicBezTo>
                  <a:cubicBezTo>
                    <a:pt x="3" y="2"/>
                    <a:pt x="3" y="1"/>
                    <a:pt x="3" y="0"/>
                  </a:cubicBezTo>
                  <a:cubicBezTo>
                    <a:pt x="2" y="13"/>
                    <a:pt x="1" y="26"/>
                    <a:pt x="1" y="39"/>
                  </a:cubicBezTo>
                  <a:cubicBezTo>
                    <a:pt x="0" y="52"/>
                    <a:pt x="1" y="67"/>
                    <a:pt x="9" y="79"/>
                  </a:cubicBezTo>
                  <a:cubicBezTo>
                    <a:pt x="20" y="93"/>
                    <a:pt x="37" y="95"/>
                    <a:pt x="53" y="96"/>
                  </a:cubicBezTo>
                  <a:cubicBezTo>
                    <a:pt x="78" y="98"/>
                    <a:pt x="103" y="96"/>
                    <a:pt x="128" y="94"/>
                  </a:cubicBezTo>
                  <a:cubicBezTo>
                    <a:pt x="129" y="94"/>
                    <a:pt x="129" y="94"/>
                    <a:pt x="129" y="94"/>
                  </a:cubicBezTo>
                  <a:cubicBezTo>
                    <a:pt x="139" y="93"/>
                    <a:pt x="145" y="86"/>
                    <a:pt x="150" y="77"/>
                  </a:cubicBezTo>
                  <a:cubicBezTo>
                    <a:pt x="118" y="83"/>
                    <a:pt x="86" y="81"/>
                    <a:pt x="55" y="65"/>
                  </a:cubicBezTo>
                  <a:close/>
                </a:path>
              </a:pathLst>
            </a:custGeom>
            <a:solidFill>
              <a:srgbClr val="DE953D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1" name="CustomShape 57"/>
            <p:cNvSpPr/>
            <p:nvPr/>
          </p:nvSpPr>
          <p:spPr>
            <a:xfrm>
              <a:off x="1173240" y="4411800"/>
              <a:ext cx="172800" cy="249120"/>
            </a:xfrm>
            <a:custGeom>
              <a:avLst/>
              <a:gdLst/>
              <a:ahLst/>
              <a:cxnLst/>
              <a:rect l="l" t="t" r="r" b="b"/>
              <a:pathLst>
                <a:path w="47" h="68">
                  <a:moveTo>
                    <a:pt x="42" y="20"/>
                  </a:moveTo>
                  <a:cubicBezTo>
                    <a:pt x="24" y="0"/>
                    <a:pt x="12" y="0"/>
                    <a:pt x="7" y="21"/>
                  </a:cubicBezTo>
                  <a:cubicBezTo>
                    <a:pt x="6" y="24"/>
                    <a:pt x="5" y="27"/>
                    <a:pt x="5" y="30"/>
                  </a:cubicBezTo>
                  <a:cubicBezTo>
                    <a:pt x="3" y="41"/>
                    <a:pt x="1" y="52"/>
                    <a:pt x="0" y="63"/>
                  </a:cubicBezTo>
                  <a:cubicBezTo>
                    <a:pt x="0" y="64"/>
                    <a:pt x="0" y="65"/>
                    <a:pt x="0" y="66"/>
                  </a:cubicBezTo>
                  <a:cubicBezTo>
                    <a:pt x="10" y="61"/>
                    <a:pt x="31" y="61"/>
                    <a:pt x="40" y="68"/>
                  </a:cubicBezTo>
                  <a:cubicBezTo>
                    <a:pt x="42" y="55"/>
                    <a:pt x="47" y="32"/>
                    <a:pt x="42" y="2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2" name="CustomShape 58"/>
            <p:cNvSpPr/>
            <p:nvPr/>
          </p:nvSpPr>
          <p:spPr>
            <a:xfrm>
              <a:off x="1320840" y="4594320"/>
              <a:ext cx="61920" cy="296640"/>
            </a:xfrm>
            <a:custGeom>
              <a:avLst/>
              <a:gdLst/>
              <a:ahLst/>
              <a:cxnLst/>
              <a:rect l="l" t="t" r="r" b="b"/>
              <a:pathLst>
                <a:path w="17" h="81">
                  <a:moveTo>
                    <a:pt x="7" y="0"/>
                  </a:moveTo>
                  <a:cubicBezTo>
                    <a:pt x="7" y="8"/>
                    <a:pt x="6" y="17"/>
                    <a:pt x="5" y="25"/>
                  </a:cubicBezTo>
                  <a:cubicBezTo>
                    <a:pt x="5" y="26"/>
                    <a:pt x="5" y="26"/>
                    <a:pt x="5" y="26"/>
                  </a:cubicBezTo>
                  <a:cubicBezTo>
                    <a:pt x="6" y="27"/>
                    <a:pt x="5" y="28"/>
                    <a:pt x="5" y="29"/>
                  </a:cubicBezTo>
                  <a:cubicBezTo>
                    <a:pt x="4" y="40"/>
                    <a:pt x="2" y="51"/>
                    <a:pt x="0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2"/>
                    <a:pt x="0" y="75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8" y="81"/>
                    <a:pt x="6" y="71"/>
                    <a:pt x="7" y="66"/>
                  </a:cubicBezTo>
                  <a:cubicBezTo>
                    <a:pt x="8" y="58"/>
                    <a:pt x="9" y="50"/>
                    <a:pt x="10" y="42"/>
                  </a:cubicBezTo>
                  <a:cubicBezTo>
                    <a:pt x="11" y="35"/>
                    <a:pt x="17" y="4"/>
                    <a:pt x="7" y="0"/>
                  </a:cubicBezTo>
                  <a:close/>
                </a:path>
              </a:pathLst>
            </a:custGeom>
            <a:solidFill>
              <a:srgbClr val="678B9E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3" name="CustomShape 59"/>
            <p:cNvSpPr/>
            <p:nvPr/>
          </p:nvSpPr>
          <p:spPr>
            <a:xfrm>
              <a:off x="1203480" y="4910040"/>
              <a:ext cx="53640" cy="285480"/>
            </a:xfrm>
            <a:custGeom>
              <a:avLst/>
              <a:gdLst/>
              <a:ahLst/>
              <a:cxnLst/>
              <a:rect l="l" t="t" r="r" b="b"/>
              <a:pathLst>
                <a:path w="15" h="78">
                  <a:moveTo>
                    <a:pt x="7" y="1"/>
                  </a:moveTo>
                  <a:cubicBezTo>
                    <a:pt x="7" y="0"/>
                    <a:pt x="6" y="0"/>
                    <a:pt x="6" y="1"/>
                  </a:cubicBezTo>
                  <a:cubicBezTo>
                    <a:pt x="6" y="26"/>
                    <a:pt x="0" y="50"/>
                    <a:pt x="3" y="74"/>
                  </a:cubicBezTo>
                  <a:cubicBezTo>
                    <a:pt x="3" y="77"/>
                    <a:pt x="8" y="78"/>
                    <a:pt x="9" y="75"/>
                  </a:cubicBezTo>
                  <a:cubicBezTo>
                    <a:pt x="15" y="50"/>
                    <a:pt x="12" y="26"/>
                    <a:pt x="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4" name="CustomShape 60"/>
            <p:cNvSpPr/>
            <p:nvPr/>
          </p:nvSpPr>
          <p:spPr>
            <a:xfrm>
              <a:off x="1187640" y="5240520"/>
              <a:ext cx="55440" cy="50760"/>
            </a:xfrm>
            <a:custGeom>
              <a:avLst/>
              <a:gdLst/>
              <a:ahLst/>
              <a:cxnLst/>
              <a:rect l="l" t="t" r="r" b="b"/>
              <a:pathLst>
                <a:path w="15" h="14">
                  <a:moveTo>
                    <a:pt x="12" y="0"/>
                  </a:moveTo>
                  <a:cubicBezTo>
                    <a:pt x="10" y="0"/>
                    <a:pt x="9" y="0"/>
                    <a:pt x="7" y="0"/>
                  </a:cubicBezTo>
                  <a:cubicBezTo>
                    <a:pt x="5" y="1"/>
                    <a:pt x="3" y="3"/>
                    <a:pt x="2" y="5"/>
                  </a:cubicBezTo>
                  <a:cubicBezTo>
                    <a:pt x="0" y="9"/>
                    <a:pt x="5" y="14"/>
                    <a:pt x="9" y="11"/>
                  </a:cubicBezTo>
                  <a:cubicBezTo>
                    <a:pt x="11" y="10"/>
                    <a:pt x="12" y="9"/>
                    <a:pt x="13" y="8"/>
                  </a:cubicBezTo>
                  <a:cubicBezTo>
                    <a:pt x="14" y="6"/>
                    <a:pt x="14" y="5"/>
                    <a:pt x="15" y="3"/>
                  </a:cubicBezTo>
                  <a:cubicBezTo>
                    <a:pt x="15" y="1"/>
                    <a:pt x="14" y="0"/>
                    <a:pt x="1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5" name="CustomShape 61"/>
            <p:cNvSpPr/>
            <p:nvPr/>
          </p:nvSpPr>
          <p:spPr>
            <a:xfrm>
              <a:off x="971640" y="4319640"/>
              <a:ext cx="66600" cy="293400"/>
            </a:xfrm>
            <a:custGeom>
              <a:avLst/>
              <a:gdLst/>
              <a:ahLst/>
              <a:cxnLst/>
              <a:rect l="l" t="t" r="r" b="b"/>
              <a:pathLst>
                <a:path w="18" h="80">
                  <a:moveTo>
                    <a:pt x="7" y="7"/>
                  </a:moveTo>
                  <a:cubicBezTo>
                    <a:pt x="6" y="31"/>
                    <a:pt x="0" y="53"/>
                    <a:pt x="2" y="77"/>
                  </a:cubicBezTo>
                  <a:cubicBezTo>
                    <a:pt x="3" y="79"/>
                    <a:pt x="6" y="80"/>
                    <a:pt x="7" y="77"/>
                  </a:cubicBezTo>
                  <a:cubicBezTo>
                    <a:pt x="13" y="56"/>
                    <a:pt x="17" y="30"/>
                    <a:pt x="18" y="7"/>
                  </a:cubicBezTo>
                  <a:cubicBezTo>
                    <a:pt x="18" y="0"/>
                    <a:pt x="7" y="1"/>
                    <a:pt x="7" y="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6" name="CustomShape 62"/>
            <p:cNvSpPr/>
            <p:nvPr/>
          </p:nvSpPr>
          <p:spPr>
            <a:xfrm>
              <a:off x="954000" y="4621320"/>
              <a:ext cx="72720" cy="83880"/>
            </a:xfrm>
            <a:custGeom>
              <a:avLst/>
              <a:gdLst/>
              <a:ahLst/>
              <a:cxnLst/>
              <a:rect l="l" t="t" r="r" b="b"/>
              <a:pathLst>
                <a:path w="20" h="23">
                  <a:moveTo>
                    <a:pt x="15" y="1"/>
                  </a:moveTo>
                  <a:cubicBezTo>
                    <a:pt x="11" y="0"/>
                    <a:pt x="8" y="2"/>
                    <a:pt x="7" y="6"/>
                  </a:cubicBezTo>
                  <a:cubicBezTo>
                    <a:pt x="8" y="5"/>
                    <a:pt x="7" y="6"/>
                    <a:pt x="7" y="6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6" y="7"/>
                    <a:pt x="6" y="7"/>
                    <a:pt x="6" y="7"/>
                  </a:cubicBezTo>
                  <a:cubicBezTo>
                    <a:pt x="5" y="8"/>
                    <a:pt x="4" y="10"/>
                    <a:pt x="3" y="11"/>
                  </a:cubicBezTo>
                  <a:cubicBezTo>
                    <a:pt x="0" y="17"/>
                    <a:pt x="6" y="23"/>
                    <a:pt x="12" y="20"/>
                  </a:cubicBezTo>
                  <a:cubicBezTo>
                    <a:pt x="16" y="18"/>
                    <a:pt x="19" y="13"/>
                    <a:pt x="19" y="9"/>
                  </a:cubicBezTo>
                  <a:cubicBezTo>
                    <a:pt x="20" y="6"/>
                    <a:pt x="19" y="2"/>
                    <a:pt x="1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7" name="CustomShape 63"/>
            <p:cNvSpPr/>
            <p:nvPr/>
          </p:nvSpPr>
          <p:spPr>
            <a:xfrm>
              <a:off x="1184400" y="4476600"/>
              <a:ext cx="66600" cy="264960"/>
            </a:xfrm>
            <a:custGeom>
              <a:avLst/>
              <a:gdLst/>
              <a:ahLst/>
              <a:cxnLst/>
              <a:rect l="l" t="t" r="r" b="b"/>
              <a:pathLst>
                <a:path w="18" h="72">
                  <a:moveTo>
                    <a:pt x="10" y="4"/>
                  </a:moveTo>
                  <a:cubicBezTo>
                    <a:pt x="7" y="25"/>
                    <a:pt x="0" y="49"/>
                    <a:pt x="4" y="70"/>
                  </a:cubicBezTo>
                  <a:cubicBezTo>
                    <a:pt x="4" y="72"/>
                    <a:pt x="7" y="72"/>
                    <a:pt x="7" y="70"/>
                  </a:cubicBezTo>
                  <a:cubicBezTo>
                    <a:pt x="13" y="50"/>
                    <a:pt x="14" y="27"/>
                    <a:pt x="17" y="6"/>
                  </a:cubicBezTo>
                  <a:cubicBezTo>
                    <a:pt x="18" y="2"/>
                    <a:pt x="11" y="0"/>
                    <a:pt x="10" y="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8" name="CustomShape 64"/>
            <p:cNvSpPr/>
            <p:nvPr/>
          </p:nvSpPr>
          <p:spPr>
            <a:xfrm>
              <a:off x="1192320" y="4767120"/>
              <a:ext cx="21960" cy="17280"/>
            </a:xfrm>
            <a:custGeom>
              <a:avLst/>
              <a:gdLst/>
              <a:ahLst/>
              <a:cxnLst/>
              <a:rect l="l" t="t" r="r" b="b"/>
              <a:pathLst>
                <a:path w="6" h="5">
                  <a:moveTo>
                    <a:pt x="6" y="3"/>
                  </a:moveTo>
                  <a:cubicBezTo>
                    <a:pt x="6" y="0"/>
                    <a:pt x="0" y="1"/>
                    <a:pt x="3" y="4"/>
                  </a:cubicBezTo>
                  <a:cubicBezTo>
                    <a:pt x="3" y="5"/>
                    <a:pt x="4" y="5"/>
                    <a:pt x="4" y="5"/>
                  </a:cubicBezTo>
                  <a:cubicBezTo>
                    <a:pt x="5" y="5"/>
                    <a:pt x="6" y="5"/>
                    <a:pt x="6" y="4"/>
                  </a:cubicBezTo>
                  <a:cubicBezTo>
                    <a:pt x="6" y="4"/>
                    <a:pt x="6" y="3"/>
                    <a:pt x="6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39" name="CustomShape 65"/>
            <p:cNvSpPr/>
            <p:nvPr/>
          </p:nvSpPr>
          <p:spPr>
            <a:xfrm>
              <a:off x="752400" y="4910040"/>
              <a:ext cx="461880" cy="403200"/>
            </a:xfrm>
            <a:custGeom>
              <a:avLst/>
              <a:gdLst/>
              <a:ahLst/>
              <a:cxnLst/>
              <a:rect l="l" t="t" r="r" b="b"/>
              <a:pathLst>
                <a:path w="126" h="110">
                  <a:moveTo>
                    <a:pt x="114" y="43"/>
                  </a:moveTo>
                  <a:cubicBezTo>
                    <a:pt x="117" y="37"/>
                    <a:pt x="117" y="29"/>
                    <a:pt x="116" y="22"/>
                  </a:cubicBezTo>
                  <a:cubicBezTo>
                    <a:pt x="116" y="16"/>
                    <a:pt x="114" y="7"/>
                    <a:pt x="107" y="4"/>
                  </a:cubicBezTo>
                  <a:cubicBezTo>
                    <a:pt x="93" y="0"/>
                    <a:pt x="83" y="19"/>
                    <a:pt x="82" y="31"/>
                  </a:cubicBezTo>
                  <a:cubicBezTo>
                    <a:pt x="76" y="29"/>
                    <a:pt x="69" y="30"/>
                    <a:pt x="63" y="32"/>
                  </a:cubicBezTo>
                  <a:cubicBezTo>
                    <a:pt x="64" y="20"/>
                    <a:pt x="64" y="1"/>
                    <a:pt x="49" y="2"/>
                  </a:cubicBezTo>
                  <a:cubicBezTo>
                    <a:pt x="34" y="2"/>
                    <a:pt x="25" y="20"/>
                    <a:pt x="26" y="33"/>
                  </a:cubicBezTo>
                  <a:cubicBezTo>
                    <a:pt x="26" y="34"/>
                    <a:pt x="26" y="34"/>
                    <a:pt x="26" y="34"/>
                  </a:cubicBezTo>
                  <a:cubicBezTo>
                    <a:pt x="12" y="44"/>
                    <a:pt x="0" y="64"/>
                    <a:pt x="6" y="81"/>
                  </a:cubicBezTo>
                  <a:cubicBezTo>
                    <a:pt x="14" y="102"/>
                    <a:pt x="41" y="108"/>
                    <a:pt x="60" y="109"/>
                  </a:cubicBezTo>
                  <a:cubicBezTo>
                    <a:pt x="82" y="110"/>
                    <a:pt x="107" y="106"/>
                    <a:pt x="118" y="85"/>
                  </a:cubicBezTo>
                  <a:cubicBezTo>
                    <a:pt x="126" y="71"/>
                    <a:pt x="125" y="54"/>
                    <a:pt x="114" y="43"/>
                  </a:cubicBezTo>
                  <a:moveTo>
                    <a:pt x="105" y="89"/>
                  </a:moveTo>
                  <a:cubicBezTo>
                    <a:pt x="94" y="100"/>
                    <a:pt x="76" y="102"/>
                    <a:pt x="60" y="101"/>
                  </a:cubicBezTo>
                  <a:cubicBezTo>
                    <a:pt x="48" y="100"/>
                    <a:pt x="27" y="98"/>
                    <a:pt x="19" y="87"/>
                  </a:cubicBezTo>
                  <a:cubicBezTo>
                    <a:pt x="15" y="81"/>
                    <a:pt x="13" y="68"/>
                    <a:pt x="14" y="60"/>
                  </a:cubicBezTo>
                  <a:cubicBezTo>
                    <a:pt x="17" y="51"/>
                    <a:pt x="25" y="43"/>
                    <a:pt x="30" y="36"/>
                  </a:cubicBezTo>
                  <a:cubicBezTo>
                    <a:pt x="31" y="35"/>
                    <a:pt x="31" y="33"/>
                    <a:pt x="30" y="32"/>
                  </a:cubicBezTo>
                  <a:cubicBezTo>
                    <a:pt x="34" y="24"/>
                    <a:pt x="35" y="12"/>
                    <a:pt x="45" y="9"/>
                  </a:cubicBezTo>
                  <a:cubicBezTo>
                    <a:pt x="48" y="8"/>
                    <a:pt x="52" y="8"/>
                    <a:pt x="54" y="10"/>
                  </a:cubicBezTo>
                  <a:cubicBezTo>
                    <a:pt x="56" y="12"/>
                    <a:pt x="56" y="15"/>
                    <a:pt x="57" y="17"/>
                  </a:cubicBezTo>
                  <a:cubicBezTo>
                    <a:pt x="58" y="23"/>
                    <a:pt x="59" y="29"/>
                    <a:pt x="59" y="35"/>
                  </a:cubicBezTo>
                  <a:cubicBezTo>
                    <a:pt x="58" y="36"/>
                    <a:pt x="58" y="37"/>
                    <a:pt x="60" y="37"/>
                  </a:cubicBezTo>
                  <a:cubicBezTo>
                    <a:pt x="64" y="37"/>
                    <a:pt x="68" y="36"/>
                    <a:pt x="72" y="37"/>
                  </a:cubicBezTo>
                  <a:cubicBezTo>
                    <a:pt x="76" y="37"/>
                    <a:pt x="79" y="37"/>
                    <a:pt x="83" y="37"/>
                  </a:cubicBezTo>
                  <a:cubicBezTo>
                    <a:pt x="84" y="38"/>
                    <a:pt x="86" y="38"/>
                    <a:pt x="87" y="36"/>
                  </a:cubicBezTo>
                  <a:cubicBezTo>
                    <a:pt x="89" y="32"/>
                    <a:pt x="90" y="27"/>
                    <a:pt x="92" y="23"/>
                  </a:cubicBezTo>
                  <a:cubicBezTo>
                    <a:pt x="93" y="19"/>
                    <a:pt x="99" y="10"/>
                    <a:pt x="105" y="12"/>
                  </a:cubicBezTo>
                  <a:cubicBezTo>
                    <a:pt x="109" y="14"/>
                    <a:pt x="109" y="24"/>
                    <a:pt x="109" y="28"/>
                  </a:cubicBezTo>
                  <a:cubicBezTo>
                    <a:pt x="109" y="32"/>
                    <a:pt x="108" y="35"/>
                    <a:pt x="107" y="39"/>
                  </a:cubicBezTo>
                  <a:cubicBezTo>
                    <a:pt x="105" y="38"/>
                    <a:pt x="103" y="41"/>
                    <a:pt x="105" y="44"/>
                  </a:cubicBezTo>
                  <a:cubicBezTo>
                    <a:pt x="117" y="58"/>
                    <a:pt x="119" y="75"/>
                    <a:pt x="105" y="89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0" name="CustomShape 66"/>
            <p:cNvSpPr/>
            <p:nvPr/>
          </p:nvSpPr>
          <p:spPr>
            <a:xfrm>
              <a:off x="887400" y="4991040"/>
              <a:ext cx="47520" cy="95040"/>
            </a:xfrm>
            <a:custGeom>
              <a:avLst/>
              <a:gdLst/>
              <a:ahLst/>
              <a:cxnLst/>
              <a:rect l="l" t="t" r="r" b="b"/>
              <a:pathLst>
                <a:path w="13" h="26">
                  <a:moveTo>
                    <a:pt x="13" y="10"/>
                  </a:moveTo>
                  <a:cubicBezTo>
                    <a:pt x="13" y="7"/>
                    <a:pt x="12" y="3"/>
                    <a:pt x="10" y="1"/>
                  </a:cubicBezTo>
                  <a:cubicBezTo>
                    <a:pt x="10" y="1"/>
                    <a:pt x="9" y="0"/>
                    <a:pt x="8" y="0"/>
                  </a:cubicBezTo>
                  <a:cubicBezTo>
                    <a:pt x="6" y="0"/>
                    <a:pt x="4" y="0"/>
                    <a:pt x="3" y="2"/>
                  </a:cubicBezTo>
                  <a:cubicBezTo>
                    <a:pt x="1" y="5"/>
                    <a:pt x="0" y="9"/>
                    <a:pt x="0" y="12"/>
                  </a:cubicBezTo>
                  <a:cubicBezTo>
                    <a:pt x="0" y="12"/>
                    <a:pt x="0" y="13"/>
                    <a:pt x="0" y="13"/>
                  </a:cubicBezTo>
                  <a:cubicBezTo>
                    <a:pt x="0" y="16"/>
                    <a:pt x="0" y="20"/>
                    <a:pt x="1" y="22"/>
                  </a:cubicBezTo>
                  <a:cubicBezTo>
                    <a:pt x="1" y="23"/>
                    <a:pt x="2" y="23"/>
                    <a:pt x="2" y="23"/>
                  </a:cubicBezTo>
                  <a:cubicBezTo>
                    <a:pt x="3" y="26"/>
                    <a:pt x="7" y="26"/>
                    <a:pt x="9" y="23"/>
                  </a:cubicBezTo>
                  <a:cubicBezTo>
                    <a:pt x="10" y="21"/>
                    <a:pt x="11" y="19"/>
                    <a:pt x="12" y="16"/>
                  </a:cubicBezTo>
                  <a:cubicBezTo>
                    <a:pt x="12" y="14"/>
                    <a:pt x="13" y="11"/>
                    <a:pt x="13" y="10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1" name="CustomShape 67"/>
            <p:cNvSpPr/>
            <p:nvPr/>
          </p:nvSpPr>
          <p:spPr>
            <a:xfrm>
              <a:off x="1077840" y="4979880"/>
              <a:ext cx="55440" cy="98280"/>
            </a:xfrm>
            <a:custGeom>
              <a:avLst/>
              <a:gdLst/>
              <a:ahLst/>
              <a:cxnLst/>
              <a:rect l="l" t="t" r="r" b="b"/>
              <a:pathLst>
                <a:path w="15" h="27">
                  <a:moveTo>
                    <a:pt x="14" y="4"/>
                  </a:moveTo>
                  <a:cubicBezTo>
                    <a:pt x="13" y="1"/>
                    <a:pt x="9" y="0"/>
                    <a:pt x="7" y="2"/>
                  </a:cubicBezTo>
                  <a:cubicBezTo>
                    <a:pt x="3" y="8"/>
                    <a:pt x="0" y="16"/>
                    <a:pt x="3" y="23"/>
                  </a:cubicBezTo>
                  <a:cubicBezTo>
                    <a:pt x="4" y="26"/>
                    <a:pt x="8" y="27"/>
                    <a:pt x="9" y="24"/>
                  </a:cubicBezTo>
                  <a:cubicBezTo>
                    <a:pt x="10" y="23"/>
                    <a:pt x="10" y="22"/>
                    <a:pt x="11" y="21"/>
                  </a:cubicBezTo>
                  <a:cubicBezTo>
                    <a:pt x="11" y="21"/>
                    <a:pt x="12" y="21"/>
                    <a:pt x="12" y="20"/>
                  </a:cubicBezTo>
                  <a:cubicBezTo>
                    <a:pt x="14" y="15"/>
                    <a:pt x="15" y="10"/>
                    <a:pt x="14" y="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2" name="CustomShape 68"/>
            <p:cNvSpPr/>
            <p:nvPr/>
          </p:nvSpPr>
          <p:spPr>
            <a:xfrm>
              <a:off x="909720" y="5145120"/>
              <a:ext cx="161640" cy="91800"/>
            </a:xfrm>
            <a:custGeom>
              <a:avLst/>
              <a:gdLst/>
              <a:ahLst/>
              <a:cxnLst/>
              <a:rect l="l" t="t" r="r" b="b"/>
              <a:pathLst>
                <a:path w="44" h="25">
                  <a:moveTo>
                    <a:pt x="40" y="2"/>
                  </a:moveTo>
                  <a:cubicBezTo>
                    <a:pt x="36" y="9"/>
                    <a:pt x="29" y="14"/>
                    <a:pt x="20" y="14"/>
                  </a:cubicBezTo>
                  <a:cubicBezTo>
                    <a:pt x="11" y="14"/>
                    <a:pt x="6" y="8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5"/>
                    <a:pt x="44" y="24"/>
                    <a:pt x="44" y="3"/>
                  </a:cubicBezTo>
                  <a:cubicBezTo>
                    <a:pt x="44" y="1"/>
                    <a:pt x="41" y="0"/>
                    <a:pt x="40" y="2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3" name="CustomShape 69"/>
            <p:cNvSpPr/>
            <p:nvPr/>
          </p:nvSpPr>
          <p:spPr>
            <a:xfrm>
              <a:off x="762120" y="5343480"/>
              <a:ext cx="85680" cy="126720"/>
            </a:xfrm>
            <a:custGeom>
              <a:avLst/>
              <a:gdLst/>
              <a:ahLst/>
              <a:cxnLst/>
              <a:rect l="l" t="t" r="r" b="b"/>
              <a:pathLst>
                <a:path w="23" h="35">
                  <a:moveTo>
                    <a:pt x="22" y="5"/>
                  </a:moveTo>
                  <a:cubicBezTo>
                    <a:pt x="18" y="0"/>
                    <a:pt x="8" y="3"/>
                    <a:pt x="6" y="8"/>
                  </a:cubicBezTo>
                  <a:cubicBezTo>
                    <a:pt x="5" y="12"/>
                    <a:pt x="7" y="14"/>
                    <a:pt x="8" y="17"/>
                  </a:cubicBezTo>
                  <a:cubicBezTo>
                    <a:pt x="9" y="19"/>
                    <a:pt x="11" y="23"/>
                    <a:pt x="11" y="25"/>
                  </a:cubicBezTo>
                  <a:cubicBezTo>
                    <a:pt x="10" y="29"/>
                    <a:pt x="6" y="27"/>
                    <a:pt x="3" y="27"/>
                  </a:cubicBezTo>
                  <a:cubicBezTo>
                    <a:pt x="1" y="27"/>
                    <a:pt x="0" y="30"/>
                    <a:pt x="2" y="31"/>
                  </a:cubicBezTo>
                  <a:cubicBezTo>
                    <a:pt x="7" y="35"/>
                    <a:pt x="17" y="34"/>
                    <a:pt x="17" y="27"/>
                  </a:cubicBezTo>
                  <a:cubicBezTo>
                    <a:pt x="18" y="23"/>
                    <a:pt x="16" y="19"/>
                    <a:pt x="14" y="15"/>
                  </a:cubicBezTo>
                  <a:cubicBezTo>
                    <a:pt x="13" y="13"/>
                    <a:pt x="11" y="11"/>
                    <a:pt x="13" y="9"/>
                  </a:cubicBezTo>
                  <a:cubicBezTo>
                    <a:pt x="15" y="7"/>
                    <a:pt x="18" y="7"/>
                    <a:pt x="21" y="7"/>
                  </a:cubicBezTo>
                  <a:cubicBezTo>
                    <a:pt x="22" y="8"/>
                    <a:pt x="23" y="6"/>
                    <a:pt x="22" y="5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4" name="CustomShape 70"/>
            <p:cNvSpPr/>
            <p:nvPr/>
          </p:nvSpPr>
          <p:spPr>
            <a:xfrm>
              <a:off x="831960" y="5365800"/>
              <a:ext cx="66600" cy="112680"/>
            </a:xfrm>
            <a:custGeom>
              <a:avLst/>
              <a:gdLst/>
              <a:ahLst/>
              <a:cxnLst/>
              <a:rect l="l" t="t" r="r" b="b"/>
              <a:pathLst>
                <a:path w="18" h="31">
                  <a:moveTo>
                    <a:pt x="16" y="2"/>
                  </a:moveTo>
                  <a:cubicBezTo>
                    <a:pt x="8" y="0"/>
                    <a:pt x="2" y="8"/>
                    <a:pt x="1" y="16"/>
                  </a:cubicBezTo>
                  <a:cubicBezTo>
                    <a:pt x="0" y="22"/>
                    <a:pt x="6" y="31"/>
                    <a:pt x="12" y="26"/>
                  </a:cubicBezTo>
                  <a:cubicBezTo>
                    <a:pt x="14" y="24"/>
                    <a:pt x="12" y="22"/>
                    <a:pt x="11" y="22"/>
                  </a:cubicBezTo>
                  <a:cubicBezTo>
                    <a:pt x="2" y="21"/>
                    <a:pt x="9" y="5"/>
                    <a:pt x="15" y="6"/>
                  </a:cubicBezTo>
                  <a:cubicBezTo>
                    <a:pt x="17" y="6"/>
                    <a:pt x="18" y="2"/>
                    <a:pt x="16" y="2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5" name="CustomShape 71"/>
            <p:cNvSpPr/>
            <p:nvPr/>
          </p:nvSpPr>
          <p:spPr>
            <a:xfrm>
              <a:off x="898560" y="5349960"/>
              <a:ext cx="75960" cy="125280"/>
            </a:xfrm>
            <a:custGeom>
              <a:avLst/>
              <a:gdLst/>
              <a:ahLst/>
              <a:cxnLst/>
              <a:rect l="l" t="t" r="r" b="b"/>
              <a:pathLst>
                <a:path w="21" h="34">
                  <a:moveTo>
                    <a:pt x="20" y="6"/>
                  </a:moveTo>
                  <a:cubicBezTo>
                    <a:pt x="20" y="3"/>
                    <a:pt x="16" y="3"/>
                    <a:pt x="16" y="6"/>
                  </a:cubicBezTo>
                  <a:cubicBezTo>
                    <a:pt x="16" y="9"/>
                    <a:pt x="15" y="12"/>
                    <a:pt x="15" y="15"/>
                  </a:cubicBezTo>
                  <a:cubicBezTo>
                    <a:pt x="13" y="15"/>
                    <a:pt x="12" y="15"/>
                    <a:pt x="10" y="15"/>
                  </a:cubicBezTo>
                  <a:cubicBezTo>
                    <a:pt x="10" y="15"/>
                    <a:pt x="9" y="15"/>
                    <a:pt x="8" y="15"/>
                  </a:cubicBezTo>
                  <a:cubicBezTo>
                    <a:pt x="9" y="11"/>
                    <a:pt x="9" y="7"/>
                    <a:pt x="10" y="3"/>
                  </a:cubicBezTo>
                  <a:cubicBezTo>
                    <a:pt x="10" y="1"/>
                    <a:pt x="6" y="0"/>
                    <a:pt x="6" y="2"/>
                  </a:cubicBezTo>
                  <a:cubicBezTo>
                    <a:pt x="5" y="7"/>
                    <a:pt x="4" y="11"/>
                    <a:pt x="3" y="16"/>
                  </a:cubicBezTo>
                  <a:cubicBezTo>
                    <a:pt x="2" y="17"/>
                    <a:pt x="2" y="18"/>
                    <a:pt x="3" y="19"/>
                  </a:cubicBezTo>
                  <a:cubicBezTo>
                    <a:pt x="3" y="20"/>
                    <a:pt x="3" y="21"/>
                    <a:pt x="2" y="21"/>
                  </a:cubicBezTo>
                  <a:cubicBezTo>
                    <a:pt x="2" y="25"/>
                    <a:pt x="0" y="29"/>
                    <a:pt x="4" y="32"/>
                  </a:cubicBezTo>
                  <a:cubicBezTo>
                    <a:pt x="5" y="34"/>
                    <a:pt x="8" y="32"/>
                    <a:pt x="7" y="30"/>
                  </a:cubicBezTo>
                  <a:cubicBezTo>
                    <a:pt x="6" y="27"/>
                    <a:pt x="7" y="24"/>
                    <a:pt x="7" y="21"/>
                  </a:cubicBezTo>
                  <a:cubicBezTo>
                    <a:pt x="8" y="21"/>
                    <a:pt x="9" y="21"/>
                    <a:pt x="10" y="21"/>
                  </a:cubicBezTo>
                  <a:cubicBezTo>
                    <a:pt x="12" y="21"/>
                    <a:pt x="13" y="21"/>
                    <a:pt x="14" y="20"/>
                  </a:cubicBezTo>
                  <a:cubicBezTo>
                    <a:pt x="14" y="24"/>
                    <a:pt x="14" y="28"/>
                    <a:pt x="15" y="31"/>
                  </a:cubicBezTo>
                  <a:cubicBezTo>
                    <a:pt x="15" y="33"/>
                    <a:pt x="19" y="33"/>
                    <a:pt x="19" y="31"/>
                  </a:cubicBezTo>
                  <a:cubicBezTo>
                    <a:pt x="21" y="23"/>
                    <a:pt x="20" y="14"/>
                    <a:pt x="20" y="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6" name="CustomShape 72"/>
            <p:cNvSpPr/>
            <p:nvPr/>
          </p:nvSpPr>
          <p:spPr>
            <a:xfrm>
              <a:off x="985680" y="5372280"/>
              <a:ext cx="77760" cy="88560"/>
            </a:xfrm>
            <a:custGeom>
              <a:avLst/>
              <a:gdLst/>
              <a:ahLst/>
              <a:cxnLst/>
              <a:rect l="l" t="t" r="r" b="b"/>
              <a:pathLst>
                <a:path w="21" h="24">
                  <a:moveTo>
                    <a:pt x="20" y="10"/>
                  </a:moveTo>
                  <a:cubicBezTo>
                    <a:pt x="20" y="5"/>
                    <a:pt x="16" y="0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0"/>
                    <a:pt x="7" y="0"/>
                    <a:pt x="6" y="2"/>
                  </a:cubicBezTo>
                  <a:cubicBezTo>
                    <a:pt x="3" y="6"/>
                    <a:pt x="0" y="11"/>
                    <a:pt x="3" y="17"/>
                  </a:cubicBezTo>
                  <a:cubicBezTo>
                    <a:pt x="5" y="21"/>
                    <a:pt x="10" y="24"/>
                    <a:pt x="14" y="21"/>
                  </a:cubicBezTo>
                  <a:cubicBezTo>
                    <a:pt x="18" y="19"/>
                    <a:pt x="21" y="14"/>
                    <a:pt x="20" y="10"/>
                  </a:cubicBezTo>
                  <a:moveTo>
                    <a:pt x="11" y="16"/>
                  </a:moveTo>
                  <a:cubicBezTo>
                    <a:pt x="9" y="17"/>
                    <a:pt x="8" y="14"/>
                    <a:pt x="7" y="12"/>
                  </a:cubicBezTo>
                  <a:cubicBezTo>
                    <a:pt x="7" y="9"/>
                    <a:pt x="9" y="7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7"/>
                    <a:pt x="14" y="8"/>
                    <a:pt x="14" y="10"/>
                  </a:cubicBezTo>
                  <a:cubicBezTo>
                    <a:pt x="14" y="12"/>
                    <a:pt x="13" y="15"/>
                    <a:pt x="11" y="16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7" name="CustomShape 73"/>
            <p:cNvSpPr/>
            <p:nvPr/>
          </p:nvSpPr>
          <p:spPr>
            <a:xfrm>
              <a:off x="1060560" y="5372280"/>
              <a:ext cx="79200" cy="91800"/>
            </a:xfrm>
            <a:custGeom>
              <a:avLst/>
              <a:gdLst/>
              <a:ahLst/>
              <a:cxnLst/>
              <a:rect l="l" t="t" r="r" b="b"/>
              <a:pathLst>
                <a:path w="22" h="25">
                  <a:moveTo>
                    <a:pt x="10" y="0"/>
                  </a:moveTo>
                  <a:cubicBezTo>
                    <a:pt x="9" y="0"/>
                    <a:pt x="9" y="0"/>
                    <a:pt x="8" y="1"/>
                  </a:cubicBezTo>
                  <a:cubicBezTo>
                    <a:pt x="8" y="0"/>
                    <a:pt x="6" y="0"/>
                    <a:pt x="6" y="1"/>
                  </a:cubicBezTo>
                  <a:cubicBezTo>
                    <a:pt x="3" y="6"/>
                    <a:pt x="0" y="12"/>
                    <a:pt x="1" y="18"/>
                  </a:cubicBezTo>
                  <a:cubicBezTo>
                    <a:pt x="2" y="22"/>
                    <a:pt x="6" y="25"/>
                    <a:pt x="11" y="23"/>
                  </a:cubicBezTo>
                  <a:cubicBezTo>
                    <a:pt x="21" y="20"/>
                    <a:pt x="22" y="1"/>
                    <a:pt x="10" y="0"/>
                  </a:cubicBezTo>
                  <a:moveTo>
                    <a:pt x="10" y="17"/>
                  </a:moveTo>
                  <a:cubicBezTo>
                    <a:pt x="6" y="20"/>
                    <a:pt x="6" y="15"/>
                    <a:pt x="6" y="13"/>
                  </a:cubicBezTo>
                  <a:cubicBezTo>
                    <a:pt x="6" y="10"/>
                    <a:pt x="7" y="6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2" y="7"/>
                    <a:pt x="15" y="13"/>
                    <a:pt x="10" y="1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8" name="CustomShape 74"/>
            <p:cNvSpPr/>
            <p:nvPr/>
          </p:nvSpPr>
          <p:spPr>
            <a:xfrm>
              <a:off x="1147680" y="5354640"/>
              <a:ext cx="66600" cy="98280"/>
            </a:xfrm>
            <a:custGeom>
              <a:avLst/>
              <a:gdLst/>
              <a:ahLst/>
              <a:cxnLst/>
              <a:rect l="l" t="t" r="r" b="b"/>
              <a:pathLst>
                <a:path w="18" h="27">
                  <a:moveTo>
                    <a:pt x="14" y="14"/>
                  </a:moveTo>
                  <a:cubicBezTo>
                    <a:pt x="12" y="15"/>
                    <a:pt x="7" y="21"/>
                    <a:pt x="5" y="16"/>
                  </a:cubicBezTo>
                  <a:cubicBezTo>
                    <a:pt x="5" y="14"/>
                    <a:pt x="5" y="12"/>
                    <a:pt x="5" y="10"/>
                  </a:cubicBezTo>
                  <a:cubicBezTo>
                    <a:pt x="5" y="8"/>
                    <a:pt x="6" y="5"/>
                    <a:pt x="6" y="2"/>
                  </a:cubicBezTo>
                  <a:cubicBezTo>
                    <a:pt x="6" y="0"/>
                    <a:pt x="2" y="0"/>
                    <a:pt x="1" y="2"/>
                  </a:cubicBezTo>
                  <a:cubicBezTo>
                    <a:pt x="1" y="7"/>
                    <a:pt x="0" y="11"/>
                    <a:pt x="0" y="16"/>
                  </a:cubicBezTo>
                  <a:cubicBezTo>
                    <a:pt x="0" y="19"/>
                    <a:pt x="1" y="22"/>
                    <a:pt x="4" y="24"/>
                  </a:cubicBezTo>
                  <a:cubicBezTo>
                    <a:pt x="9" y="27"/>
                    <a:pt x="17" y="22"/>
                    <a:pt x="18" y="16"/>
                  </a:cubicBezTo>
                  <a:cubicBezTo>
                    <a:pt x="18" y="14"/>
                    <a:pt x="15" y="13"/>
                    <a:pt x="14" y="14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49" name="CustomShape 75"/>
            <p:cNvSpPr/>
            <p:nvPr/>
          </p:nvSpPr>
          <p:spPr>
            <a:xfrm>
              <a:off x="627120" y="4246560"/>
              <a:ext cx="766800" cy="1393560"/>
            </a:xfrm>
            <a:custGeom>
              <a:avLst/>
              <a:gdLst/>
              <a:ahLst/>
              <a:cxnLst/>
              <a:rect l="l" t="t" r="r" b="b"/>
              <a:pathLst>
                <a:path w="209" h="380">
                  <a:moveTo>
                    <a:pt x="207" y="103"/>
                  </a:moveTo>
                  <a:cubicBezTo>
                    <a:pt x="206" y="96"/>
                    <a:pt x="204" y="91"/>
                    <a:pt x="196" y="90"/>
                  </a:cubicBezTo>
                  <a:cubicBezTo>
                    <a:pt x="196" y="90"/>
                    <a:pt x="196" y="90"/>
                    <a:pt x="196" y="90"/>
                  </a:cubicBezTo>
                  <a:cubicBezTo>
                    <a:pt x="196" y="87"/>
                    <a:pt x="197" y="83"/>
                    <a:pt x="197" y="80"/>
                  </a:cubicBezTo>
                  <a:cubicBezTo>
                    <a:pt x="197" y="66"/>
                    <a:pt x="200" y="41"/>
                    <a:pt x="181" y="39"/>
                  </a:cubicBezTo>
                  <a:cubicBezTo>
                    <a:pt x="166" y="38"/>
                    <a:pt x="155" y="52"/>
                    <a:pt x="151" y="64"/>
                  </a:cubicBezTo>
                  <a:cubicBezTo>
                    <a:pt x="148" y="74"/>
                    <a:pt x="145" y="85"/>
                    <a:pt x="144" y="96"/>
                  </a:cubicBezTo>
                  <a:cubicBezTo>
                    <a:pt x="144" y="92"/>
                    <a:pt x="144" y="89"/>
                    <a:pt x="145" y="85"/>
                  </a:cubicBezTo>
                  <a:cubicBezTo>
                    <a:pt x="147" y="59"/>
                    <a:pt x="152" y="33"/>
                    <a:pt x="150" y="7"/>
                  </a:cubicBezTo>
                  <a:cubicBezTo>
                    <a:pt x="151" y="5"/>
                    <a:pt x="150" y="3"/>
                    <a:pt x="149" y="3"/>
                  </a:cubicBezTo>
                  <a:cubicBezTo>
                    <a:pt x="140" y="1"/>
                    <a:pt x="130" y="1"/>
                    <a:pt x="120" y="1"/>
                  </a:cubicBezTo>
                  <a:cubicBezTo>
                    <a:pt x="111" y="1"/>
                    <a:pt x="101" y="0"/>
                    <a:pt x="92" y="2"/>
                  </a:cubicBezTo>
                  <a:cubicBezTo>
                    <a:pt x="91" y="2"/>
                    <a:pt x="91" y="4"/>
                    <a:pt x="91" y="4"/>
                  </a:cubicBezTo>
                  <a:cubicBezTo>
                    <a:pt x="88" y="24"/>
                    <a:pt x="85" y="43"/>
                    <a:pt x="83" y="63"/>
                  </a:cubicBezTo>
                  <a:cubicBezTo>
                    <a:pt x="82" y="58"/>
                    <a:pt x="81" y="54"/>
                    <a:pt x="78" y="50"/>
                  </a:cubicBezTo>
                  <a:cubicBezTo>
                    <a:pt x="78" y="50"/>
                    <a:pt x="78" y="49"/>
                    <a:pt x="79" y="49"/>
                  </a:cubicBezTo>
                  <a:cubicBezTo>
                    <a:pt x="79" y="47"/>
                    <a:pt x="77" y="46"/>
                    <a:pt x="76" y="47"/>
                  </a:cubicBezTo>
                  <a:cubicBezTo>
                    <a:pt x="75" y="47"/>
                    <a:pt x="75" y="47"/>
                    <a:pt x="75" y="47"/>
                  </a:cubicBezTo>
                  <a:cubicBezTo>
                    <a:pt x="74" y="47"/>
                    <a:pt x="74" y="48"/>
                    <a:pt x="74" y="48"/>
                  </a:cubicBezTo>
                  <a:cubicBezTo>
                    <a:pt x="68" y="52"/>
                    <a:pt x="65" y="60"/>
                    <a:pt x="61" y="65"/>
                  </a:cubicBezTo>
                  <a:cubicBezTo>
                    <a:pt x="55" y="73"/>
                    <a:pt x="48" y="81"/>
                    <a:pt x="42" y="89"/>
                  </a:cubicBezTo>
                  <a:cubicBezTo>
                    <a:pt x="42" y="90"/>
                    <a:pt x="42" y="91"/>
                    <a:pt x="42" y="91"/>
                  </a:cubicBezTo>
                  <a:cubicBezTo>
                    <a:pt x="35" y="112"/>
                    <a:pt x="31" y="135"/>
                    <a:pt x="31" y="157"/>
                  </a:cubicBezTo>
                  <a:cubicBezTo>
                    <a:pt x="31" y="157"/>
                    <a:pt x="30" y="158"/>
                    <a:pt x="29" y="158"/>
                  </a:cubicBezTo>
                  <a:cubicBezTo>
                    <a:pt x="22" y="159"/>
                    <a:pt x="22" y="159"/>
                    <a:pt x="22" y="159"/>
                  </a:cubicBezTo>
                  <a:cubicBezTo>
                    <a:pt x="21" y="165"/>
                    <a:pt x="21" y="165"/>
                    <a:pt x="21" y="165"/>
                  </a:cubicBezTo>
                  <a:cubicBezTo>
                    <a:pt x="15" y="193"/>
                    <a:pt x="12" y="222"/>
                    <a:pt x="9" y="250"/>
                  </a:cubicBezTo>
                  <a:cubicBezTo>
                    <a:pt x="6" y="278"/>
                    <a:pt x="0" y="312"/>
                    <a:pt x="8" y="339"/>
                  </a:cubicBezTo>
                  <a:cubicBezTo>
                    <a:pt x="14" y="361"/>
                    <a:pt x="31" y="371"/>
                    <a:pt x="52" y="375"/>
                  </a:cubicBezTo>
                  <a:cubicBezTo>
                    <a:pt x="84" y="380"/>
                    <a:pt x="119" y="377"/>
                    <a:pt x="150" y="371"/>
                  </a:cubicBezTo>
                  <a:cubicBezTo>
                    <a:pt x="151" y="371"/>
                    <a:pt x="152" y="371"/>
                    <a:pt x="152" y="370"/>
                  </a:cubicBezTo>
                  <a:cubicBezTo>
                    <a:pt x="175" y="366"/>
                    <a:pt x="177" y="320"/>
                    <a:pt x="179" y="301"/>
                  </a:cubicBezTo>
                  <a:cubicBezTo>
                    <a:pt x="184" y="261"/>
                    <a:pt x="188" y="220"/>
                    <a:pt x="189" y="180"/>
                  </a:cubicBezTo>
                  <a:cubicBezTo>
                    <a:pt x="201" y="190"/>
                    <a:pt x="203" y="160"/>
                    <a:pt x="204" y="153"/>
                  </a:cubicBezTo>
                  <a:cubicBezTo>
                    <a:pt x="206" y="137"/>
                    <a:pt x="209" y="119"/>
                    <a:pt x="207" y="103"/>
                  </a:cubicBezTo>
                  <a:moveTo>
                    <a:pt x="89" y="85"/>
                  </a:moveTo>
                  <a:cubicBezTo>
                    <a:pt x="89" y="82"/>
                    <a:pt x="88" y="79"/>
                    <a:pt x="87" y="76"/>
                  </a:cubicBezTo>
                  <a:cubicBezTo>
                    <a:pt x="92" y="53"/>
                    <a:pt x="94" y="29"/>
                    <a:pt x="95" y="6"/>
                  </a:cubicBezTo>
                  <a:cubicBezTo>
                    <a:pt x="103" y="7"/>
                    <a:pt x="112" y="7"/>
                    <a:pt x="120" y="7"/>
                  </a:cubicBezTo>
                  <a:cubicBezTo>
                    <a:pt x="129" y="8"/>
                    <a:pt x="137" y="9"/>
                    <a:pt x="146" y="8"/>
                  </a:cubicBezTo>
                  <a:cubicBezTo>
                    <a:pt x="144" y="16"/>
                    <a:pt x="143" y="25"/>
                    <a:pt x="142" y="34"/>
                  </a:cubicBezTo>
                  <a:cubicBezTo>
                    <a:pt x="139" y="32"/>
                    <a:pt x="136" y="32"/>
                    <a:pt x="134" y="31"/>
                  </a:cubicBezTo>
                  <a:cubicBezTo>
                    <a:pt x="129" y="31"/>
                    <a:pt x="125" y="30"/>
                    <a:pt x="121" y="30"/>
                  </a:cubicBezTo>
                  <a:cubicBezTo>
                    <a:pt x="118" y="31"/>
                    <a:pt x="118" y="34"/>
                    <a:pt x="121" y="35"/>
                  </a:cubicBezTo>
                  <a:cubicBezTo>
                    <a:pt x="125" y="35"/>
                    <a:pt x="129" y="35"/>
                    <a:pt x="133" y="37"/>
                  </a:cubicBezTo>
                  <a:cubicBezTo>
                    <a:pt x="136" y="37"/>
                    <a:pt x="139" y="39"/>
                    <a:pt x="141" y="39"/>
                  </a:cubicBezTo>
                  <a:cubicBezTo>
                    <a:pt x="141" y="45"/>
                    <a:pt x="140" y="52"/>
                    <a:pt x="140" y="58"/>
                  </a:cubicBezTo>
                  <a:cubicBezTo>
                    <a:pt x="138" y="58"/>
                    <a:pt x="136" y="58"/>
                    <a:pt x="134" y="58"/>
                  </a:cubicBezTo>
                  <a:cubicBezTo>
                    <a:pt x="131" y="57"/>
                    <a:pt x="130" y="61"/>
                    <a:pt x="133" y="62"/>
                  </a:cubicBezTo>
                  <a:cubicBezTo>
                    <a:pt x="135" y="62"/>
                    <a:pt x="137" y="63"/>
                    <a:pt x="139" y="63"/>
                  </a:cubicBezTo>
                  <a:cubicBezTo>
                    <a:pt x="139" y="68"/>
                    <a:pt x="138" y="73"/>
                    <a:pt x="138" y="77"/>
                  </a:cubicBezTo>
                  <a:cubicBezTo>
                    <a:pt x="138" y="80"/>
                    <a:pt x="137" y="83"/>
                    <a:pt x="137" y="86"/>
                  </a:cubicBezTo>
                  <a:cubicBezTo>
                    <a:pt x="135" y="86"/>
                    <a:pt x="134" y="86"/>
                    <a:pt x="132" y="86"/>
                  </a:cubicBezTo>
                  <a:cubicBezTo>
                    <a:pt x="129" y="86"/>
                    <a:pt x="126" y="86"/>
                    <a:pt x="123" y="85"/>
                  </a:cubicBezTo>
                  <a:cubicBezTo>
                    <a:pt x="120" y="85"/>
                    <a:pt x="120" y="90"/>
                    <a:pt x="123" y="90"/>
                  </a:cubicBezTo>
                  <a:cubicBezTo>
                    <a:pt x="127" y="91"/>
                    <a:pt x="132" y="93"/>
                    <a:pt x="136" y="92"/>
                  </a:cubicBezTo>
                  <a:cubicBezTo>
                    <a:pt x="136" y="98"/>
                    <a:pt x="135" y="104"/>
                    <a:pt x="134" y="110"/>
                  </a:cubicBezTo>
                  <a:cubicBezTo>
                    <a:pt x="132" y="109"/>
                    <a:pt x="129" y="110"/>
                    <a:pt x="126" y="110"/>
                  </a:cubicBezTo>
                  <a:cubicBezTo>
                    <a:pt x="123" y="110"/>
                    <a:pt x="123" y="115"/>
                    <a:pt x="126" y="115"/>
                  </a:cubicBezTo>
                  <a:cubicBezTo>
                    <a:pt x="129" y="115"/>
                    <a:pt x="131" y="116"/>
                    <a:pt x="134" y="115"/>
                  </a:cubicBezTo>
                  <a:cubicBezTo>
                    <a:pt x="133" y="121"/>
                    <a:pt x="132" y="127"/>
                    <a:pt x="132" y="133"/>
                  </a:cubicBezTo>
                  <a:cubicBezTo>
                    <a:pt x="127" y="131"/>
                    <a:pt x="121" y="132"/>
                    <a:pt x="116" y="133"/>
                  </a:cubicBezTo>
                  <a:cubicBezTo>
                    <a:pt x="113" y="134"/>
                    <a:pt x="114" y="138"/>
                    <a:pt x="117" y="138"/>
                  </a:cubicBezTo>
                  <a:cubicBezTo>
                    <a:pt x="120" y="138"/>
                    <a:pt x="123" y="138"/>
                    <a:pt x="125" y="138"/>
                  </a:cubicBezTo>
                  <a:cubicBezTo>
                    <a:pt x="128" y="138"/>
                    <a:pt x="130" y="139"/>
                    <a:pt x="132" y="138"/>
                  </a:cubicBezTo>
                  <a:cubicBezTo>
                    <a:pt x="132" y="142"/>
                    <a:pt x="132" y="146"/>
                    <a:pt x="132" y="150"/>
                  </a:cubicBezTo>
                  <a:cubicBezTo>
                    <a:pt x="127" y="150"/>
                    <a:pt x="122" y="150"/>
                    <a:pt x="117" y="150"/>
                  </a:cubicBezTo>
                  <a:cubicBezTo>
                    <a:pt x="106" y="149"/>
                    <a:pt x="95" y="149"/>
                    <a:pt x="84" y="150"/>
                  </a:cubicBezTo>
                  <a:cubicBezTo>
                    <a:pt x="86" y="141"/>
                    <a:pt x="86" y="131"/>
                    <a:pt x="87" y="122"/>
                  </a:cubicBezTo>
                  <a:cubicBezTo>
                    <a:pt x="88" y="110"/>
                    <a:pt x="90" y="98"/>
                    <a:pt x="90" y="86"/>
                  </a:cubicBezTo>
                  <a:cubicBezTo>
                    <a:pt x="90" y="86"/>
                    <a:pt x="90" y="85"/>
                    <a:pt x="89" y="85"/>
                  </a:cubicBezTo>
                  <a:moveTo>
                    <a:pt x="141" y="151"/>
                  </a:moveTo>
                  <a:cubicBezTo>
                    <a:pt x="140" y="151"/>
                    <a:pt x="139" y="151"/>
                    <a:pt x="138" y="151"/>
                  </a:cubicBezTo>
                  <a:cubicBezTo>
                    <a:pt x="139" y="144"/>
                    <a:pt x="140" y="138"/>
                    <a:pt x="141" y="131"/>
                  </a:cubicBezTo>
                  <a:cubicBezTo>
                    <a:pt x="141" y="138"/>
                    <a:pt x="141" y="145"/>
                    <a:pt x="141" y="151"/>
                  </a:cubicBezTo>
                  <a:moveTo>
                    <a:pt x="49" y="89"/>
                  </a:moveTo>
                  <a:cubicBezTo>
                    <a:pt x="54" y="82"/>
                    <a:pt x="60" y="75"/>
                    <a:pt x="65" y="68"/>
                  </a:cubicBezTo>
                  <a:cubicBezTo>
                    <a:pt x="65" y="68"/>
                    <a:pt x="65" y="68"/>
                    <a:pt x="65" y="68"/>
                  </a:cubicBezTo>
                  <a:cubicBezTo>
                    <a:pt x="67" y="71"/>
                    <a:pt x="71" y="72"/>
                    <a:pt x="75" y="72"/>
                  </a:cubicBezTo>
                  <a:cubicBezTo>
                    <a:pt x="76" y="71"/>
                    <a:pt x="77" y="71"/>
                    <a:pt x="78" y="70"/>
                  </a:cubicBezTo>
                  <a:cubicBezTo>
                    <a:pt x="79" y="77"/>
                    <a:pt x="81" y="84"/>
                    <a:pt x="85" y="90"/>
                  </a:cubicBezTo>
                  <a:cubicBezTo>
                    <a:pt x="84" y="92"/>
                    <a:pt x="83" y="96"/>
                    <a:pt x="82" y="99"/>
                  </a:cubicBezTo>
                  <a:cubicBezTo>
                    <a:pt x="82" y="99"/>
                    <a:pt x="82" y="99"/>
                    <a:pt x="82" y="99"/>
                  </a:cubicBezTo>
                  <a:cubicBezTo>
                    <a:pt x="78" y="108"/>
                    <a:pt x="69" y="107"/>
                    <a:pt x="68" y="97"/>
                  </a:cubicBezTo>
                  <a:cubicBezTo>
                    <a:pt x="68" y="94"/>
                    <a:pt x="65" y="93"/>
                    <a:pt x="63" y="95"/>
                  </a:cubicBezTo>
                  <a:cubicBezTo>
                    <a:pt x="59" y="98"/>
                    <a:pt x="60" y="103"/>
                    <a:pt x="57" y="106"/>
                  </a:cubicBezTo>
                  <a:cubicBezTo>
                    <a:pt x="54" y="110"/>
                    <a:pt x="49" y="109"/>
                    <a:pt x="48" y="104"/>
                  </a:cubicBezTo>
                  <a:cubicBezTo>
                    <a:pt x="47" y="99"/>
                    <a:pt x="47" y="95"/>
                    <a:pt x="49" y="90"/>
                  </a:cubicBezTo>
                  <a:cubicBezTo>
                    <a:pt x="49" y="89"/>
                    <a:pt x="49" y="89"/>
                    <a:pt x="49" y="89"/>
                  </a:cubicBezTo>
                  <a:moveTo>
                    <a:pt x="43" y="108"/>
                  </a:moveTo>
                  <a:cubicBezTo>
                    <a:pt x="44" y="111"/>
                    <a:pt x="46" y="114"/>
                    <a:pt x="49" y="116"/>
                  </a:cubicBezTo>
                  <a:cubicBezTo>
                    <a:pt x="57" y="121"/>
                    <a:pt x="61" y="112"/>
                    <a:pt x="64" y="105"/>
                  </a:cubicBezTo>
                  <a:cubicBezTo>
                    <a:pt x="66" y="110"/>
                    <a:pt x="70" y="113"/>
                    <a:pt x="77" y="112"/>
                  </a:cubicBezTo>
                  <a:cubicBezTo>
                    <a:pt x="78" y="112"/>
                    <a:pt x="79" y="112"/>
                    <a:pt x="80" y="111"/>
                  </a:cubicBezTo>
                  <a:cubicBezTo>
                    <a:pt x="78" y="124"/>
                    <a:pt x="76" y="138"/>
                    <a:pt x="78" y="150"/>
                  </a:cubicBezTo>
                  <a:cubicBezTo>
                    <a:pt x="64" y="151"/>
                    <a:pt x="51" y="153"/>
                    <a:pt x="38" y="156"/>
                  </a:cubicBezTo>
                  <a:cubicBezTo>
                    <a:pt x="39" y="140"/>
                    <a:pt x="41" y="124"/>
                    <a:pt x="43" y="108"/>
                  </a:cubicBezTo>
                  <a:moveTo>
                    <a:pt x="175" y="256"/>
                  </a:moveTo>
                  <a:cubicBezTo>
                    <a:pt x="174" y="281"/>
                    <a:pt x="175" y="363"/>
                    <a:pt x="141" y="366"/>
                  </a:cubicBezTo>
                  <a:cubicBezTo>
                    <a:pt x="141" y="366"/>
                    <a:pt x="141" y="366"/>
                    <a:pt x="140" y="366"/>
                  </a:cubicBezTo>
                  <a:cubicBezTo>
                    <a:pt x="115" y="368"/>
                    <a:pt x="90" y="370"/>
                    <a:pt x="65" y="368"/>
                  </a:cubicBezTo>
                  <a:cubicBezTo>
                    <a:pt x="49" y="367"/>
                    <a:pt x="32" y="365"/>
                    <a:pt x="21" y="351"/>
                  </a:cubicBezTo>
                  <a:cubicBezTo>
                    <a:pt x="13" y="339"/>
                    <a:pt x="12" y="324"/>
                    <a:pt x="13" y="311"/>
                  </a:cubicBezTo>
                  <a:cubicBezTo>
                    <a:pt x="13" y="261"/>
                    <a:pt x="22" y="213"/>
                    <a:pt x="28" y="164"/>
                  </a:cubicBezTo>
                  <a:cubicBezTo>
                    <a:pt x="62" y="158"/>
                    <a:pt x="97" y="156"/>
                    <a:pt x="132" y="158"/>
                  </a:cubicBezTo>
                  <a:cubicBezTo>
                    <a:pt x="133" y="159"/>
                    <a:pt x="135" y="159"/>
                    <a:pt x="136" y="158"/>
                  </a:cubicBezTo>
                  <a:cubicBezTo>
                    <a:pt x="152" y="159"/>
                    <a:pt x="167" y="161"/>
                    <a:pt x="183" y="164"/>
                  </a:cubicBezTo>
                  <a:cubicBezTo>
                    <a:pt x="179" y="194"/>
                    <a:pt x="178" y="225"/>
                    <a:pt x="175" y="256"/>
                  </a:cubicBezTo>
                  <a:moveTo>
                    <a:pt x="184" y="156"/>
                  </a:moveTo>
                  <a:cubicBezTo>
                    <a:pt x="184" y="156"/>
                    <a:pt x="184" y="156"/>
                    <a:pt x="184" y="156"/>
                  </a:cubicBezTo>
                  <a:cubicBezTo>
                    <a:pt x="171" y="154"/>
                    <a:pt x="158" y="152"/>
                    <a:pt x="145" y="151"/>
                  </a:cubicBezTo>
                  <a:cubicBezTo>
                    <a:pt x="146" y="144"/>
                    <a:pt x="146" y="136"/>
                    <a:pt x="147" y="128"/>
                  </a:cubicBezTo>
                  <a:cubicBezTo>
                    <a:pt x="153" y="126"/>
                    <a:pt x="160" y="126"/>
                    <a:pt x="167" y="127"/>
                  </a:cubicBezTo>
                  <a:cubicBezTo>
                    <a:pt x="173" y="128"/>
                    <a:pt x="178" y="131"/>
                    <a:pt x="183" y="132"/>
                  </a:cubicBezTo>
                  <a:cubicBezTo>
                    <a:pt x="185" y="133"/>
                    <a:pt x="187" y="130"/>
                    <a:pt x="186" y="129"/>
                  </a:cubicBezTo>
                  <a:cubicBezTo>
                    <a:pt x="177" y="117"/>
                    <a:pt x="160" y="119"/>
                    <a:pt x="147" y="123"/>
                  </a:cubicBezTo>
                  <a:cubicBezTo>
                    <a:pt x="148" y="121"/>
                    <a:pt x="148" y="118"/>
                    <a:pt x="148" y="115"/>
                  </a:cubicBezTo>
                  <a:cubicBezTo>
                    <a:pt x="161" y="113"/>
                    <a:pt x="179" y="113"/>
                    <a:pt x="188" y="122"/>
                  </a:cubicBezTo>
                  <a:cubicBezTo>
                    <a:pt x="187" y="133"/>
                    <a:pt x="186" y="145"/>
                    <a:pt x="184" y="156"/>
                  </a:cubicBezTo>
                  <a:moveTo>
                    <a:pt x="149" y="111"/>
                  </a:moveTo>
                  <a:cubicBezTo>
                    <a:pt x="149" y="110"/>
                    <a:pt x="149" y="109"/>
                    <a:pt x="149" y="108"/>
                  </a:cubicBezTo>
                  <a:cubicBezTo>
                    <a:pt x="150" y="97"/>
                    <a:pt x="152" y="86"/>
                    <a:pt x="154" y="75"/>
                  </a:cubicBezTo>
                  <a:cubicBezTo>
                    <a:pt x="154" y="72"/>
                    <a:pt x="155" y="69"/>
                    <a:pt x="156" y="66"/>
                  </a:cubicBezTo>
                  <a:cubicBezTo>
                    <a:pt x="161" y="45"/>
                    <a:pt x="173" y="45"/>
                    <a:pt x="191" y="65"/>
                  </a:cubicBezTo>
                  <a:cubicBezTo>
                    <a:pt x="196" y="77"/>
                    <a:pt x="191" y="100"/>
                    <a:pt x="189" y="113"/>
                  </a:cubicBezTo>
                  <a:cubicBezTo>
                    <a:pt x="180" y="106"/>
                    <a:pt x="159" y="106"/>
                    <a:pt x="149" y="111"/>
                  </a:cubicBezTo>
                  <a:moveTo>
                    <a:pt x="199" y="137"/>
                  </a:moveTo>
                  <a:cubicBezTo>
                    <a:pt x="198" y="145"/>
                    <a:pt x="197" y="153"/>
                    <a:pt x="196" y="161"/>
                  </a:cubicBezTo>
                  <a:cubicBezTo>
                    <a:pt x="195" y="166"/>
                    <a:pt x="197" y="176"/>
                    <a:pt x="189" y="172"/>
                  </a:cubicBezTo>
                  <a:cubicBezTo>
                    <a:pt x="189" y="172"/>
                    <a:pt x="189" y="172"/>
                    <a:pt x="189" y="172"/>
                  </a:cubicBezTo>
                  <a:cubicBezTo>
                    <a:pt x="189" y="170"/>
                    <a:pt x="189" y="167"/>
                    <a:pt x="189" y="165"/>
                  </a:cubicBezTo>
                  <a:cubicBezTo>
                    <a:pt x="189" y="157"/>
                    <a:pt x="189" y="157"/>
                    <a:pt x="189" y="157"/>
                  </a:cubicBezTo>
                  <a:cubicBezTo>
                    <a:pt x="189" y="157"/>
                    <a:pt x="189" y="157"/>
                    <a:pt x="189" y="157"/>
                  </a:cubicBezTo>
                  <a:cubicBezTo>
                    <a:pt x="191" y="146"/>
                    <a:pt x="193" y="135"/>
                    <a:pt x="194" y="124"/>
                  </a:cubicBezTo>
                  <a:cubicBezTo>
                    <a:pt x="194" y="123"/>
                    <a:pt x="195" y="122"/>
                    <a:pt x="194" y="121"/>
                  </a:cubicBezTo>
                  <a:cubicBezTo>
                    <a:pt x="194" y="121"/>
                    <a:pt x="194" y="121"/>
                    <a:pt x="194" y="120"/>
                  </a:cubicBezTo>
                  <a:cubicBezTo>
                    <a:pt x="195" y="112"/>
                    <a:pt x="196" y="103"/>
                    <a:pt x="196" y="95"/>
                  </a:cubicBezTo>
                  <a:cubicBezTo>
                    <a:pt x="206" y="99"/>
                    <a:pt x="200" y="130"/>
                    <a:pt x="199" y="137"/>
                  </a:cubicBezTo>
                </a:path>
              </a:pathLst>
            </a:custGeom>
            <a:solidFill>
              <a:srgbClr val="231F20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50" name="Rectángulo 149"/>
          <p:cNvSpPr/>
          <p:nvPr/>
        </p:nvSpPr>
        <p:spPr>
          <a:xfrm>
            <a:off x="8111961" y="117063"/>
            <a:ext cx="3887926" cy="64798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000" b="1" dirty="0"/>
              <a:t>Escribir en cuaderno de asignatura</a:t>
            </a:r>
          </a:p>
        </p:txBody>
      </p:sp>
    </p:spTree>
    <p:extLst>
      <p:ext uri="{BB962C8B-B14F-4D97-AF65-F5344CB8AC3E}">
        <p14:creationId xmlns:p14="http://schemas.microsoft.com/office/powerpoint/2010/main" val="338376737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94" y="18255"/>
            <a:ext cx="5113784" cy="1325563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ágina 115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L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119">
            <a:extLst>
              <a:ext uri="{FF2B5EF4-FFF2-40B4-BE49-F238E27FC236}">
                <a16:creationId xmlns:a16="http://schemas.microsoft.com/office/drawing/2014/main" id="{9D9FA7FF-E599-46BC-AD87-03F19396913A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018041">
            <a:off x="25520" y="6064412"/>
            <a:ext cx="919344" cy="873518"/>
          </a:xfrm>
          <a:prstGeom prst="rect">
            <a:avLst/>
          </a:prstGeom>
          <a:ln>
            <a:noFill/>
          </a:ln>
        </p:spPr>
      </p:pic>
      <p:sp>
        <p:nvSpPr>
          <p:cNvPr id="9" name="Bocadillo: rectángulo con esquinas redondeadas 8">
            <a:extLst>
              <a:ext uri="{FF2B5EF4-FFF2-40B4-BE49-F238E27FC236}">
                <a16:creationId xmlns:a16="http://schemas.microsoft.com/office/drawing/2014/main" id="{21D169F3-5613-4737-A63E-5D5EF8182AC6}"/>
              </a:ext>
            </a:extLst>
          </p:cNvPr>
          <p:cNvSpPr/>
          <p:nvPr/>
        </p:nvSpPr>
        <p:spPr>
          <a:xfrm>
            <a:off x="335360" y="4437112"/>
            <a:ext cx="2016224" cy="115212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Actividad en </a:t>
            </a:r>
            <a:r>
              <a:rPr lang="es-CL"/>
              <a:t>texto escolar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C49421C-5CC0-4992-90C3-5BF9BD3A7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9656" y="1124744"/>
            <a:ext cx="7704856" cy="5368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8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94" y="18255"/>
            <a:ext cx="5113784" cy="1325563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ágina 115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L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119">
            <a:extLst>
              <a:ext uri="{FF2B5EF4-FFF2-40B4-BE49-F238E27FC236}">
                <a16:creationId xmlns:a16="http://schemas.microsoft.com/office/drawing/2014/main" id="{9D9FA7FF-E599-46BC-AD87-03F19396913A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018041">
            <a:off x="25520" y="6064412"/>
            <a:ext cx="919344" cy="873518"/>
          </a:xfrm>
          <a:prstGeom prst="rect">
            <a:avLst/>
          </a:prstGeom>
          <a:ln>
            <a:noFill/>
          </a:ln>
        </p:spPr>
      </p:pic>
      <p:sp>
        <p:nvSpPr>
          <p:cNvPr id="9" name="Bocadillo: rectángulo con esquinas redondeadas 8">
            <a:extLst>
              <a:ext uri="{FF2B5EF4-FFF2-40B4-BE49-F238E27FC236}">
                <a16:creationId xmlns:a16="http://schemas.microsoft.com/office/drawing/2014/main" id="{21D169F3-5613-4737-A63E-5D5EF8182AC6}"/>
              </a:ext>
            </a:extLst>
          </p:cNvPr>
          <p:cNvSpPr/>
          <p:nvPr/>
        </p:nvSpPr>
        <p:spPr>
          <a:xfrm>
            <a:off x="335360" y="4437112"/>
            <a:ext cx="2016224" cy="115212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Actividad en </a:t>
            </a:r>
            <a:r>
              <a:rPr lang="es-CL"/>
              <a:t>texto escolar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96BB719-93CD-41BC-964A-1C493EF44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3672" y="1573477"/>
            <a:ext cx="7992888" cy="440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69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94" y="18255"/>
            <a:ext cx="5113784" cy="1325563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ágina 116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L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119">
            <a:extLst>
              <a:ext uri="{FF2B5EF4-FFF2-40B4-BE49-F238E27FC236}">
                <a16:creationId xmlns:a16="http://schemas.microsoft.com/office/drawing/2014/main" id="{9D9FA7FF-E599-46BC-AD87-03F19396913A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018041">
            <a:off x="25520" y="6064412"/>
            <a:ext cx="919344" cy="873518"/>
          </a:xfrm>
          <a:prstGeom prst="rect">
            <a:avLst/>
          </a:prstGeom>
          <a:ln>
            <a:noFill/>
          </a:ln>
        </p:spPr>
      </p:pic>
      <p:sp>
        <p:nvSpPr>
          <p:cNvPr id="9" name="Bocadillo: rectángulo con esquinas redondeadas 8">
            <a:extLst>
              <a:ext uri="{FF2B5EF4-FFF2-40B4-BE49-F238E27FC236}">
                <a16:creationId xmlns:a16="http://schemas.microsoft.com/office/drawing/2014/main" id="{21D169F3-5613-4737-A63E-5D5EF8182AC6}"/>
              </a:ext>
            </a:extLst>
          </p:cNvPr>
          <p:cNvSpPr/>
          <p:nvPr/>
        </p:nvSpPr>
        <p:spPr>
          <a:xfrm>
            <a:off x="335360" y="4437112"/>
            <a:ext cx="2016224" cy="115212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Actividad en </a:t>
            </a:r>
            <a:r>
              <a:rPr lang="es-CL"/>
              <a:t>texto escolar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1259ECC-E394-47B8-BE88-4817D6C908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764704"/>
            <a:ext cx="6900044" cy="581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4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35294" y="18255"/>
            <a:ext cx="5113784" cy="1325563"/>
          </a:xfrm>
        </p:spPr>
        <p:txBody>
          <a:bodyPr/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ágina 116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s-CL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Imagen 119">
            <a:extLst>
              <a:ext uri="{FF2B5EF4-FFF2-40B4-BE49-F238E27FC236}">
                <a16:creationId xmlns:a16="http://schemas.microsoft.com/office/drawing/2014/main" id="{9D9FA7FF-E599-46BC-AD87-03F19396913A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018041">
            <a:off x="25520" y="6064412"/>
            <a:ext cx="919344" cy="873518"/>
          </a:xfrm>
          <a:prstGeom prst="rect">
            <a:avLst/>
          </a:prstGeom>
          <a:ln>
            <a:noFill/>
          </a:ln>
        </p:spPr>
      </p:pic>
      <p:sp>
        <p:nvSpPr>
          <p:cNvPr id="9" name="Bocadillo: rectángulo con esquinas redondeadas 8">
            <a:extLst>
              <a:ext uri="{FF2B5EF4-FFF2-40B4-BE49-F238E27FC236}">
                <a16:creationId xmlns:a16="http://schemas.microsoft.com/office/drawing/2014/main" id="{21D169F3-5613-4737-A63E-5D5EF8182AC6}"/>
              </a:ext>
            </a:extLst>
          </p:cNvPr>
          <p:cNvSpPr/>
          <p:nvPr/>
        </p:nvSpPr>
        <p:spPr>
          <a:xfrm>
            <a:off x="335360" y="4437112"/>
            <a:ext cx="2016224" cy="115212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Actividad en </a:t>
            </a:r>
            <a:r>
              <a:rPr lang="es-CL"/>
              <a:t>texto escolar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ADDE997-3E6F-4BB2-8336-EF9A708B4D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624" y="1901172"/>
            <a:ext cx="8208912" cy="282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0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rectangular redondeada 3"/>
          <p:cNvSpPr/>
          <p:nvPr/>
        </p:nvSpPr>
        <p:spPr>
          <a:xfrm>
            <a:off x="839416" y="1844824"/>
            <a:ext cx="6408712" cy="2016224"/>
          </a:xfrm>
          <a:prstGeom prst="wedgeRoundRectCallout">
            <a:avLst>
              <a:gd name="adj1" fmla="val -41255"/>
              <a:gd name="adj2" fmla="val 80882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Realiza las actividades del recurso interactivo en el siguiente link (debes aceptar el uso de cookies):</a:t>
            </a:r>
          </a:p>
          <a:p>
            <a:pPr algn="ctr"/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hlinkClick r:id="rId2"/>
              </a:rPr>
              <a:t>https://world-geography-games.com/es/paises_america.html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1344" y="116632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¡C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erremos la clase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s-C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7752184" y="409019"/>
            <a:ext cx="3816424" cy="129178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dirty="0"/>
              <a:t>Aquí identificarás países que se encuentran el los diferentes subcontinentes de América</a:t>
            </a:r>
          </a:p>
        </p:txBody>
      </p:sp>
      <p:pic>
        <p:nvPicPr>
          <p:cNvPr id="6" name="Imagen 3"/>
          <p:cNvPicPr/>
          <p:nvPr/>
        </p:nvPicPr>
        <p:blipFill>
          <a:blip r:embed="rId3"/>
          <a:stretch/>
        </p:blipFill>
        <p:spPr>
          <a:xfrm rot="1706193">
            <a:off x="-108269" y="4389309"/>
            <a:ext cx="2202726" cy="2324103"/>
          </a:xfrm>
          <a:prstGeom prst="rect">
            <a:avLst/>
          </a:prstGeom>
          <a:ln>
            <a:noFill/>
          </a:ln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4"/>
          <a:srcRect l="37824" t="18500" r="37271" b="11609"/>
          <a:stretch/>
        </p:blipFill>
        <p:spPr>
          <a:xfrm>
            <a:off x="8112224" y="1844824"/>
            <a:ext cx="2852429" cy="4500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7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rectangular redondeada 3"/>
          <p:cNvSpPr/>
          <p:nvPr/>
        </p:nvSpPr>
        <p:spPr>
          <a:xfrm>
            <a:off x="993094" y="704179"/>
            <a:ext cx="6408712" cy="2016224"/>
          </a:xfrm>
          <a:prstGeom prst="wedgeRoundRectCallout">
            <a:avLst>
              <a:gd name="adj1" fmla="val -41255"/>
              <a:gd name="adj2" fmla="val 80882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Juega con los climas de América en el recurso interactivo en el siguiente link:</a:t>
            </a:r>
          </a:p>
          <a:p>
            <a:pPr algn="ctr"/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s-CL" sz="2400" dirty="0">
                <a:hlinkClick r:id="rId2"/>
              </a:rPr>
              <a:t>https://es.educaplay.com/recursos-educativos/773815-america_climas.html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1344" y="116632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¡C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erremos la clase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s-C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3"/>
          <p:cNvPicPr/>
          <p:nvPr/>
        </p:nvPicPr>
        <p:blipFill>
          <a:blip r:embed="rId3"/>
          <a:stretch/>
        </p:blipFill>
        <p:spPr>
          <a:xfrm rot="1706193">
            <a:off x="179763" y="3453205"/>
            <a:ext cx="2202726" cy="2324103"/>
          </a:xfrm>
          <a:prstGeom prst="rect">
            <a:avLst/>
          </a:prstGeom>
          <a:ln>
            <a:noFill/>
          </a:ln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4"/>
          <a:srcRect l="4618" t="33266" r="40591" b="9642"/>
          <a:stretch/>
        </p:blipFill>
        <p:spPr>
          <a:xfrm>
            <a:off x="5087888" y="3284984"/>
            <a:ext cx="5223740" cy="3060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42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lamada rectangular redondeada 3"/>
          <p:cNvSpPr/>
          <p:nvPr/>
        </p:nvSpPr>
        <p:spPr>
          <a:xfrm>
            <a:off x="479376" y="1052736"/>
            <a:ext cx="6408712" cy="2016224"/>
          </a:xfrm>
          <a:prstGeom prst="wedgeRoundRectCallout">
            <a:avLst>
              <a:gd name="adj1" fmla="val -41255"/>
              <a:gd name="adj2" fmla="val 80882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400" dirty="0">
                <a:latin typeface="Arial" panose="020B0604020202020204" pitchFamily="34" charset="0"/>
                <a:cs typeface="Arial" panose="020B0604020202020204" pitchFamily="34" charset="0"/>
              </a:rPr>
              <a:t>Realiza las actividades del recurso interactivo en el siguiente link:</a:t>
            </a:r>
          </a:p>
          <a:p>
            <a:pPr algn="ctr"/>
            <a:r>
              <a:rPr lang="es-CL" sz="2400" dirty="0">
                <a:hlinkClick r:id="rId2"/>
              </a:rPr>
              <a:t>https://es.educaplay.com/recursos-educativos/5608092-renovables_y_no_renovables.html</a:t>
            </a:r>
            <a:endParaRPr lang="es-CL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191344" y="116632"/>
            <a:ext cx="374441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¡C</a:t>
            </a:r>
            <a:r>
              <a:rPr lang="es-CL" sz="3200" dirty="0">
                <a:latin typeface="Arial" panose="020B0604020202020204" pitchFamily="34" charset="0"/>
                <a:cs typeface="Arial" panose="020B0604020202020204" pitchFamily="34" charset="0"/>
              </a:rPr>
              <a:t>erremos la clase</a:t>
            </a:r>
            <a:r>
              <a:rPr lang="es-CL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s-CL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n 3"/>
          <p:cNvPicPr/>
          <p:nvPr/>
        </p:nvPicPr>
        <p:blipFill>
          <a:blip r:embed="rId3"/>
          <a:stretch/>
        </p:blipFill>
        <p:spPr>
          <a:xfrm rot="1706193">
            <a:off x="-108269" y="4389309"/>
            <a:ext cx="2202726" cy="2324103"/>
          </a:xfrm>
          <a:prstGeom prst="rect">
            <a:avLst/>
          </a:prstGeom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B9CB05A3-FD9D-4639-BFF5-B40AD52B6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0" y="3403350"/>
            <a:ext cx="5306405" cy="321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40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64112" y="117065"/>
            <a:ext cx="11663777" cy="1325390"/>
          </a:xfrm>
        </p:spPr>
        <p:txBody>
          <a:bodyPr>
            <a:normAutofit fontScale="90000"/>
          </a:bodyPr>
          <a:lstStyle/>
          <a:p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evisa la ruta de aprendizaje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 ¿Q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ué aprendiste hoy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¿C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ómo lo aprendiste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¿L</a:t>
            </a:r>
            <a:r>
              <a:rPr lang="es-CL" dirty="0">
                <a:latin typeface="Arial" panose="020B0604020202020204" pitchFamily="34" charset="0"/>
                <a:cs typeface="Arial" panose="020B0604020202020204" pitchFamily="34" charset="0"/>
              </a:rPr>
              <a:t>ograste el objetivo</a:t>
            </a:r>
            <a:r>
              <a:rPr lang="es-CL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815986" y="6236946"/>
            <a:ext cx="4967905" cy="431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b="1" dirty="0"/>
              <a:t>Cuéntale a tu apoderado qué aprendiste</a:t>
            </a:r>
          </a:p>
        </p:txBody>
      </p:sp>
      <p:pic>
        <p:nvPicPr>
          <p:cNvPr id="8" name="Imagen 448">
            <a:extLst>
              <a:ext uri="{FF2B5EF4-FFF2-40B4-BE49-F238E27FC236}">
                <a16:creationId xmlns:a16="http://schemas.microsoft.com/office/drawing/2014/main" id="{E15B160B-F6DE-4812-AD3F-62AEA13A50E3}"/>
              </a:ext>
            </a:extLst>
          </p:cNvPr>
          <p:cNvPicPr/>
          <p:nvPr/>
        </p:nvPicPr>
        <p:blipFill>
          <a:blip r:embed="rId2"/>
          <a:stretch/>
        </p:blipFill>
        <p:spPr>
          <a:xfrm rot="10800000">
            <a:off x="5755240" y="5693000"/>
            <a:ext cx="1043980" cy="1087895"/>
          </a:xfrm>
          <a:prstGeom prst="rect">
            <a:avLst/>
          </a:prstGeom>
          <a:ln>
            <a:noFill/>
          </a:ln>
        </p:spPr>
      </p:pic>
      <p:graphicFrame>
        <p:nvGraphicFramePr>
          <p:cNvPr id="6" name="Marcador de contenido 3">
            <a:extLst>
              <a:ext uri="{FF2B5EF4-FFF2-40B4-BE49-F238E27FC236}">
                <a16:creationId xmlns:a16="http://schemas.microsoft.com/office/drawing/2014/main" id="{EF528AD6-95F3-48AD-97ED-092D1A4E22AC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75209130"/>
              </p:ext>
            </p:extLst>
          </p:nvPr>
        </p:nvGraphicFramePr>
        <p:xfrm>
          <a:off x="155691" y="908720"/>
          <a:ext cx="11974417" cy="5687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7069960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1" name="CustomShape 1"/>
          <p:cNvSpPr/>
          <p:nvPr/>
        </p:nvSpPr>
        <p:spPr>
          <a:xfrm>
            <a:off x="3239" y="9805"/>
            <a:ext cx="12187293" cy="684774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2" name="CustomShape 2"/>
          <p:cNvSpPr/>
          <p:nvPr/>
        </p:nvSpPr>
        <p:spPr>
          <a:xfrm>
            <a:off x="3239" y="9805"/>
            <a:ext cx="12187293" cy="68477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3" name="CustomShape 3"/>
          <p:cNvSpPr/>
          <p:nvPr/>
        </p:nvSpPr>
        <p:spPr>
          <a:xfrm>
            <a:off x="3239" y="6925"/>
            <a:ext cx="4706387" cy="2880"/>
          </a:xfrm>
          <a:custGeom>
            <a:avLst/>
            <a:gdLst/>
            <a:ahLst/>
            <a:cxnLst/>
            <a:rect l="l" t="t" r="r" b="b"/>
            <a:pathLst>
              <a:path w="1318" h="1">
                <a:moveTo>
                  <a:pt x="1318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1316" y="1"/>
                  <a:pt x="1316" y="1"/>
                  <a:pt x="1316" y="1"/>
                </a:cubicBezTo>
                <a:cubicBezTo>
                  <a:pt x="1317" y="1"/>
                  <a:pt x="1317" y="0"/>
                  <a:pt x="1318" y="0"/>
                </a:cubicBezTo>
              </a:path>
            </a:pathLst>
          </a:custGeom>
          <a:solidFill>
            <a:srgbClr val="D4DDD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4" name="CustomShape 4"/>
          <p:cNvSpPr/>
          <p:nvPr/>
        </p:nvSpPr>
        <p:spPr>
          <a:xfrm>
            <a:off x="3239" y="9805"/>
            <a:ext cx="4823732" cy="2338256"/>
          </a:xfrm>
          <a:custGeom>
            <a:avLst/>
            <a:gdLst/>
            <a:ahLst/>
            <a:cxnLst/>
            <a:rect l="l" t="t" r="r" b="b"/>
            <a:pathLst>
              <a:path w="1351" h="683">
                <a:moveTo>
                  <a:pt x="310" y="479"/>
                </a:moveTo>
                <a:cubicBezTo>
                  <a:pt x="299" y="479"/>
                  <a:pt x="295" y="470"/>
                  <a:pt x="296" y="461"/>
                </a:cubicBezTo>
                <a:cubicBezTo>
                  <a:pt x="298" y="452"/>
                  <a:pt x="303" y="443"/>
                  <a:pt x="311" y="443"/>
                </a:cubicBezTo>
                <a:cubicBezTo>
                  <a:pt x="312" y="443"/>
                  <a:pt x="313" y="443"/>
                  <a:pt x="314" y="444"/>
                </a:cubicBezTo>
                <a:cubicBezTo>
                  <a:pt x="342" y="450"/>
                  <a:pt x="342" y="475"/>
                  <a:pt x="314" y="479"/>
                </a:cubicBezTo>
                <a:cubicBezTo>
                  <a:pt x="312" y="479"/>
                  <a:pt x="311" y="479"/>
                  <a:pt x="310" y="479"/>
                </a:cubicBezTo>
                <a:moveTo>
                  <a:pt x="709" y="344"/>
                </a:moveTo>
                <a:cubicBezTo>
                  <a:pt x="678" y="344"/>
                  <a:pt x="658" y="302"/>
                  <a:pt x="683" y="277"/>
                </a:cubicBezTo>
                <a:cubicBezTo>
                  <a:pt x="691" y="269"/>
                  <a:pt x="700" y="265"/>
                  <a:pt x="708" y="265"/>
                </a:cubicBezTo>
                <a:cubicBezTo>
                  <a:pt x="740" y="265"/>
                  <a:pt x="767" y="312"/>
                  <a:pt x="733" y="336"/>
                </a:cubicBezTo>
                <a:cubicBezTo>
                  <a:pt x="725" y="341"/>
                  <a:pt x="717" y="344"/>
                  <a:pt x="709" y="344"/>
                </a:cubicBezTo>
                <a:moveTo>
                  <a:pt x="462" y="186"/>
                </a:moveTo>
                <a:cubicBezTo>
                  <a:pt x="450" y="186"/>
                  <a:pt x="437" y="184"/>
                  <a:pt x="439" y="176"/>
                </a:cubicBezTo>
                <a:cubicBezTo>
                  <a:pt x="440" y="173"/>
                  <a:pt x="444" y="171"/>
                  <a:pt x="448" y="171"/>
                </a:cubicBezTo>
                <a:cubicBezTo>
                  <a:pt x="460" y="171"/>
                  <a:pt x="483" y="184"/>
                  <a:pt x="483" y="184"/>
                </a:cubicBezTo>
                <a:cubicBezTo>
                  <a:pt x="483" y="184"/>
                  <a:pt x="473" y="186"/>
                  <a:pt x="462" y="186"/>
                </a:cubicBezTo>
                <a:moveTo>
                  <a:pt x="508" y="177"/>
                </a:moveTo>
                <a:cubicBezTo>
                  <a:pt x="508" y="177"/>
                  <a:pt x="498" y="124"/>
                  <a:pt x="513" y="124"/>
                </a:cubicBezTo>
                <a:cubicBezTo>
                  <a:pt x="513" y="124"/>
                  <a:pt x="513" y="124"/>
                  <a:pt x="513" y="124"/>
                </a:cubicBezTo>
                <a:cubicBezTo>
                  <a:pt x="529" y="125"/>
                  <a:pt x="508" y="177"/>
                  <a:pt x="508" y="177"/>
                </a:cubicBezTo>
                <a:moveTo>
                  <a:pt x="497" y="180"/>
                </a:moveTo>
                <a:cubicBezTo>
                  <a:pt x="497" y="180"/>
                  <a:pt x="442" y="128"/>
                  <a:pt x="456" y="118"/>
                </a:cubicBezTo>
                <a:cubicBezTo>
                  <a:pt x="457" y="117"/>
                  <a:pt x="458" y="117"/>
                  <a:pt x="459" y="117"/>
                </a:cubicBezTo>
                <a:cubicBezTo>
                  <a:pt x="474" y="117"/>
                  <a:pt x="497" y="180"/>
                  <a:pt x="497" y="180"/>
                </a:cubicBezTo>
                <a:moveTo>
                  <a:pt x="708" y="151"/>
                </a:moveTo>
                <a:cubicBezTo>
                  <a:pt x="704" y="151"/>
                  <a:pt x="699" y="151"/>
                  <a:pt x="694" y="150"/>
                </a:cubicBezTo>
                <a:cubicBezTo>
                  <a:pt x="657" y="140"/>
                  <a:pt x="671" y="100"/>
                  <a:pt x="702" y="100"/>
                </a:cubicBezTo>
                <a:cubicBezTo>
                  <a:pt x="707" y="100"/>
                  <a:pt x="713" y="101"/>
                  <a:pt x="720" y="104"/>
                </a:cubicBezTo>
                <a:cubicBezTo>
                  <a:pt x="746" y="116"/>
                  <a:pt x="741" y="151"/>
                  <a:pt x="708" y="151"/>
                </a:cubicBezTo>
                <a:moveTo>
                  <a:pt x="803" y="118"/>
                </a:moveTo>
                <a:cubicBezTo>
                  <a:pt x="792" y="118"/>
                  <a:pt x="788" y="109"/>
                  <a:pt x="789" y="100"/>
                </a:cubicBezTo>
                <a:cubicBezTo>
                  <a:pt x="790" y="91"/>
                  <a:pt x="796" y="82"/>
                  <a:pt x="804" y="82"/>
                </a:cubicBezTo>
                <a:cubicBezTo>
                  <a:pt x="805" y="82"/>
                  <a:pt x="806" y="82"/>
                  <a:pt x="806" y="82"/>
                </a:cubicBezTo>
                <a:cubicBezTo>
                  <a:pt x="835" y="89"/>
                  <a:pt x="834" y="114"/>
                  <a:pt x="806" y="118"/>
                </a:cubicBezTo>
                <a:cubicBezTo>
                  <a:pt x="805" y="118"/>
                  <a:pt x="804" y="118"/>
                  <a:pt x="803" y="118"/>
                </a:cubicBezTo>
                <a:moveTo>
                  <a:pt x="1316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83"/>
                  <a:pt x="0" y="683"/>
                  <a:pt x="0" y="683"/>
                </a:cubicBezTo>
                <a:cubicBezTo>
                  <a:pt x="0" y="683"/>
                  <a:pt x="50" y="542"/>
                  <a:pt x="370" y="542"/>
                </a:cubicBezTo>
                <a:cubicBezTo>
                  <a:pt x="386" y="542"/>
                  <a:pt x="403" y="542"/>
                  <a:pt x="421" y="543"/>
                </a:cubicBezTo>
                <a:cubicBezTo>
                  <a:pt x="454" y="545"/>
                  <a:pt x="485" y="545"/>
                  <a:pt x="516" y="545"/>
                </a:cubicBezTo>
                <a:cubicBezTo>
                  <a:pt x="827" y="545"/>
                  <a:pt x="1027" y="472"/>
                  <a:pt x="1182" y="355"/>
                </a:cubicBezTo>
                <a:cubicBezTo>
                  <a:pt x="1351" y="228"/>
                  <a:pt x="1190" y="64"/>
                  <a:pt x="1316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5" name="CustomShape 5"/>
          <p:cNvSpPr/>
          <p:nvPr/>
        </p:nvSpPr>
        <p:spPr>
          <a:xfrm>
            <a:off x="3239" y="2889430"/>
            <a:ext cx="3031525" cy="3964884"/>
          </a:xfrm>
          <a:custGeom>
            <a:avLst/>
            <a:gdLst/>
            <a:ahLst/>
            <a:cxnLst/>
            <a:rect l="l" t="t" r="r" b="b"/>
            <a:pathLst>
              <a:path w="849" h="1158">
                <a:moveTo>
                  <a:pt x="392" y="335"/>
                </a:moveTo>
                <a:cubicBezTo>
                  <a:pt x="392" y="335"/>
                  <a:pt x="344" y="325"/>
                  <a:pt x="353" y="312"/>
                </a:cubicBezTo>
                <a:cubicBezTo>
                  <a:pt x="355" y="311"/>
                  <a:pt x="357" y="310"/>
                  <a:pt x="359" y="310"/>
                </a:cubicBezTo>
                <a:cubicBezTo>
                  <a:pt x="371" y="310"/>
                  <a:pt x="392" y="335"/>
                  <a:pt x="392" y="335"/>
                </a:cubicBezTo>
                <a:moveTo>
                  <a:pt x="418" y="337"/>
                </a:moveTo>
                <a:cubicBezTo>
                  <a:pt x="418" y="337"/>
                  <a:pt x="425" y="288"/>
                  <a:pt x="438" y="288"/>
                </a:cubicBezTo>
                <a:cubicBezTo>
                  <a:pt x="439" y="288"/>
                  <a:pt x="440" y="288"/>
                  <a:pt x="441" y="288"/>
                </a:cubicBezTo>
                <a:cubicBezTo>
                  <a:pt x="455" y="295"/>
                  <a:pt x="418" y="337"/>
                  <a:pt x="418" y="337"/>
                </a:cubicBezTo>
                <a:moveTo>
                  <a:pt x="406" y="336"/>
                </a:moveTo>
                <a:cubicBezTo>
                  <a:pt x="406" y="336"/>
                  <a:pt x="372" y="268"/>
                  <a:pt x="389" y="263"/>
                </a:cubicBezTo>
                <a:cubicBezTo>
                  <a:pt x="389" y="263"/>
                  <a:pt x="390" y="263"/>
                  <a:pt x="390" y="263"/>
                </a:cubicBezTo>
                <a:cubicBezTo>
                  <a:pt x="406" y="263"/>
                  <a:pt x="406" y="336"/>
                  <a:pt x="406" y="336"/>
                </a:cubicBezTo>
                <a:moveTo>
                  <a:pt x="535" y="167"/>
                </a:moveTo>
                <a:cubicBezTo>
                  <a:pt x="524" y="167"/>
                  <a:pt x="520" y="158"/>
                  <a:pt x="522" y="149"/>
                </a:cubicBezTo>
                <a:cubicBezTo>
                  <a:pt x="523" y="140"/>
                  <a:pt x="529" y="131"/>
                  <a:pt x="536" y="131"/>
                </a:cubicBezTo>
                <a:cubicBezTo>
                  <a:pt x="537" y="131"/>
                  <a:pt x="538" y="131"/>
                  <a:pt x="539" y="131"/>
                </a:cubicBezTo>
                <a:cubicBezTo>
                  <a:pt x="567" y="138"/>
                  <a:pt x="567" y="163"/>
                  <a:pt x="539" y="167"/>
                </a:cubicBezTo>
                <a:cubicBezTo>
                  <a:pt x="538" y="167"/>
                  <a:pt x="536" y="167"/>
                  <a:pt x="535" y="167"/>
                </a:cubicBezTo>
                <a:moveTo>
                  <a:pt x="464" y="167"/>
                </a:moveTo>
                <a:cubicBezTo>
                  <a:pt x="423" y="167"/>
                  <a:pt x="411" y="100"/>
                  <a:pt x="464" y="96"/>
                </a:cubicBezTo>
                <a:cubicBezTo>
                  <a:pt x="465" y="96"/>
                  <a:pt x="467" y="96"/>
                  <a:pt x="468" y="96"/>
                </a:cubicBezTo>
                <a:cubicBezTo>
                  <a:pt x="516" y="96"/>
                  <a:pt x="511" y="167"/>
                  <a:pt x="464" y="167"/>
                </a:cubicBezTo>
                <a:moveTo>
                  <a:pt x="244" y="0"/>
                </a:moveTo>
                <a:cubicBezTo>
                  <a:pt x="109" y="0"/>
                  <a:pt x="0" y="46"/>
                  <a:pt x="0" y="46"/>
                </a:cubicBezTo>
                <a:cubicBezTo>
                  <a:pt x="0" y="1158"/>
                  <a:pt x="0" y="1158"/>
                  <a:pt x="0" y="1158"/>
                </a:cubicBezTo>
                <a:cubicBezTo>
                  <a:pt x="747" y="1158"/>
                  <a:pt x="747" y="1158"/>
                  <a:pt x="747" y="1158"/>
                </a:cubicBezTo>
                <a:cubicBezTo>
                  <a:pt x="747" y="1158"/>
                  <a:pt x="849" y="938"/>
                  <a:pt x="564" y="850"/>
                </a:cubicBezTo>
                <a:cubicBezTo>
                  <a:pt x="279" y="762"/>
                  <a:pt x="231" y="530"/>
                  <a:pt x="387" y="422"/>
                </a:cubicBezTo>
                <a:cubicBezTo>
                  <a:pt x="544" y="314"/>
                  <a:pt x="666" y="150"/>
                  <a:pt x="455" y="46"/>
                </a:cubicBezTo>
                <a:cubicBezTo>
                  <a:pt x="385" y="12"/>
                  <a:pt x="311" y="0"/>
                  <a:pt x="244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6" name="CustomShape 6"/>
          <p:cNvSpPr/>
          <p:nvPr/>
        </p:nvSpPr>
        <p:spPr>
          <a:xfrm>
            <a:off x="3446191" y="4825978"/>
            <a:ext cx="8744341" cy="2028336"/>
          </a:xfrm>
          <a:custGeom>
            <a:avLst/>
            <a:gdLst/>
            <a:ahLst/>
            <a:cxnLst/>
            <a:rect l="l" t="t" r="r" b="b"/>
            <a:pathLst>
              <a:path w="2431" h="592">
                <a:moveTo>
                  <a:pt x="1464" y="497"/>
                </a:moveTo>
                <a:cubicBezTo>
                  <a:pt x="1464" y="497"/>
                  <a:pt x="1490" y="464"/>
                  <a:pt x="1503" y="464"/>
                </a:cubicBezTo>
                <a:cubicBezTo>
                  <a:pt x="1505" y="464"/>
                  <a:pt x="1506" y="465"/>
                  <a:pt x="1508" y="467"/>
                </a:cubicBezTo>
                <a:cubicBezTo>
                  <a:pt x="1517" y="480"/>
                  <a:pt x="1464" y="497"/>
                  <a:pt x="1464" y="497"/>
                </a:cubicBezTo>
                <a:moveTo>
                  <a:pt x="1442" y="482"/>
                </a:moveTo>
                <a:cubicBezTo>
                  <a:pt x="1442" y="482"/>
                  <a:pt x="1406" y="449"/>
                  <a:pt x="1420" y="443"/>
                </a:cubicBezTo>
                <a:cubicBezTo>
                  <a:pt x="1421" y="443"/>
                  <a:pt x="1422" y="442"/>
                  <a:pt x="1423" y="442"/>
                </a:cubicBezTo>
                <a:cubicBezTo>
                  <a:pt x="1435" y="442"/>
                  <a:pt x="1442" y="482"/>
                  <a:pt x="1442" y="482"/>
                </a:cubicBezTo>
                <a:moveTo>
                  <a:pt x="1284" y="451"/>
                </a:moveTo>
                <a:cubicBezTo>
                  <a:pt x="1273" y="451"/>
                  <a:pt x="1271" y="445"/>
                  <a:pt x="1273" y="440"/>
                </a:cubicBezTo>
                <a:cubicBezTo>
                  <a:pt x="1275" y="434"/>
                  <a:pt x="1280" y="428"/>
                  <a:pt x="1286" y="428"/>
                </a:cubicBezTo>
                <a:cubicBezTo>
                  <a:pt x="1286" y="428"/>
                  <a:pt x="1286" y="428"/>
                  <a:pt x="1286" y="428"/>
                </a:cubicBezTo>
                <a:cubicBezTo>
                  <a:pt x="1306" y="429"/>
                  <a:pt x="1310" y="450"/>
                  <a:pt x="1286" y="451"/>
                </a:cubicBezTo>
                <a:cubicBezTo>
                  <a:pt x="1285" y="451"/>
                  <a:pt x="1284" y="451"/>
                  <a:pt x="1284" y="451"/>
                </a:cubicBezTo>
                <a:moveTo>
                  <a:pt x="1454" y="490"/>
                </a:moveTo>
                <a:cubicBezTo>
                  <a:pt x="1454" y="490"/>
                  <a:pt x="1459" y="418"/>
                  <a:pt x="1474" y="418"/>
                </a:cubicBezTo>
                <a:cubicBezTo>
                  <a:pt x="1475" y="418"/>
                  <a:pt x="1475" y="418"/>
                  <a:pt x="1476" y="418"/>
                </a:cubicBezTo>
                <a:cubicBezTo>
                  <a:pt x="1493" y="423"/>
                  <a:pt x="1454" y="490"/>
                  <a:pt x="1454" y="490"/>
                </a:cubicBezTo>
                <a:moveTo>
                  <a:pt x="1130" y="467"/>
                </a:moveTo>
                <a:cubicBezTo>
                  <a:pt x="1127" y="467"/>
                  <a:pt x="1124" y="467"/>
                  <a:pt x="1121" y="466"/>
                </a:cubicBezTo>
                <a:cubicBezTo>
                  <a:pt x="1085" y="455"/>
                  <a:pt x="1099" y="416"/>
                  <a:pt x="1127" y="416"/>
                </a:cubicBezTo>
                <a:cubicBezTo>
                  <a:pt x="1128" y="416"/>
                  <a:pt x="1130" y="417"/>
                  <a:pt x="1131" y="417"/>
                </a:cubicBezTo>
                <a:cubicBezTo>
                  <a:pt x="1165" y="421"/>
                  <a:pt x="1159" y="467"/>
                  <a:pt x="1130" y="467"/>
                </a:cubicBezTo>
                <a:moveTo>
                  <a:pt x="1196" y="367"/>
                </a:moveTo>
                <a:cubicBezTo>
                  <a:pt x="1165" y="367"/>
                  <a:pt x="1145" y="326"/>
                  <a:pt x="1170" y="300"/>
                </a:cubicBezTo>
                <a:cubicBezTo>
                  <a:pt x="1178" y="292"/>
                  <a:pt x="1187" y="289"/>
                  <a:pt x="1195" y="289"/>
                </a:cubicBezTo>
                <a:cubicBezTo>
                  <a:pt x="1227" y="289"/>
                  <a:pt x="1254" y="336"/>
                  <a:pt x="1220" y="359"/>
                </a:cubicBezTo>
                <a:cubicBezTo>
                  <a:pt x="1212" y="365"/>
                  <a:pt x="1204" y="367"/>
                  <a:pt x="1196" y="367"/>
                </a:cubicBezTo>
                <a:moveTo>
                  <a:pt x="464" y="0"/>
                </a:moveTo>
                <a:cubicBezTo>
                  <a:pt x="182" y="0"/>
                  <a:pt x="0" y="182"/>
                  <a:pt x="130" y="276"/>
                </a:cubicBezTo>
                <a:cubicBezTo>
                  <a:pt x="279" y="384"/>
                  <a:pt x="55" y="592"/>
                  <a:pt x="55" y="592"/>
                </a:cubicBezTo>
                <a:cubicBezTo>
                  <a:pt x="2431" y="592"/>
                  <a:pt x="2431" y="592"/>
                  <a:pt x="2431" y="592"/>
                </a:cubicBezTo>
                <a:cubicBezTo>
                  <a:pt x="2431" y="484"/>
                  <a:pt x="2431" y="484"/>
                  <a:pt x="2431" y="484"/>
                </a:cubicBezTo>
                <a:cubicBezTo>
                  <a:pt x="2391" y="487"/>
                  <a:pt x="2353" y="488"/>
                  <a:pt x="2317" y="488"/>
                </a:cubicBezTo>
                <a:cubicBezTo>
                  <a:pt x="2075" y="488"/>
                  <a:pt x="1936" y="427"/>
                  <a:pt x="1814" y="366"/>
                </a:cubicBezTo>
                <a:cubicBezTo>
                  <a:pt x="1692" y="305"/>
                  <a:pt x="1586" y="244"/>
                  <a:pt x="1407" y="244"/>
                </a:cubicBezTo>
                <a:cubicBezTo>
                  <a:pt x="1381" y="244"/>
                  <a:pt x="1354" y="245"/>
                  <a:pt x="1324" y="248"/>
                </a:cubicBezTo>
                <a:cubicBezTo>
                  <a:pt x="1281" y="252"/>
                  <a:pt x="1242" y="254"/>
                  <a:pt x="1207" y="254"/>
                </a:cubicBezTo>
                <a:cubicBezTo>
                  <a:pt x="875" y="254"/>
                  <a:pt x="918" y="78"/>
                  <a:pt x="598" y="13"/>
                </a:cubicBezTo>
                <a:cubicBezTo>
                  <a:pt x="551" y="4"/>
                  <a:pt x="507" y="0"/>
                  <a:pt x="464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7" name="CustomShape 7"/>
          <p:cNvSpPr/>
          <p:nvPr/>
        </p:nvSpPr>
        <p:spPr>
          <a:xfrm>
            <a:off x="9655383" y="2773526"/>
            <a:ext cx="2533350" cy="3491905"/>
          </a:xfrm>
          <a:custGeom>
            <a:avLst/>
            <a:gdLst/>
            <a:ahLst/>
            <a:cxnLst/>
            <a:rect l="l" t="t" r="r" b="b"/>
            <a:pathLst>
              <a:path w="692" h="1020">
                <a:moveTo>
                  <a:pt x="347" y="325"/>
                </a:moveTo>
                <a:cubicBezTo>
                  <a:pt x="347" y="325"/>
                  <a:pt x="373" y="292"/>
                  <a:pt x="386" y="292"/>
                </a:cubicBezTo>
                <a:cubicBezTo>
                  <a:pt x="388" y="292"/>
                  <a:pt x="390" y="293"/>
                  <a:pt x="391" y="295"/>
                </a:cubicBezTo>
                <a:cubicBezTo>
                  <a:pt x="400" y="308"/>
                  <a:pt x="347" y="325"/>
                  <a:pt x="347" y="325"/>
                </a:cubicBezTo>
                <a:moveTo>
                  <a:pt x="337" y="318"/>
                </a:moveTo>
                <a:cubicBezTo>
                  <a:pt x="337" y="318"/>
                  <a:pt x="342" y="246"/>
                  <a:pt x="358" y="246"/>
                </a:cubicBezTo>
                <a:cubicBezTo>
                  <a:pt x="358" y="246"/>
                  <a:pt x="359" y="246"/>
                  <a:pt x="359" y="247"/>
                </a:cubicBezTo>
                <a:cubicBezTo>
                  <a:pt x="376" y="251"/>
                  <a:pt x="337" y="318"/>
                  <a:pt x="337" y="318"/>
                </a:cubicBezTo>
                <a:moveTo>
                  <a:pt x="692" y="0"/>
                </a:moveTo>
                <a:cubicBezTo>
                  <a:pt x="692" y="0"/>
                  <a:pt x="629" y="71"/>
                  <a:pt x="534" y="128"/>
                </a:cubicBezTo>
                <a:cubicBezTo>
                  <a:pt x="531" y="138"/>
                  <a:pt x="522" y="146"/>
                  <a:pt x="506" y="146"/>
                </a:cubicBezTo>
                <a:cubicBezTo>
                  <a:pt x="505" y="146"/>
                  <a:pt x="504" y="146"/>
                  <a:pt x="503" y="146"/>
                </a:cubicBezTo>
                <a:cubicBezTo>
                  <a:pt x="466" y="166"/>
                  <a:pt x="426" y="182"/>
                  <a:pt x="382" y="192"/>
                </a:cubicBezTo>
                <a:cubicBezTo>
                  <a:pt x="331" y="204"/>
                  <a:pt x="312" y="233"/>
                  <a:pt x="306" y="271"/>
                </a:cubicBezTo>
                <a:cubicBezTo>
                  <a:pt x="306" y="271"/>
                  <a:pt x="306" y="271"/>
                  <a:pt x="306" y="271"/>
                </a:cubicBezTo>
                <a:cubicBezTo>
                  <a:pt x="319" y="271"/>
                  <a:pt x="325" y="310"/>
                  <a:pt x="325" y="310"/>
                </a:cubicBezTo>
                <a:cubicBezTo>
                  <a:pt x="325" y="310"/>
                  <a:pt x="311" y="297"/>
                  <a:pt x="304" y="286"/>
                </a:cubicBezTo>
                <a:cubicBezTo>
                  <a:pt x="296" y="375"/>
                  <a:pt x="339" y="501"/>
                  <a:pt x="203" y="559"/>
                </a:cubicBezTo>
                <a:cubicBezTo>
                  <a:pt x="0" y="645"/>
                  <a:pt x="27" y="768"/>
                  <a:pt x="339" y="832"/>
                </a:cubicBezTo>
                <a:cubicBezTo>
                  <a:pt x="651" y="896"/>
                  <a:pt x="692" y="1020"/>
                  <a:pt x="692" y="1020"/>
                </a:cubicBezTo>
                <a:cubicBezTo>
                  <a:pt x="692" y="0"/>
                  <a:pt x="692" y="0"/>
                  <a:pt x="692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8" name="CustomShape 8"/>
          <p:cNvSpPr/>
          <p:nvPr/>
        </p:nvSpPr>
        <p:spPr>
          <a:xfrm>
            <a:off x="5995379" y="9805"/>
            <a:ext cx="6193354" cy="2639896"/>
          </a:xfrm>
          <a:custGeom>
            <a:avLst/>
            <a:gdLst/>
            <a:ahLst/>
            <a:cxnLst/>
            <a:rect l="l" t="t" r="r" b="b"/>
            <a:pathLst>
              <a:path w="1724" h="771">
                <a:moveTo>
                  <a:pt x="1434" y="447"/>
                </a:moveTo>
                <a:cubicBezTo>
                  <a:pt x="1434" y="447"/>
                  <a:pt x="1386" y="438"/>
                  <a:pt x="1395" y="426"/>
                </a:cubicBezTo>
                <a:cubicBezTo>
                  <a:pt x="1396" y="424"/>
                  <a:pt x="1398" y="423"/>
                  <a:pt x="1400" y="423"/>
                </a:cubicBezTo>
                <a:cubicBezTo>
                  <a:pt x="1412" y="423"/>
                  <a:pt x="1434" y="447"/>
                  <a:pt x="1434" y="447"/>
                </a:cubicBezTo>
                <a:moveTo>
                  <a:pt x="1460" y="447"/>
                </a:moveTo>
                <a:cubicBezTo>
                  <a:pt x="1460" y="447"/>
                  <a:pt x="1465" y="397"/>
                  <a:pt x="1479" y="397"/>
                </a:cubicBezTo>
                <a:cubicBezTo>
                  <a:pt x="1479" y="397"/>
                  <a:pt x="1480" y="397"/>
                  <a:pt x="1481" y="398"/>
                </a:cubicBezTo>
                <a:cubicBezTo>
                  <a:pt x="1495" y="403"/>
                  <a:pt x="1460" y="447"/>
                  <a:pt x="1460" y="447"/>
                </a:cubicBezTo>
                <a:moveTo>
                  <a:pt x="1449" y="447"/>
                </a:moveTo>
                <a:cubicBezTo>
                  <a:pt x="1449" y="447"/>
                  <a:pt x="1411" y="380"/>
                  <a:pt x="1428" y="375"/>
                </a:cubicBezTo>
                <a:cubicBezTo>
                  <a:pt x="1428" y="375"/>
                  <a:pt x="1429" y="374"/>
                  <a:pt x="1429" y="374"/>
                </a:cubicBezTo>
                <a:cubicBezTo>
                  <a:pt x="1445" y="374"/>
                  <a:pt x="1449" y="447"/>
                  <a:pt x="1449" y="447"/>
                </a:cubicBezTo>
                <a:moveTo>
                  <a:pt x="1111" y="356"/>
                </a:moveTo>
                <a:cubicBezTo>
                  <a:pt x="1080" y="356"/>
                  <a:pt x="1059" y="314"/>
                  <a:pt x="1085" y="289"/>
                </a:cubicBezTo>
                <a:cubicBezTo>
                  <a:pt x="1093" y="281"/>
                  <a:pt x="1101" y="278"/>
                  <a:pt x="1110" y="278"/>
                </a:cubicBezTo>
                <a:cubicBezTo>
                  <a:pt x="1142" y="278"/>
                  <a:pt x="1169" y="325"/>
                  <a:pt x="1135" y="348"/>
                </a:cubicBezTo>
                <a:cubicBezTo>
                  <a:pt x="1126" y="353"/>
                  <a:pt x="1118" y="356"/>
                  <a:pt x="1111" y="356"/>
                </a:cubicBezTo>
                <a:moveTo>
                  <a:pt x="1095" y="242"/>
                </a:moveTo>
                <a:cubicBezTo>
                  <a:pt x="1091" y="242"/>
                  <a:pt x="1087" y="241"/>
                  <a:pt x="1082" y="239"/>
                </a:cubicBezTo>
                <a:cubicBezTo>
                  <a:pt x="1061" y="229"/>
                  <a:pt x="1067" y="197"/>
                  <a:pt x="1088" y="197"/>
                </a:cubicBezTo>
                <a:cubicBezTo>
                  <a:pt x="1091" y="197"/>
                  <a:pt x="1094" y="197"/>
                  <a:pt x="1097" y="199"/>
                </a:cubicBezTo>
                <a:cubicBezTo>
                  <a:pt x="1120" y="208"/>
                  <a:pt x="1117" y="242"/>
                  <a:pt x="1095" y="242"/>
                </a:cubicBezTo>
                <a:moveTo>
                  <a:pt x="993" y="170"/>
                </a:moveTo>
                <a:cubicBezTo>
                  <a:pt x="993" y="170"/>
                  <a:pt x="1020" y="137"/>
                  <a:pt x="1032" y="137"/>
                </a:cubicBezTo>
                <a:cubicBezTo>
                  <a:pt x="1034" y="137"/>
                  <a:pt x="1036" y="138"/>
                  <a:pt x="1037" y="140"/>
                </a:cubicBezTo>
                <a:cubicBezTo>
                  <a:pt x="1046" y="152"/>
                  <a:pt x="993" y="170"/>
                  <a:pt x="993" y="170"/>
                </a:cubicBezTo>
                <a:moveTo>
                  <a:pt x="971" y="155"/>
                </a:moveTo>
                <a:cubicBezTo>
                  <a:pt x="971" y="155"/>
                  <a:pt x="936" y="122"/>
                  <a:pt x="950" y="116"/>
                </a:cubicBezTo>
                <a:cubicBezTo>
                  <a:pt x="951" y="116"/>
                  <a:pt x="952" y="115"/>
                  <a:pt x="952" y="115"/>
                </a:cubicBezTo>
                <a:cubicBezTo>
                  <a:pt x="965" y="115"/>
                  <a:pt x="971" y="155"/>
                  <a:pt x="971" y="155"/>
                </a:cubicBezTo>
                <a:moveTo>
                  <a:pt x="983" y="163"/>
                </a:moveTo>
                <a:cubicBezTo>
                  <a:pt x="983" y="163"/>
                  <a:pt x="988" y="91"/>
                  <a:pt x="1004" y="91"/>
                </a:cubicBezTo>
                <a:cubicBezTo>
                  <a:pt x="1004" y="91"/>
                  <a:pt x="1005" y="91"/>
                  <a:pt x="1005" y="91"/>
                </a:cubicBezTo>
                <a:cubicBezTo>
                  <a:pt x="1022" y="96"/>
                  <a:pt x="983" y="163"/>
                  <a:pt x="983" y="163"/>
                </a:cubicBezTo>
                <a:moveTo>
                  <a:pt x="1354" y="66"/>
                </a:moveTo>
                <a:cubicBezTo>
                  <a:pt x="1322" y="66"/>
                  <a:pt x="1337" y="31"/>
                  <a:pt x="1359" y="31"/>
                </a:cubicBezTo>
                <a:cubicBezTo>
                  <a:pt x="1361" y="31"/>
                  <a:pt x="1362" y="31"/>
                  <a:pt x="1364" y="31"/>
                </a:cubicBezTo>
                <a:cubicBezTo>
                  <a:pt x="1388" y="36"/>
                  <a:pt x="1388" y="66"/>
                  <a:pt x="1354" y="66"/>
                </a:cubicBezTo>
                <a:moveTo>
                  <a:pt x="1724" y="0"/>
                </a:moveTo>
                <a:cubicBezTo>
                  <a:pt x="664" y="0"/>
                  <a:pt x="664" y="0"/>
                  <a:pt x="664" y="0"/>
                </a:cubicBezTo>
                <a:cubicBezTo>
                  <a:pt x="313" y="4"/>
                  <a:pt x="313" y="4"/>
                  <a:pt x="313" y="4"/>
                </a:cubicBezTo>
                <a:cubicBezTo>
                  <a:pt x="313" y="4"/>
                  <a:pt x="456" y="281"/>
                  <a:pt x="160" y="561"/>
                </a:cubicBezTo>
                <a:cubicBezTo>
                  <a:pt x="0" y="712"/>
                  <a:pt x="101" y="771"/>
                  <a:pt x="277" y="771"/>
                </a:cubicBezTo>
                <a:cubicBezTo>
                  <a:pt x="428" y="771"/>
                  <a:pt x="633" y="728"/>
                  <a:pt x="777" y="662"/>
                </a:cubicBezTo>
                <a:cubicBezTo>
                  <a:pt x="849" y="629"/>
                  <a:pt x="905" y="617"/>
                  <a:pt x="951" y="617"/>
                </a:cubicBezTo>
                <a:cubicBezTo>
                  <a:pt x="1023" y="617"/>
                  <a:pt x="1070" y="648"/>
                  <a:pt x="1116" y="680"/>
                </a:cubicBezTo>
                <a:cubicBezTo>
                  <a:pt x="1163" y="711"/>
                  <a:pt x="1210" y="743"/>
                  <a:pt x="1282" y="743"/>
                </a:cubicBezTo>
                <a:cubicBezTo>
                  <a:pt x="1290" y="743"/>
                  <a:pt x="1297" y="743"/>
                  <a:pt x="1305" y="742"/>
                </a:cubicBezTo>
                <a:cubicBezTo>
                  <a:pt x="1515" y="724"/>
                  <a:pt x="1334" y="314"/>
                  <a:pt x="1713" y="314"/>
                </a:cubicBezTo>
                <a:cubicBezTo>
                  <a:pt x="1717" y="314"/>
                  <a:pt x="1721" y="314"/>
                  <a:pt x="1724" y="314"/>
                </a:cubicBezTo>
                <a:cubicBezTo>
                  <a:pt x="1724" y="0"/>
                  <a:pt x="1724" y="0"/>
                  <a:pt x="1724" y="0"/>
                </a:cubicBezTo>
              </a:path>
            </a:pathLst>
          </a:custGeom>
          <a:solidFill>
            <a:srgbClr val="2E75B6">
              <a:alpha val="7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89" name="CustomShape 9"/>
          <p:cNvSpPr/>
          <p:nvPr/>
        </p:nvSpPr>
        <p:spPr>
          <a:xfrm>
            <a:off x="8547447" y="5806850"/>
            <a:ext cx="147581" cy="115905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0" name="CustomShape 10"/>
          <p:cNvSpPr/>
          <p:nvPr/>
        </p:nvSpPr>
        <p:spPr>
          <a:xfrm>
            <a:off x="8723824" y="5757537"/>
            <a:ext cx="156940" cy="144341"/>
          </a:xfrm>
          <a:custGeom>
            <a:avLst/>
            <a:gdLst/>
            <a:ahLst/>
            <a:cxnLst/>
            <a:rect l="l" t="t" r="r" b="b"/>
            <a:pathLst>
              <a:path w="44" h="42">
                <a:moveTo>
                  <a:pt x="5" y="32"/>
                </a:moveTo>
                <a:cubicBezTo>
                  <a:pt x="10" y="40"/>
                  <a:pt x="22" y="42"/>
                  <a:pt x="32" y="35"/>
                </a:cubicBezTo>
                <a:cubicBezTo>
                  <a:pt x="41" y="29"/>
                  <a:pt x="44" y="18"/>
                  <a:pt x="39" y="10"/>
                </a:cubicBezTo>
                <a:cubicBezTo>
                  <a:pt x="34" y="2"/>
                  <a:pt x="22" y="0"/>
                  <a:pt x="13" y="6"/>
                </a:cubicBezTo>
                <a:cubicBezTo>
                  <a:pt x="3" y="13"/>
                  <a:pt x="0" y="24"/>
                  <a:pt x="5" y="3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1" name="CustomShape 11"/>
          <p:cNvSpPr/>
          <p:nvPr/>
        </p:nvSpPr>
        <p:spPr>
          <a:xfrm>
            <a:off x="8623757" y="5874881"/>
            <a:ext cx="146141" cy="154060"/>
          </a:xfrm>
          <a:custGeom>
            <a:avLst/>
            <a:gdLst/>
            <a:ahLst/>
            <a:cxnLst/>
            <a:rect l="l" t="t" r="r" b="b"/>
            <a:pathLst>
              <a:path w="41" h="45">
                <a:moveTo>
                  <a:pt x="12" y="42"/>
                </a:moveTo>
                <a:cubicBezTo>
                  <a:pt x="21" y="45"/>
                  <a:pt x="32" y="40"/>
                  <a:pt x="36" y="30"/>
                </a:cubicBezTo>
                <a:cubicBezTo>
                  <a:pt x="41" y="19"/>
                  <a:pt x="37" y="8"/>
                  <a:pt x="28" y="4"/>
                </a:cubicBezTo>
                <a:cubicBezTo>
                  <a:pt x="20" y="0"/>
                  <a:pt x="9" y="6"/>
                  <a:pt x="4" y="16"/>
                </a:cubicBezTo>
                <a:cubicBezTo>
                  <a:pt x="0" y="26"/>
                  <a:pt x="4" y="38"/>
                  <a:pt x="12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2" name="CustomShape 12"/>
          <p:cNvSpPr/>
          <p:nvPr/>
        </p:nvSpPr>
        <p:spPr>
          <a:xfrm>
            <a:off x="8715905" y="5847885"/>
            <a:ext cx="154060" cy="146141"/>
          </a:xfrm>
          <a:custGeom>
            <a:avLst/>
            <a:gdLst/>
            <a:ahLst/>
            <a:cxnLst/>
            <a:rect l="l" t="t" r="r" b="b"/>
            <a:pathLst>
              <a:path w="43" h="43">
                <a:moveTo>
                  <a:pt x="36" y="36"/>
                </a:moveTo>
                <a:cubicBezTo>
                  <a:pt x="43" y="29"/>
                  <a:pt x="42" y="17"/>
                  <a:pt x="34" y="9"/>
                </a:cubicBezTo>
                <a:cubicBezTo>
                  <a:pt x="26" y="1"/>
                  <a:pt x="14" y="0"/>
                  <a:pt x="7" y="7"/>
                </a:cubicBezTo>
                <a:cubicBezTo>
                  <a:pt x="0" y="14"/>
                  <a:pt x="1" y="26"/>
                  <a:pt x="9" y="34"/>
                </a:cubicBezTo>
                <a:cubicBezTo>
                  <a:pt x="17" y="42"/>
                  <a:pt x="29" y="43"/>
                  <a:pt x="36" y="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3" name="CustomShape 13"/>
          <p:cNvSpPr/>
          <p:nvPr/>
        </p:nvSpPr>
        <p:spPr>
          <a:xfrm>
            <a:off x="8626996" y="5706784"/>
            <a:ext cx="139662" cy="150820"/>
          </a:xfrm>
          <a:custGeom>
            <a:avLst/>
            <a:gdLst/>
            <a:ahLst/>
            <a:cxnLst/>
            <a:rect l="l" t="t" r="r" b="b"/>
            <a:pathLst>
              <a:path w="39" h="44">
                <a:moveTo>
                  <a:pt x="25" y="42"/>
                </a:moveTo>
                <a:cubicBezTo>
                  <a:pt x="34" y="39"/>
                  <a:pt x="39" y="28"/>
                  <a:pt x="36" y="17"/>
                </a:cubicBezTo>
                <a:cubicBezTo>
                  <a:pt x="33" y="6"/>
                  <a:pt x="23" y="0"/>
                  <a:pt x="14" y="2"/>
                </a:cubicBezTo>
                <a:cubicBezTo>
                  <a:pt x="5" y="4"/>
                  <a:pt x="0" y="15"/>
                  <a:pt x="3" y="26"/>
                </a:cubicBezTo>
                <a:cubicBezTo>
                  <a:pt x="6" y="37"/>
                  <a:pt x="15" y="44"/>
                  <a:pt x="25" y="4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4" name="CustomShape 14"/>
          <p:cNvSpPr/>
          <p:nvPr/>
        </p:nvSpPr>
        <p:spPr>
          <a:xfrm>
            <a:off x="8661912" y="5810090"/>
            <a:ext cx="104746" cy="95028"/>
          </a:xfrm>
          <a:prstGeom prst="ellipse">
            <a:avLst/>
          </a:prstGeom>
          <a:solidFill>
            <a:srgbClr val="FFAD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5" name="CustomShape 15"/>
          <p:cNvSpPr/>
          <p:nvPr/>
        </p:nvSpPr>
        <p:spPr>
          <a:xfrm>
            <a:off x="8466457" y="6339941"/>
            <a:ext cx="128863" cy="138222"/>
          </a:xfrm>
          <a:custGeom>
            <a:avLst/>
            <a:gdLst/>
            <a:ahLst/>
            <a:cxnLst/>
            <a:rect l="l" t="t" r="r" b="b"/>
            <a:pathLst>
              <a:path w="36" h="40">
                <a:moveTo>
                  <a:pt x="17" y="0"/>
                </a:moveTo>
                <a:cubicBezTo>
                  <a:pt x="16" y="0"/>
                  <a:pt x="15" y="1"/>
                  <a:pt x="14" y="1"/>
                </a:cubicBezTo>
                <a:cubicBezTo>
                  <a:pt x="0" y="7"/>
                  <a:pt x="36" y="40"/>
                  <a:pt x="36" y="40"/>
                </a:cubicBezTo>
                <a:cubicBezTo>
                  <a:pt x="36" y="40"/>
                  <a:pt x="29" y="0"/>
                  <a:pt x="17" y="0"/>
                </a:cubicBezTo>
              </a:path>
            </a:pathLst>
          </a:custGeom>
          <a:solidFill>
            <a:srgbClr val="3491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6" name="CustomShape 16"/>
          <p:cNvSpPr/>
          <p:nvPr/>
        </p:nvSpPr>
        <p:spPr>
          <a:xfrm>
            <a:off x="8638155" y="6259311"/>
            <a:ext cx="137862" cy="245848"/>
          </a:xfrm>
          <a:custGeom>
            <a:avLst/>
            <a:gdLst/>
            <a:ahLst/>
            <a:cxnLst/>
            <a:rect l="l" t="t" r="r" b="b"/>
            <a:pathLst>
              <a:path w="39" h="72">
                <a:moveTo>
                  <a:pt x="20" y="0"/>
                </a:moveTo>
                <a:cubicBezTo>
                  <a:pt x="5" y="0"/>
                  <a:pt x="0" y="72"/>
                  <a:pt x="0" y="72"/>
                </a:cubicBezTo>
                <a:cubicBezTo>
                  <a:pt x="0" y="72"/>
                  <a:pt x="39" y="5"/>
                  <a:pt x="22" y="0"/>
                </a:cubicBezTo>
                <a:cubicBezTo>
                  <a:pt x="21" y="0"/>
                  <a:pt x="21" y="0"/>
                  <a:pt x="20" y="0"/>
                </a:cubicBezTo>
              </a:path>
            </a:pathLst>
          </a:custGeom>
          <a:solidFill>
            <a:srgbClr val="3491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7" name="CustomShape 17"/>
          <p:cNvSpPr/>
          <p:nvPr/>
        </p:nvSpPr>
        <p:spPr>
          <a:xfrm>
            <a:off x="8673071" y="6416251"/>
            <a:ext cx="188615" cy="112665"/>
          </a:xfrm>
          <a:custGeom>
            <a:avLst/>
            <a:gdLst/>
            <a:ahLst/>
            <a:cxnLst/>
            <a:rect l="l" t="t" r="r" b="b"/>
            <a:pathLst>
              <a:path w="53" h="33">
                <a:moveTo>
                  <a:pt x="39" y="0"/>
                </a:moveTo>
                <a:cubicBezTo>
                  <a:pt x="26" y="0"/>
                  <a:pt x="0" y="33"/>
                  <a:pt x="0" y="33"/>
                </a:cubicBezTo>
                <a:cubicBezTo>
                  <a:pt x="0" y="33"/>
                  <a:pt x="53" y="16"/>
                  <a:pt x="44" y="3"/>
                </a:cubicBezTo>
                <a:cubicBezTo>
                  <a:pt x="42" y="1"/>
                  <a:pt x="41" y="0"/>
                  <a:pt x="39" y="0"/>
                </a:cubicBezTo>
              </a:path>
            </a:pathLst>
          </a:custGeom>
          <a:solidFill>
            <a:srgbClr val="34916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8" name="CustomShape 18"/>
          <p:cNvSpPr/>
          <p:nvPr/>
        </p:nvSpPr>
        <p:spPr>
          <a:xfrm>
            <a:off x="7534899" y="5818009"/>
            <a:ext cx="388749" cy="264926"/>
          </a:xfrm>
          <a:custGeom>
            <a:avLst/>
            <a:gdLst/>
            <a:ahLst/>
            <a:cxnLst/>
            <a:rect l="l" t="t" r="r" b="b"/>
            <a:pathLst>
              <a:path w="109" h="78">
                <a:moveTo>
                  <a:pt x="50" y="0"/>
                </a:moveTo>
                <a:cubicBezTo>
                  <a:pt x="42" y="0"/>
                  <a:pt x="33" y="3"/>
                  <a:pt x="25" y="11"/>
                </a:cubicBezTo>
                <a:cubicBezTo>
                  <a:pt x="0" y="37"/>
                  <a:pt x="20" y="78"/>
                  <a:pt x="51" y="78"/>
                </a:cubicBezTo>
                <a:cubicBezTo>
                  <a:pt x="59" y="78"/>
                  <a:pt x="67" y="76"/>
                  <a:pt x="75" y="70"/>
                </a:cubicBezTo>
                <a:cubicBezTo>
                  <a:pt x="109" y="47"/>
                  <a:pt x="82" y="0"/>
                  <a:pt x="50" y="0"/>
                </a:cubicBezTo>
              </a:path>
            </a:pathLst>
          </a:custGeom>
          <a:solidFill>
            <a:srgbClr val="3FA57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699" name="CustomShape 19"/>
          <p:cNvSpPr/>
          <p:nvPr/>
        </p:nvSpPr>
        <p:spPr>
          <a:xfrm>
            <a:off x="7984120" y="6292427"/>
            <a:ext cx="139662" cy="77750"/>
          </a:xfrm>
          <a:custGeom>
            <a:avLst/>
            <a:gdLst/>
            <a:ahLst/>
            <a:cxnLst/>
            <a:rect l="l" t="t" r="r" b="b"/>
            <a:pathLst>
              <a:path w="39" h="23">
                <a:moveTo>
                  <a:pt x="15" y="0"/>
                </a:moveTo>
                <a:cubicBezTo>
                  <a:pt x="9" y="0"/>
                  <a:pt x="4" y="6"/>
                  <a:pt x="2" y="12"/>
                </a:cubicBezTo>
                <a:cubicBezTo>
                  <a:pt x="0" y="17"/>
                  <a:pt x="2" y="23"/>
                  <a:pt x="13" y="23"/>
                </a:cubicBezTo>
                <a:cubicBezTo>
                  <a:pt x="13" y="23"/>
                  <a:pt x="14" y="23"/>
                  <a:pt x="15" y="23"/>
                </a:cubicBezTo>
                <a:cubicBezTo>
                  <a:pt x="39" y="22"/>
                  <a:pt x="35" y="1"/>
                  <a:pt x="15" y="0"/>
                </a:cubicBezTo>
                <a:cubicBezTo>
                  <a:pt x="15" y="0"/>
                  <a:pt x="15" y="0"/>
                  <a:pt x="15" y="0"/>
                </a:cubicBezTo>
              </a:path>
            </a:pathLst>
          </a:custGeom>
          <a:solidFill>
            <a:srgbClr val="3FA57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0" name="CustomShape 20"/>
          <p:cNvSpPr/>
          <p:nvPr/>
        </p:nvSpPr>
        <p:spPr>
          <a:xfrm>
            <a:off x="7320726" y="6251033"/>
            <a:ext cx="285443" cy="176377"/>
          </a:xfrm>
          <a:custGeom>
            <a:avLst/>
            <a:gdLst/>
            <a:ahLst/>
            <a:cxnLst/>
            <a:rect l="l" t="t" r="r" b="b"/>
            <a:pathLst>
              <a:path w="80" h="51">
                <a:moveTo>
                  <a:pt x="42" y="0"/>
                </a:moveTo>
                <a:cubicBezTo>
                  <a:pt x="14" y="0"/>
                  <a:pt x="0" y="39"/>
                  <a:pt x="36" y="50"/>
                </a:cubicBezTo>
                <a:cubicBezTo>
                  <a:pt x="39" y="51"/>
                  <a:pt x="42" y="51"/>
                  <a:pt x="45" y="51"/>
                </a:cubicBezTo>
                <a:cubicBezTo>
                  <a:pt x="74" y="51"/>
                  <a:pt x="80" y="5"/>
                  <a:pt x="46" y="1"/>
                </a:cubicBezTo>
                <a:cubicBezTo>
                  <a:pt x="45" y="1"/>
                  <a:pt x="43" y="0"/>
                  <a:pt x="42" y="0"/>
                </a:cubicBezTo>
              </a:path>
            </a:pathLst>
          </a:custGeom>
          <a:solidFill>
            <a:srgbClr val="3FA574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701" name="CustomShape 21"/>
          <p:cNvSpPr/>
          <p:nvPr/>
        </p:nvSpPr>
        <p:spPr>
          <a:xfrm>
            <a:off x="2611100" y="1909906"/>
            <a:ext cx="6593621" cy="2587167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89988" tIns="46794" rIns="89988" bIns="46794" anchor="ctr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s-CO" sz="5399" b="1" spc="-1" dirty="0">
                <a:solidFill>
                  <a:srgbClr val="2A8E45"/>
                </a:solidFill>
                <a:latin typeface="Hind"/>
                <a:ea typeface="Hind"/>
              </a:rPr>
              <a:t>¡Esperamos hayas reforzado y aprendido mucho!</a:t>
            </a:r>
            <a:endParaRPr lang="en-US" sz="5399" spc="-1" dirty="0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03" name="Imagen 109"/>
          <p:cNvPicPr/>
          <p:nvPr/>
        </p:nvPicPr>
        <p:blipFill>
          <a:blip r:embed="rId2"/>
          <a:stretch/>
        </p:blipFill>
        <p:spPr>
          <a:xfrm>
            <a:off x="0" y="5319474"/>
            <a:ext cx="12895321" cy="2158639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sz="48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es-CL" sz="4800" dirty="0">
                <a:latin typeface="Arial" panose="020B0604020202020204" pitchFamily="34" charset="0"/>
                <a:cs typeface="Arial" panose="020B0604020202020204" pitchFamily="34" charset="0"/>
              </a:rPr>
              <a:t>uta de aprendizaje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56626017"/>
              </p:ext>
            </p:extLst>
          </p:nvPr>
        </p:nvGraphicFramePr>
        <p:xfrm>
          <a:off x="202709" y="621054"/>
          <a:ext cx="11974417" cy="56878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Imagen 119">
            <a:extLst>
              <a:ext uri="{FF2B5EF4-FFF2-40B4-BE49-F238E27FC236}">
                <a16:creationId xmlns:a16="http://schemas.microsoft.com/office/drawing/2014/main" id="{416E4203-F040-4054-82FB-506D51ACE5E7}"/>
              </a:ext>
            </a:extLst>
          </p:cNvPr>
          <p:cNvPicPr/>
          <p:nvPr/>
        </p:nvPicPr>
        <p:blipFill>
          <a:blip r:embed="rId7"/>
          <a:stretch/>
        </p:blipFill>
        <p:spPr>
          <a:xfrm rot="19576448">
            <a:off x="6634756" y="5273220"/>
            <a:ext cx="1678060" cy="1469095"/>
          </a:xfrm>
          <a:prstGeom prst="rect">
            <a:avLst/>
          </a:prstGeom>
          <a:ln>
            <a:noFill/>
          </a:ln>
        </p:spPr>
      </p:pic>
      <p:pic>
        <p:nvPicPr>
          <p:cNvPr id="9" name="Imagen 1">
            <a:extLst>
              <a:ext uri="{FF2B5EF4-FFF2-40B4-BE49-F238E27FC236}">
                <a16:creationId xmlns:a16="http://schemas.microsoft.com/office/drawing/2014/main" id="{FD2EEFF4-621C-435C-A1B5-198BFE6459EE}"/>
              </a:ext>
            </a:extLst>
          </p:cNvPr>
          <p:cNvPicPr/>
          <p:nvPr/>
        </p:nvPicPr>
        <p:blipFill>
          <a:blip r:embed="rId8"/>
          <a:stretch/>
        </p:blipFill>
        <p:spPr>
          <a:xfrm rot="10385204">
            <a:off x="7936344" y="5441094"/>
            <a:ext cx="1286204" cy="1322436"/>
          </a:xfrm>
          <a:prstGeom prst="rect">
            <a:avLst/>
          </a:prstGeom>
          <a:ln>
            <a:noFill/>
          </a:ln>
        </p:spPr>
      </p:pic>
      <p:pic>
        <p:nvPicPr>
          <p:cNvPr id="10" name="Imagen 3">
            <a:extLst>
              <a:ext uri="{FF2B5EF4-FFF2-40B4-BE49-F238E27FC236}">
                <a16:creationId xmlns:a16="http://schemas.microsoft.com/office/drawing/2014/main" id="{A79B0BF8-82BC-4DD6-B0F3-F3F28D2D7050}"/>
              </a:ext>
            </a:extLst>
          </p:cNvPr>
          <p:cNvPicPr/>
          <p:nvPr/>
        </p:nvPicPr>
        <p:blipFill>
          <a:blip r:embed="rId9"/>
          <a:stretch/>
        </p:blipFill>
        <p:spPr>
          <a:xfrm rot="1706193">
            <a:off x="9180432" y="5292463"/>
            <a:ext cx="1400117" cy="143061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0593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Imagen 518">
            <a:extLst>
              <a:ext uri="{FF2B5EF4-FFF2-40B4-BE49-F238E27FC236}">
                <a16:creationId xmlns:a16="http://schemas.microsoft.com/office/drawing/2014/main" id="{1B0B5355-C86F-419D-AEE0-FD1545B3B36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-163397" y="5355579"/>
            <a:ext cx="12891842" cy="2158718"/>
          </a:xfrm>
          <a:prstGeom prst="rect">
            <a:avLst/>
          </a:prstGeom>
          <a:ln>
            <a:noFill/>
          </a:ln>
        </p:spPr>
      </p:pic>
      <p:sp>
        <p:nvSpPr>
          <p:cNvPr id="718" name="CustomShape 3"/>
          <p:cNvSpPr/>
          <p:nvPr/>
        </p:nvSpPr>
        <p:spPr>
          <a:xfrm>
            <a:off x="5158848" y="714594"/>
            <a:ext cx="7520501" cy="558899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19" name="CustomShape 4"/>
          <p:cNvSpPr/>
          <p:nvPr/>
        </p:nvSpPr>
        <p:spPr>
          <a:xfrm>
            <a:off x="10363410" y="3919616"/>
            <a:ext cx="271405" cy="606161"/>
          </a:xfrm>
          <a:custGeom>
            <a:avLst/>
            <a:gdLst/>
            <a:ahLst/>
            <a:cxnLst/>
            <a:rect l="l" t="t" r="r" b="b"/>
            <a:pathLst>
              <a:path w="64" h="143">
                <a:moveTo>
                  <a:pt x="21" y="143"/>
                </a:moveTo>
                <a:cubicBezTo>
                  <a:pt x="64" y="106"/>
                  <a:pt x="17" y="44"/>
                  <a:pt x="4" y="0"/>
                </a:cubicBezTo>
                <a:cubicBezTo>
                  <a:pt x="3" y="4"/>
                  <a:pt x="2" y="8"/>
                  <a:pt x="0" y="12"/>
                </a:cubicBezTo>
                <a:cubicBezTo>
                  <a:pt x="9" y="39"/>
                  <a:pt x="15" y="69"/>
                  <a:pt x="19" y="97"/>
                </a:cubicBezTo>
                <a:cubicBezTo>
                  <a:pt x="21" y="112"/>
                  <a:pt x="23" y="128"/>
                  <a:pt x="21" y="14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0" name="CustomShape 5"/>
          <p:cNvSpPr/>
          <p:nvPr/>
        </p:nvSpPr>
        <p:spPr>
          <a:xfrm>
            <a:off x="8641395" y="3719482"/>
            <a:ext cx="1060062" cy="560447"/>
          </a:xfrm>
          <a:custGeom>
            <a:avLst/>
            <a:gdLst/>
            <a:ahLst/>
            <a:cxnLst/>
            <a:rect l="l" t="t" r="r" b="b"/>
            <a:pathLst>
              <a:path w="250" h="132">
                <a:moveTo>
                  <a:pt x="62" y="128"/>
                </a:moveTo>
                <a:cubicBezTo>
                  <a:pt x="83" y="130"/>
                  <a:pt x="104" y="132"/>
                  <a:pt x="125" y="132"/>
                </a:cubicBezTo>
                <a:cubicBezTo>
                  <a:pt x="167" y="131"/>
                  <a:pt x="211" y="125"/>
                  <a:pt x="250" y="109"/>
                </a:cubicBezTo>
                <a:cubicBezTo>
                  <a:pt x="250" y="109"/>
                  <a:pt x="250" y="109"/>
                  <a:pt x="250" y="109"/>
                </a:cubicBezTo>
                <a:cubicBezTo>
                  <a:pt x="240" y="96"/>
                  <a:pt x="230" y="80"/>
                  <a:pt x="225" y="64"/>
                </a:cubicBezTo>
                <a:cubicBezTo>
                  <a:pt x="223" y="64"/>
                  <a:pt x="221" y="63"/>
                  <a:pt x="219" y="62"/>
                </a:cubicBezTo>
                <a:cubicBezTo>
                  <a:pt x="213" y="59"/>
                  <a:pt x="210" y="53"/>
                  <a:pt x="212" y="47"/>
                </a:cubicBezTo>
                <a:cubicBezTo>
                  <a:pt x="208" y="46"/>
                  <a:pt x="204" y="42"/>
                  <a:pt x="205" y="39"/>
                </a:cubicBezTo>
                <a:cubicBezTo>
                  <a:pt x="205" y="34"/>
                  <a:pt x="208" y="31"/>
                  <a:pt x="212" y="29"/>
                </a:cubicBezTo>
                <a:cubicBezTo>
                  <a:pt x="207" y="28"/>
                  <a:pt x="201" y="23"/>
                  <a:pt x="203" y="17"/>
                </a:cubicBezTo>
                <a:cubicBezTo>
                  <a:pt x="204" y="13"/>
                  <a:pt x="208" y="10"/>
                  <a:pt x="212" y="7"/>
                </a:cubicBezTo>
                <a:cubicBezTo>
                  <a:pt x="210" y="5"/>
                  <a:pt x="209" y="2"/>
                  <a:pt x="208" y="0"/>
                </a:cubicBezTo>
                <a:cubicBezTo>
                  <a:pt x="194" y="8"/>
                  <a:pt x="175" y="12"/>
                  <a:pt x="160" y="16"/>
                </a:cubicBezTo>
                <a:cubicBezTo>
                  <a:pt x="142" y="20"/>
                  <a:pt x="124" y="24"/>
                  <a:pt x="106" y="26"/>
                </a:cubicBezTo>
                <a:cubicBezTo>
                  <a:pt x="87" y="28"/>
                  <a:pt x="68" y="29"/>
                  <a:pt x="49" y="28"/>
                </a:cubicBezTo>
                <a:cubicBezTo>
                  <a:pt x="35" y="27"/>
                  <a:pt x="19" y="25"/>
                  <a:pt x="6" y="20"/>
                </a:cubicBezTo>
                <a:cubicBezTo>
                  <a:pt x="4" y="40"/>
                  <a:pt x="3" y="59"/>
                  <a:pt x="2" y="79"/>
                </a:cubicBezTo>
                <a:cubicBezTo>
                  <a:pt x="1" y="93"/>
                  <a:pt x="0" y="107"/>
                  <a:pt x="0" y="121"/>
                </a:cubicBezTo>
                <a:cubicBezTo>
                  <a:pt x="21" y="122"/>
                  <a:pt x="41" y="126"/>
                  <a:pt x="62" y="128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1" name="CustomShape 6"/>
          <p:cNvSpPr/>
          <p:nvPr/>
        </p:nvSpPr>
        <p:spPr>
          <a:xfrm>
            <a:off x="8577683" y="4470345"/>
            <a:ext cx="1531961" cy="466499"/>
          </a:xfrm>
          <a:custGeom>
            <a:avLst/>
            <a:gdLst/>
            <a:ahLst/>
            <a:cxnLst/>
            <a:rect l="l" t="t" r="r" b="b"/>
            <a:pathLst>
              <a:path w="361" h="110">
                <a:moveTo>
                  <a:pt x="97" y="105"/>
                </a:moveTo>
                <a:cubicBezTo>
                  <a:pt x="144" y="110"/>
                  <a:pt x="190" y="107"/>
                  <a:pt x="236" y="99"/>
                </a:cubicBezTo>
                <a:cubicBezTo>
                  <a:pt x="261" y="94"/>
                  <a:pt x="286" y="89"/>
                  <a:pt x="311" y="85"/>
                </a:cubicBezTo>
                <a:cubicBezTo>
                  <a:pt x="321" y="84"/>
                  <a:pt x="332" y="83"/>
                  <a:pt x="342" y="79"/>
                </a:cubicBezTo>
                <a:cubicBezTo>
                  <a:pt x="346" y="78"/>
                  <a:pt x="346" y="78"/>
                  <a:pt x="346" y="78"/>
                </a:cubicBezTo>
                <a:cubicBezTo>
                  <a:pt x="352" y="75"/>
                  <a:pt x="357" y="71"/>
                  <a:pt x="360" y="66"/>
                </a:cubicBezTo>
                <a:cubicBezTo>
                  <a:pt x="361" y="65"/>
                  <a:pt x="361" y="65"/>
                  <a:pt x="361" y="65"/>
                </a:cubicBezTo>
                <a:cubicBezTo>
                  <a:pt x="358" y="53"/>
                  <a:pt x="350" y="44"/>
                  <a:pt x="348" y="32"/>
                </a:cubicBezTo>
                <a:cubicBezTo>
                  <a:pt x="345" y="21"/>
                  <a:pt x="344" y="11"/>
                  <a:pt x="345" y="0"/>
                </a:cubicBezTo>
                <a:cubicBezTo>
                  <a:pt x="345" y="0"/>
                  <a:pt x="345" y="0"/>
                  <a:pt x="345" y="0"/>
                </a:cubicBezTo>
                <a:cubicBezTo>
                  <a:pt x="323" y="19"/>
                  <a:pt x="301" y="33"/>
                  <a:pt x="274" y="42"/>
                </a:cubicBezTo>
                <a:cubicBezTo>
                  <a:pt x="245" y="51"/>
                  <a:pt x="215" y="57"/>
                  <a:pt x="185" y="60"/>
                </a:cubicBezTo>
                <a:cubicBezTo>
                  <a:pt x="156" y="62"/>
                  <a:pt x="127" y="62"/>
                  <a:pt x="97" y="59"/>
                </a:cubicBezTo>
                <a:cubicBezTo>
                  <a:pt x="72" y="57"/>
                  <a:pt x="44" y="53"/>
                  <a:pt x="21" y="41"/>
                </a:cubicBezTo>
                <a:cubicBezTo>
                  <a:pt x="21" y="43"/>
                  <a:pt x="21" y="45"/>
                  <a:pt x="21" y="47"/>
                </a:cubicBezTo>
                <a:cubicBezTo>
                  <a:pt x="22" y="53"/>
                  <a:pt x="22" y="53"/>
                  <a:pt x="22" y="53"/>
                </a:cubicBezTo>
                <a:cubicBezTo>
                  <a:pt x="15" y="58"/>
                  <a:pt x="15" y="58"/>
                  <a:pt x="15" y="58"/>
                </a:cubicBezTo>
                <a:cubicBezTo>
                  <a:pt x="7" y="63"/>
                  <a:pt x="0" y="70"/>
                  <a:pt x="2" y="77"/>
                </a:cubicBezTo>
                <a:cubicBezTo>
                  <a:pt x="5" y="85"/>
                  <a:pt x="17" y="89"/>
                  <a:pt x="25" y="92"/>
                </a:cubicBezTo>
                <a:cubicBezTo>
                  <a:pt x="48" y="100"/>
                  <a:pt x="73" y="103"/>
                  <a:pt x="97" y="10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2" name="CustomShape 7"/>
          <p:cNvSpPr/>
          <p:nvPr/>
        </p:nvSpPr>
        <p:spPr>
          <a:xfrm>
            <a:off x="9810882" y="4033721"/>
            <a:ext cx="106546" cy="58672"/>
          </a:xfrm>
          <a:custGeom>
            <a:avLst/>
            <a:gdLst/>
            <a:ahLst/>
            <a:cxnLst/>
            <a:rect l="l" t="t" r="r" b="b"/>
            <a:pathLst>
              <a:path w="25" h="14">
                <a:moveTo>
                  <a:pt x="2" y="0"/>
                </a:moveTo>
                <a:cubicBezTo>
                  <a:pt x="1" y="0"/>
                  <a:pt x="1" y="1"/>
                  <a:pt x="0" y="2"/>
                </a:cubicBezTo>
                <a:cubicBezTo>
                  <a:pt x="0" y="2"/>
                  <a:pt x="0" y="3"/>
                  <a:pt x="0" y="3"/>
                </a:cubicBezTo>
                <a:cubicBezTo>
                  <a:pt x="6" y="7"/>
                  <a:pt x="12" y="11"/>
                  <a:pt x="20" y="14"/>
                </a:cubicBezTo>
                <a:cubicBezTo>
                  <a:pt x="21" y="12"/>
                  <a:pt x="23" y="11"/>
                  <a:pt x="25" y="9"/>
                </a:cubicBezTo>
                <a:cubicBezTo>
                  <a:pt x="21" y="8"/>
                  <a:pt x="17" y="6"/>
                  <a:pt x="14" y="5"/>
                </a:cubicBezTo>
                <a:cubicBezTo>
                  <a:pt x="10" y="3"/>
                  <a:pt x="6" y="2"/>
                  <a:pt x="2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3" name="CustomShape 8"/>
          <p:cNvSpPr/>
          <p:nvPr/>
        </p:nvSpPr>
        <p:spPr>
          <a:xfrm>
            <a:off x="9544517" y="3108282"/>
            <a:ext cx="212732" cy="542809"/>
          </a:xfrm>
          <a:custGeom>
            <a:avLst/>
            <a:gdLst/>
            <a:ahLst/>
            <a:cxnLst/>
            <a:rect l="l" t="t" r="r" b="b"/>
            <a:pathLst>
              <a:path w="50" h="128">
                <a:moveTo>
                  <a:pt x="50" y="14"/>
                </a:moveTo>
                <a:cubicBezTo>
                  <a:pt x="50" y="11"/>
                  <a:pt x="50" y="8"/>
                  <a:pt x="48" y="5"/>
                </a:cubicBezTo>
                <a:cubicBezTo>
                  <a:pt x="46" y="2"/>
                  <a:pt x="42" y="0"/>
                  <a:pt x="39" y="1"/>
                </a:cubicBezTo>
                <a:cubicBezTo>
                  <a:pt x="35" y="1"/>
                  <a:pt x="31" y="3"/>
                  <a:pt x="28" y="5"/>
                </a:cubicBezTo>
                <a:cubicBezTo>
                  <a:pt x="4" y="40"/>
                  <a:pt x="0" y="86"/>
                  <a:pt x="6" y="128"/>
                </a:cubicBezTo>
                <a:cubicBezTo>
                  <a:pt x="11" y="125"/>
                  <a:pt x="16" y="124"/>
                  <a:pt x="22" y="124"/>
                </a:cubicBezTo>
                <a:cubicBezTo>
                  <a:pt x="23" y="124"/>
                  <a:pt x="24" y="124"/>
                  <a:pt x="26" y="124"/>
                </a:cubicBezTo>
                <a:cubicBezTo>
                  <a:pt x="27" y="91"/>
                  <a:pt x="28" y="48"/>
                  <a:pt x="49" y="21"/>
                </a:cubicBezTo>
                <a:lnTo>
                  <a:pt x="50" y="14"/>
                </a:ln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4" name="CustomShape 9"/>
          <p:cNvSpPr/>
          <p:nvPr/>
        </p:nvSpPr>
        <p:spPr>
          <a:xfrm>
            <a:off x="9501683" y="3646412"/>
            <a:ext cx="352394" cy="382630"/>
          </a:xfrm>
          <a:custGeom>
            <a:avLst/>
            <a:gdLst/>
            <a:ahLst/>
            <a:cxnLst/>
            <a:rect l="l" t="t" r="r" b="b"/>
            <a:pathLst>
              <a:path w="83" h="90">
                <a:moveTo>
                  <a:pt x="13" y="22"/>
                </a:moveTo>
                <a:cubicBezTo>
                  <a:pt x="25" y="17"/>
                  <a:pt x="40" y="13"/>
                  <a:pt x="54" y="14"/>
                </a:cubicBezTo>
                <a:cubicBezTo>
                  <a:pt x="57" y="14"/>
                  <a:pt x="57" y="18"/>
                  <a:pt x="54" y="18"/>
                </a:cubicBezTo>
                <a:cubicBezTo>
                  <a:pt x="45" y="18"/>
                  <a:pt x="35" y="21"/>
                  <a:pt x="26" y="24"/>
                </a:cubicBezTo>
                <a:cubicBezTo>
                  <a:pt x="21" y="26"/>
                  <a:pt x="15" y="28"/>
                  <a:pt x="11" y="31"/>
                </a:cubicBezTo>
                <a:cubicBezTo>
                  <a:pt x="4" y="35"/>
                  <a:pt x="6" y="38"/>
                  <a:pt x="12" y="43"/>
                </a:cubicBezTo>
                <a:cubicBezTo>
                  <a:pt x="12" y="44"/>
                  <a:pt x="12" y="44"/>
                  <a:pt x="12" y="45"/>
                </a:cubicBezTo>
                <a:cubicBezTo>
                  <a:pt x="21" y="41"/>
                  <a:pt x="31" y="38"/>
                  <a:pt x="41" y="39"/>
                </a:cubicBezTo>
                <a:cubicBezTo>
                  <a:pt x="42" y="39"/>
                  <a:pt x="42" y="41"/>
                  <a:pt x="41" y="42"/>
                </a:cubicBezTo>
                <a:cubicBezTo>
                  <a:pt x="33" y="44"/>
                  <a:pt x="26" y="46"/>
                  <a:pt x="19" y="49"/>
                </a:cubicBezTo>
                <a:cubicBezTo>
                  <a:pt x="15" y="50"/>
                  <a:pt x="11" y="52"/>
                  <a:pt x="9" y="54"/>
                </a:cubicBezTo>
                <a:cubicBezTo>
                  <a:pt x="7" y="56"/>
                  <a:pt x="9" y="58"/>
                  <a:pt x="10" y="59"/>
                </a:cubicBezTo>
                <a:cubicBezTo>
                  <a:pt x="11" y="59"/>
                  <a:pt x="11" y="59"/>
                  <a:pt x="11" y="59"/>
                </a:cubicBezTo>
                <a:cubicBezTo>
                  <a:pt x="20" y="58"/>
                  <a:pt x="29" y="57"/>
                  <a:pt x="37" y="59"/>
                </a:cubicBezTo>
                <a:cubicBezTo>
                  <a:pt x="38" y="59"/>
                  <a:pt x="38" y="61"/>
                  <a:pt x="37" y="61"/>
                </a:cubicBezTo>
                <a:cubicBezTo>
                  <a:pt x="30" y="64"/>
                  <a:pt x="21" y="64"/>
                  <a:pt x="14" y="65"/>
                </a:cubicBezTo>
                <a:cubicBezTo>
                  <a:pt x="14" y="70"/>
                  <a:pt x="15" y="74"/>
                  <a:pt x="22" y="75"/>
                </a:cubicBezTo>
                <a:cubicBezTo>
                  <a:pt x="25" y="76"/>
                  <a:pt x="28" y="76"/>
                  <a:pt x="32" y="76"/>
                </a:cubicBezTo>
                <a:cubicBezTo>
                  <a:pt x="35" y="76"/>
                  <a:pt x="38" y="75"/>
                  <a:pt x="41" y="76"/>
                </a:cubicBezTo>
                <a:cubicBezTo>
                  <a:pt x="43" y="76"/>
                  <a:pt x="43" y="78"/>
                  <a:pt x="42" y="80"/>
                </a:cubicBezTo>
                <a:cubicBezTo>
                  <a:pt x="42" y="86"/>
                  <a:pt x="47" y="88"/>
                  <a:pt x="53" y="89"/>
                </a:cubicBezTo>
                <a:cubicBezTo>
                  <a:pt x="56" y="90"/>
                  <a:pt x="60" y="90"/>
                  <a:pt x="63" y="90"/>
                </a:cubicBezTo>
                <a:cubicBezTo>
                  <a:pt x="64" y="90"/>
                  <a:pt x="64" y="90"/>
                  <a:pt x="65" y="90"/>
                </a:cubicBezTo>
                <a:cubicBezTo>
                  <a:pt x="66" y="89"/>
                  <a:pt x="66" y="89"/>
                  <a:pt x="67" y="90"/>
                </a:cubicBezTo>
                <a:cubicBezTo>
                  <a:pt x="68" y="89"/>
                  <a:pt x="69" y="89"/>
                  <a:pt x="71" y="90"/>
                </a:cubicBezTo>
                <a:cubicBezTo>
                  <a:pt x="77" y="80"/>
                  <a:pt x="82" y="67"/>
                  <a:pt x="83" y="55"/>
                </a:cubicBezTo>
                <a:cubicBezTo>
                  <a:pt x="83" y="50"/>
                  <a:pt x="83" y="50"/>
                  <a:pt x="83" y="50"/>
                </a:cubicBezTo>
                <a:cubicBezTo>
                  <a:pt x="83" y="48"/>
                  <a:pt x="83" y="46"/>
                  <a:pt x="83" y="45"/>
                </a:cubicBezTo>
                <a:cubicBezTo>
                  <a:pt x="82" y="30"/>
                  <a:pt x="77" y="19"/>
                  <a:pt x="68" y="10"/>
                </a:cubicBezTo>
                <a:cubicBezTo>
                  <a:pt x="62" y="8"/>
                  <a:pt x="57" y="7"/>
                  <a:pt x="52" y="6"/>
                </a:cubicBezTo>
                <a:cubicBezTo>
                  <a:pt x="42" y="4"/>
                  <a:pt x="0" y="0"/>
                  <a:pt x="13" y="22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5" name="CustomShape 10"/>
          <p:cNvSpPr/>
          <p:nvPr/>
        </p:nvSpPr>
        <p:spPr>
          <a:xfrm>
            <a:off x="9561795" y="3867063"/>
            <a:ext cx="292282" cy="161979"/>
          </a:xfrm>
          <a:custGeom>
            <a:avLst/>
            <a:gdLst/>
            <a:ahLst/>
            <a:cxnLst/>
            <a:rect l="l" t="t" r="r" b="b"/>
            <a:pathLst>
              <a:path w="69" h="38">
                <a:moveTo>
                  <a:pt x="35" y="15"/>
                </a:moveTo>
                <a:cubicBezTo>
                  <a:pt x="25" y="21"/>
                  <a:pt x="12" y="20"/>
                  <a:pt x="0" y="16"/>
                </a:cubicBezTo>
                <a:cubicBezTo>
                  <a:pt x="1" y="19"/>
                  <a:pt x="3" y="22"/>
                  <a:pt x="8" y="23"/>
                </a:cubicBezTo>
                <a:cubicBezTo>
                  <a:pt x="11" y="24"/>
                  <a:pt x="14" y="24"/>
                  <a:pt x="18" y="24"/>
                </a:cubicBezTo>
                <a:cubicBezTo>
                  <a:pt x="21" y="24"/>
                  <a:pt x="24" y="23"/>
                  <a:pt x="27" y="24"/>
                </a:cubicBezTo>
                <a:cubicBezTo>
                  <a:pt x="29" y="24"/>
                  <a:pt x="29" y="26"/>
                  <a:pt x="28" y="28"/>
                </a:cubicBezTo>
                <a:cubicBezTo>
                  <a:pt x="28" y="34"/>
                  <a:pt x="33" y="36"/>
                  <a:pt x="39" y="37"/>
                </a:cubicBezTo>
                <a:cubicBezTo>
                  <a:pt x="42" y="38"/>
                  <a:pt x="46" y="38"/>
                  <a:pt x="49" y="38"/>
                </a:cubicBezTo>
                <a:cubicBezTo>
                  <a:pt x="50" y="38"/>
                  <a:pt x="50" y="38"/>
                  <a:pt x="51" y="38"/>
                </a:cubicBezTo>
                <a:cubicBezTo>
                  <a:pt x="52" y="37"/>
                  <a:pt x="52" y="37"/>
                  <a:pt x="53" y="38"/>
                </a:cubicBezTo>
                <a:cubicBezTo>
                  <a:pt x="54" y="37"/>
                  <a:pt x="55" y="37"/>
                  <a:pt x="57" y="38"/>
                </a:cubicBezTo>
                <a:cubicBezTo>
                  <a:pt x="63" y="28"/>
                  <a:pt x="68" y="15"/>
                  <a:pt x="69" y="3"/>
                </a:cubicBezTo>
                <a:cubicBezTo>
                  <a:pt x="69" y="0"/>
                  <a:pt x="69" y="0"/>
                  <a:pt x="69" y="0"/>
                </a:cubicBezTo>
                <a:cubicBezTo>
                  <a:pt x="61" y="16"/>
                  <a:pt x="46" y="29"/>
                  <a:pt x="35" y="1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6" name="CustomShape 11"/>
          <p:cNvSpPr/>
          <p:nvPr/>
        </p:nvSpPr>
        <p:spPr>
          <a:xfrm>
            <a:off x="9158647" y="2294068"/>
            <a:ext cx="46074" cy="7955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0" y="11"/>
                </a:moveTo>
                <a:cubicBezTo>
                  <a:pt x="0" y="13"/>
                  <a:pt x="0" y="14"/>
                  <a:pt x="0" y="15"/>
                </a:cubicBezTo>
                <a:cubicBezTo>
                  <a:pt x="2" y="19"/>
                  <a:pt x="6" y="18"/>
                  <a:pt x="9" y="18"/>
                </a:cubicBezTo>
                <a:cubicBezTo>
                  <a:pt x="10" y="14"/>
                  <a:pt x="11" y="10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7" name="CustomShape 12"/>
          <p:cNvSpPr/>
          <p:nvPr/>
        </p:nvSpPr>
        <p:spPr>
          <a:xfrm>
            <a:off x="9833200" y="4114711"/>
            <a:ext cx="173137" cy="185736"/>
          </a:xfrm>
          <a:custGeom>
            <a:avLst/>
            <a:gdLst/>
            <a:ahLst/>
            <a:cxnLst/>
            <a:rect l="l" t="t" r="r" b="b"/>
            <a:pathLst>
              <a:path w="41" h="44">
                <a:moveTo>
                  <a:pt x="36" y="8"/>
                </a:moveTo>
                <a:cubicBezTo>
                  <a:pt x="26" y="7"/>
                  <a:pt x="16" y="4"/>
                  <a:pt x="7" y="0"/>
                </a:cubicBezTo>
                <a:cubicBezTo>
                  <a:pt x="7" y="0"/>
                  <a:pt x="6" y="1"/>
                  <a:pt x="6" y="1"/>
                </a:cubicBezTo>
                <a:cubicBezTo>
                  <a:pt x="4" y="2"/>
                  <a:pt x="2" y="3"/>
                  <a:pt x="0" y="3"/>
                </a:cubicBezTo>
                <a:cubicBezTo>
                  <a:pt x="3" y="7"/>
                  <a:pt x="6" y="10"/>
                  <a:pt x="10" y="14"/>
                </a:cubicBezTo>
                <a:cubicBezTo>
                  <a:pt x="12" y="15"/>
                  <a:pt x="14" y="17"/>
                  <a:pt x="16" y="19"/>
                </a:cubicBezTo>
                <a:cubicBezTo>
                  <a:pt x="21" y="23"/>
                  <a:pt x="21" y="23"/>
                  <a:pt x="21" y="23"/>
                </a:cubicBezTo>
                <a:cubicBezTo>
                  <a:pt x="17" y="26"/>
                  <a:pt x="17" y="26"/>
                  <a:pt x="17" y="26"/>
                </a:cubicBezTo>
                <a:cubicBezTo>
                  <a:pt x="25" y="33"/>
                  <a:pt x="33" y="39"/>
                  <a:pt x="41" y="44"/>
                </a:cubicBezTo>
                <a:cubicBezTo>
                  <a:pt x="40" y="38"/>
                  <a:pt x="39" y="32"/>
                  <a:pt x="38" y="26"/>
                </a:cubicBezTo>
                <a:cubicBezTo>
                  <a:pt x="37" y="20"/>
                  <a:pt x="37" y="14"/>
                  <a:pt x="36" y="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8" name="CustomShape 13"/>
          <p:cNvSpPr/>
          <p:nvPr/>
        </p:nvSpPr>
        <p:spPr>
          <a:xfrm>
            <a:off x="8369630" y="2373617"/>
            <a:ext cx="46074" cy="80630"/>
          </a:xfrm>
          <a:custGeom>
            <a:avLst/>
            <a:gdLst/>
            <a:ahLst/>
            <a:cxnLst/>
            <a:rect l="l" t="t" r="r" b="b"/>
            <a:pathLst>
              <a:path w="11" h="19">
                <a:moveTo>
                  <a:pt x="9" y="17"/>
                </a:moveTo>
                <a:cubicBezTo>
                  <a:pt x="10" y="13"/>
                  <a:pt x="11" y="9"/>
                  <a:pt x="10" y="6"/>
                </a:cubicBezTo>
                <a:cubicBezTo>
                  <a:pt x="9" y="4"/>
                  <a:pt x="8" y="0"/>
                  <a:pt x="5" y="2"/>
                </a:cubicBezTo>
                <a:cubicBezTo>
                  <a:pt x="2" y="4"/>
                  <a:pt x="1" y="8"/>
                  <a:pt x="0" y="11"/>
                </a:cubicBezTo>
                <a:cubicBezTo>
                  <a:pt x="0" y="12"/>
                  <a:pt x="0" y="13"/>
                  <a:pt x="0" y="15"/>
                </a:cubicBezTo>
                <a:cubicBezTo>
                  <a:pt x="2" y="19"/>
                  <a:pt x="6" y="17"/>
                  <a:pt x="9" y="1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29" name="CustomShape 14"/>
          <p:cNvSpPr/>
          <p:nvPr/>
        </p:nvSpPr>
        <p:spPr>
          <a:xfrm>
            <a:off x="9668341" y="2989497"/>
            <a:ext cx="644316" cy="445982"/>
          </a:xfrm>
          <a:custGeom>
            <a:avLst/>
            <a:gdLst/>
            <a:ahLst/>
            <a:cxnLst/>
            <a:rect l="l" t="t" r="r" b="b"/>
            <a:pathLst>
              <a:path w="152" h="105">
                <a:moveTo>
                  <a:pt x="4" y="5"/>
                </a:moveTo>
                <a:cubicBezTo>
                  <a:pt x="3" y="7"/>
                  <a:pt x="1" y="9"/>
                  <a:pt x="0" y="11"/>
                </a:cubicBezTo>
                <a:cubicBezTo>
                  <a:pt x="28" y="5"/>
                  <a:pt x="60" y="25"/>
                  <a:pt x="80" y="42"/>
                </a:cubicBezTo>
                <a:cubicBezTo>
                  <a:pt x="99" y="59"/>
                  <a:pt x="119" y="80"/>
                  <a:pt x="128" y="105"/>
                </a:cubicBezTo>
                <a:cubicBezTo>
                  <a:pt x="152" y="88"/>
                  <a:pt x="97" y="45"/>
                  <a:pt x="86" y="36"/>
                </a:cubicBezTo>
                <a:cubicBezTo>
                  <a:pt x="63" y="18"/>
                  <a:pt x="36" y="0"/>
                  <a:pt x="6" y="2"/>
                </a:cubicBezTo>
                <a:cubicBezTo>
                  <a:pt x="5" y="3"/>
                  <a:pt x="5" y="4"/>
                  <a:pt x="4" y="5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0" name="CustomShape 15"/>
          <p:cNvSpPr/>
          <p:nvPr/>
        </p:nvSpPr>
        <p:spPr>
          <a:xfrm>
            <a:off x="8174535" y="876573"/>
            <a:ext cx="1943027" cy="1455650"/>
          </a:xfrm>
          <a:custGeom>
            <a:avLst/>
            <a:gdLst/>
            <a:ahLst/>
            <a:cxnLst/>
            <a:rect l="l" t="t" r="r" b="b"/>
            <a:pathLst>
              <a:path w="458" h="343">
                <a:moveTo>
                  <a:pt x="37" y="196"/>
                </a:moveTo>
                <a:cubicBezTo>
                  <a:pt x="40" y="199"/>
                  <a:pt x="43" y="202"/>
                  <a:pt x="47" y="204"/>
                </a:cubicBezTo>
                <a:cubicBezTo>
                  <a:pt x="46" y="188"/>
                  <a:pt x="48" y="173"/>
                  <a:pt x="53" y="158"/>
                </a:cubicBezTo>
                <a:cubicBezTo>
                  <a:pt x="51" y="145"/>
                  <a:pt x="50" y="132"/>
                  <a:pt x="51" y="120"/>
                </a:cubicBezTo>
                <a:cubicBezTo>
                  <a:pt x="51" y="118"/>
                  <a:pt x="54" y="117"/>
                  <a:pt x="54" y="120"/>
                </a:cubicBezTo>
                <a:cubicBezTo>
                  <a:pt x="55" y="129"/>
                  <a:pt x="56" y="137"/>
                  <a:pt x="57" y="145"/>
                </a:cubicBezTo>
                <a:cubicBezTo>
                  <a:pt x="59" y="156"/>
                  <a:pt x="59" y="156"/>
                  <a:pt x="59" y="156"/>
                </a:cubicBezTo>
                <a:cubicBezTo>
                  <a:pt x="62" y="168"/>
                  <a:pt x="65" y="179"/>
                  <a:pt x="70" y="190"/>
                </a:cubicBezTo>
                <a:cubicBezTo>
                  <a:pt x="72" y="183"/>
                  <a:pt x="74" y="176"/>
                  <a:pt x="76" y="169"/>
                </a:cubicBezTo>
                <a:cubicBezTo>
                  <a:pt x="79" y="161"/>
                  <a:pt x="83" y="153"/>
                  <a:pt x="87" y="144"/>
                </a:cubicBezTo>
                <a:cubicBezTo>
                  <a:pt x="94" y="133"/>
                  <a:pt x="94" y="133"/>
                  <a:pt x="94" y="133"/>
                </a:cubicBezTo>
                <a:cubicBezTo>
                  <a:pt x="93" y="148"/>
                  <a:pt x="93" y="148"/>
                  <a:pt x="93" y="148"/>
                </a:cubicBezTo>
                <a:cubicBezTo>
                  <a:pt x="92" y="155"/>
                  <a:pt x="92" y="161"/>
                  <a:pt x="92" y="168"/>
                </a:cubicBezTo>
                <a:cubicBezTo>
                  <a:pt x="92" y="174"/>
                  <a:pt x="92" y="180"/>
                  <a:pt x="93" y="185"/>
                </a:cubicBezTo>
                <a:cubicBezTo>
                  <a:pt x="101" y="172"/>
                  <a:pt x="113" y="160"/>
                  <a:pt x="126" y="151"/>
                </a:cubicBezTo>
                <a:cubicBezTo>
                  <a:pt x="133" y="146"/>
                  <a:pt x="133" y="146"/>
                  <a:pt x="133" y="146"/>
                </a:cubicBezTo>
                <a:cubicBezTo>
                  <a:pt x="130" y="156"/>
                  <a:pt x="130" y="156"/>
                  <a:pt x="130" y="156"/>
                </a:cubicBezTo>
                <a:cubicBezTo>
                  <a:pt x="127" y="166"/>
                  <a:pt x="125" y="176"/>
                  <a:pt x="123" y="186"/>
                </a:cubicBezTo>
                <a:cubicBezTo>
                  <a:pt x="141" y="179"/>
                  <a:pt x="162" y="177"/>
                  <a:pt x="181" y="176"/>
                </a:cubicBezTo>
                <a:cubicBezTo>
                  <a:pt x="212" y="174"/>
                  <a:pt x="243" y="173"/>
                  <a:pt x="274" y="175"/>
                </a:cubicBezTo>
                <a:cubicBezTo>
                  <a:pt x="298" y="176"/>
                  <a:pt x="323" y="178"/>
                  <a:pt x="348" y="182"/>
                </a:cubicBezTo>
                <a:cubicBezTo>
                  <a:pt x="352" y="182"/>
                  <a:pt x="352" y="182"/>
                  <a:pt x="352" y="182"/>
                </a:cubicBezTo>
                <a:cubicBezTo>
                  <a:pt x="349" y="190"/>
                  <a:pt x="349" y="190"/>
                  <a:pt x="349" y="190"/>
                </a:cubicBezTo>
                <a:cubicBezTo>
                  <a:pt x="331" y="237"/>
                  <a:pt x="346" y="297"/>
                  <a:pt x="369" y="343"/>
                </a:cubicBezTo>
                <a:cubicBezTo>
                  <a:pt x="376" y="325"/>
                  <a:pt x="388" y="308"/>
                  <a:pt x="402" y="300"/>
                </a:cubicBezTo>
                <a:cubicBezTo>
                  <a:pt x="408" y="297"/>
                  <a:pt x="413" y="296"/>
                  <a:pt x="418" y="296"/>
                </a:cubicBezTo>
                <a:cubicBezTo>
                  <a:pt x="420" y="281"/>
                  <a:pt x="422" y="264"/>
                  <a:pt x="423" y="247"/>
                </a:cubicBezTo>
                <a:cubicBezTo>
                  <a:pt x="423" y="241"/>
                  <a:pt x="423" y="241"/>
                  <a:pt x="423" y="241"/>
                </a:cubicBezTo>
                <a:cubicBezTo>
                  <a:pt x="431" y="237"/>
                  <a:pt x="431" y="237"/>
                  <a:pt x="431" y="237"/>
                </a:cubicBezTo>
                <a:cubicBezTo>
                  <a:pt x="440" y="234"/>
                  <a:pt x="449" y="230"/>
                  <a:pt x="458" y="229"/>
                </a:cubicBezTo>
                <a:cubicBezTo>
                  <a:pt x="455" y="216"/>
                  <a:pt x="451" y="204"/>
                  <a:pt x="446" y="192"/>
                </a:cubicBezTo>
                <a:cubicBezTo>
                  <a:pt x="440" y="196"/>
                  <a:pt x="433" y="202"/>
                  <a:pt x="428" y="208"/>
                </a:cubicBezTo>
                <a:cubicBezTo>
                  <a:pt x="422" y="216"/>
                  <a:pt x="422" y="216"/>
                  <a:pt x="422" y="216"/>
                </a:cubicBezTo>
                <a:cubicBezTo>
                  <a:pt x="421" y="209"/>
                  <a:pt x="421" y="209"/>
                  <a:pt x="421" y="209"/>
                </a:cubicBezTo>
                <a:cubicBezTo>
                  <a:pt x="417" y="182"/>
                  <a:pt x="406" y="158"/>
                  <a:pt x="385" y="140"/>
                </a:cubicBezTo>
                <a:cubicBezTo>
                  <a:pt x="343" y="105"/>
                  <a:pt x="279" y="103"/>
                  <a:pt x="224" y="107"/>
                </a:cubicBezTo>
                <a:cubicBezTo>
                  <a:pt x="217" y="107"/>
                  <a:pt x="217" y="107"/>
                  <a:pt x="217" y="107"/>
                </a:cubicBezTo>
                <a:cubicBezTo>
                  <a:pt x="217" y="102"/>
                  <a:pt x="217" y="102"/>
                  <a:pt x="217" y="102"/>
                </a:cubicBezTo>
                <a:cubicBezTo>
                  <a:pt x="221" y="78"/>
                  <a:pt x="227" y="54"/>
                  <a:pt x="238" y="33"/>
                </a:cubicBezTo>
                <a:cubicBezTo>
                  <a:pt x="232" y="35"/>
                  <a:pt x="227" y="37"/>
                  <a:pt x="221" y="40"/>
                </a:cubicBezTo>
                <a:cubicBezTo>
                  <a:pt x="209" y="46"/>
                  <a:pt x="197" y="53"/>
                  <a:pt x="186" y="60"/>
                </a:cubicBezTo>
                <a:cubicBezTo>
                  <a:pt x="176" y="68"/>
                  <a:pt x="176" y="68"/>
                  <a:pt x="176" y="68"/>
                </a:cubicBezTo>
                <a:cubicBezTo>
                  <a:pt x="178" y="60"/>
                  <a:pt x="178" y="60"/>
                  <a:pt x="178" y="60"/>
                </a:cubicBezTo>
                <a:cubicBezTo>
                  <a:pt x="181" y="49"/>
                  <a:pt x="186" y="38"/>
                  <a:pt x="191" y="28"/>
                </a:cubicBezTo>
                <a:cubicBezTo>
                  <a:pt x="195" y="18"/>
                  <a:pt x="200" y="9"/>
                  <a:pt x="207" y="0"/>
                </a:cubicBezTo>
                <a:cubicBezTo>
                  <a:pt x="167" y="9"/>
                  <a:pt x="129" y="23"/>
                  <a:pt x="97" y="46"/>
                </a:cubicBezTo>
                <a:cubicBezTo>
                  <a:pt x="88" y="53"/>
                  <a:pt x="88" y="53"/>
                  <a:pt x="88" y="53"/>
                </a:cubicBezTo>
                <a:cubicBezTo>
                  <a:pt x="89" y="46"/>
                  <a:pt x="89" y="46"/>
                  <a:pt x="89" y="46"/>
                </a:cubicBezTo>
                <a:cubicBezTo>
                  <a:pt x="92" y="33"/>
                  <a:pt x="98" y="20"/>
                  <a:pt x="104" y="8"/>
                </a:cubicBezTo>
                <a:cubicBezTo>
                  <a:pt x="60" y="22"/>
                  <a:pt x="15" y="51"/>
                  <a:pt x="6" y="99"/>
                </a:cubicBezTo>
                <a:cubicBezTo>
                  <a:pt x="0" y="134"/>
                  <a:pt x="9" y="167"/>
                  <a:pt x="32" y="191"/>
                </a:cubicBezTo>
                <a:lnTo>
                  <a:pt x="37" y="196"/>
                </a:ln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1" name="CustomShape 16"/>
          <p:cNvSpPr/>
          <p:nvPr/>
        </p:nvSpPr>
        <p:spPr>
          <a:xfrm>
            <a:off x="8174535" y="1219608"/>
            <a:ext cx="1943027" cy="1112615"/>
          </a:xfrm>
          <a:custGeom>
            <a:avLst/>
            <a:gdLst/>
            <a:ahLst/>
            <a:cxnLst/>
            <a:rect l="l" t="t" r="r" b="b"/>
            <a:pathLst>
              <a:path w="458" h="262">
                <a:moveTo>
                  <a:pt x="446" y="111"/>
                </a:moveTo>
                <a:cubicBezTo>
                  <a:pt x="440" y="115"/>
                  <a:pt x="433" y="121"/>
                  <a:pt x="428" y="127"/>
                </a:cubicBezTo>
                <a:cubicBezTo>
                  <a:pt x="422" y="135"/>
                  <a:pt x="422" y="135"/>
                  <a:pt x="422" y="135"/>
                </a:cubicBezTo>
                <a:cubicBezTo>
                  <a:pt x="421" y="128"/>
                  <a:pt x="421" y="128"/>
                  <a:pt x="421" y="128"/>
                </a:cubicBezTo>
                <a:cubicBezTo>
                  <a:pt x="418" y="108"/>
                  <a:pt x="412" y="90"/>
                  <a:pt x="400" y="75"/>
                </a:cubicBezTo>
                <a:cubicBezTo>
                  <a:pt x="400" y="93"/>
                  <a:pt x="394" y="111"/>
                  <a:pt x="382" y="125"/>
                </a:cubicBezTo>
                <a:cubicBezTo>
                  <a:pt x="380" y="127"/>
                  <a:pt x="378" y="125"/>
                  <a:pt x="377" y="124"/>
                </a:cubicBezTo>
                <a:cubicBezTo>
                  <a:pt x="369" y="99"/>
                  <a:pt x="365" y="77"/>
                  <a:pt x="335" y="75"/>
                </a:cubicBezTo>
                <a:cubicBezTo>
                  <a:pt x="302" y="72"/>
                  <a:pt x="268" y="67"/>
                  <a:pt x="234" y="68"/>
                </a:cubicBezTo>
                <a:cubicBezTo>
                  <a:pt x="218" y="69"/>
                  <a:pt x="201" y="71"/>
                  <a:pt x="185" y="71"/>
                </a:cubicBezTo>
                <a:cubicBezTo>
                  <a:pt x="177" y="71"/>
                  <a:pt x="165" y="72"/>
                  <a:pt x="157" y="67"/>
                </a:cubicBezTo>
                <a:cubicBezTo>
                  <a:pt x="149" y="63"/>
                  <a:pt x="149" y="52"/>
                  <a:pt x="149" y="42"/>
                </a:cubicBezTo>
                <a:cubicBezTo>
                  <a:pt x="141" y="48"/>
                  <a:pt x="134" y="54"/>
                  <a:pt x="126" y="58"/>
                </a:cubicBezTo>
                <a:cubicBezTo>
                  <a:pt x="125" y="59"/>
                  <a:pt x="122" y="58"/>
                  <a:pt x="122" y="57"/>
                </a:cubicBezTo>
                <a:cubicBezTo>
                  <a:pt x="121" y="52"/>
                  <a:pt x="120" y="48"/>
                  <a:pt x="120" y="43"/>
                </a:cubicBezTo>
                <a:cubicBezTo>
                  <a:pt x="115" y="51"/>
                  <a:pt x="111" y="57"/>
                  <a:pt x="105" y="63"/>
                </a:cubicBezTo>
                <a:cubicBezTo>
                  <a:pt x="103" y="65"/>
                  <a:pt x="100" y="64"/>
                  <a:pt x="100" y="62"/>
                </a:cubicBezTo>
                <a:cubicBezTo>
                  <a:pt x="97" y="50"/>
                  <a:pt x="97" y="38"/>
                  <a:pt x="96" y="26"/>
                </a:cubicBezTo>
                <a:cubicBezTo>
                  <a:pt x="88" y="38"/>
                  <a:pt x="81" y="50"/>
                  <a:pt x="73" y="61"/>
                </a:cubicBezTo>
                <a:cubicBezTo>
                  <a:pt x="71" y="63"/>
                  <a:pt x="68" y="62"/>
                  <a:pt x="68" y="60"/>
                </a:cubicBezTo>
                <a:cubicBezTo>
                  <a:pt x="62" y="44"/>
                  <a:pt x="56" y="28"/>
                  <a:pt x="54" y="12"/>
                </a:cubicBezTo>
                <a:cubicBezTo>
                  <a:pt x="44" y="27"/>
                  <a:pt x="39" y="44"/>
                  <a:pt x="32" y="60"/>
                </a:cubicBezTo>
                <a:cubicBezTo>
                  <a:pt x="31" y="63"/>
                  <a:pt x="27" y="62"/>
                  <a:pt x="26" y="60"/>
                </a:cubicBezTo>
                <a:cubicBezTo>
                  <a:pt x="21" y="43"/>
                  <a:pt x="12" y="21"/>
                  <a:pt x="11" y="0"/>
                </a:cubicBezTo>
                <a:cubicBezTo>
                  <a:pt x="9" y="6"/>
                  <a:pt x="7" y="11"/>
                  <a:pt x="6" y="18"/>
                </a:cubicBezTo>
                <a:cubicBezTo>
                  <a:pt x="0" y="53"/>
                  <a:pt x="9" y="86"/>
                  <a:pt x="32" y="110"/>
                </a:cubicBezTo>
                <a:cubicBezTo>
                  <a:pt x="37" y="115"/>
                  <a:pt x="37" y="115"/>
                  <a:pt x="37" y="115"/>
                </a:cubicBezTo>
                <a:cubicBezTo>
                  <a:pt x="40" y="118"/>
                  <a:pt x="43" y="121"/>
                  <a:pt x="47" y="123"/>
                </a:cubicBezTo>
                <a:cubicBezTo>
                  <a:pt x="46" y="107"/>
                  <a:pt x="48" y="92"/>
                  <a:pt x="53" y="77"/>
                </a:cubicBezTo>
                <a:cubicBezTo>
                  <a:pt x="51" y="64"/>
                  <a:pt x="50" y="51"/>
                  <a:pt x="51" y="39"/>
                </a:cubicBezTo>
                <a:cubicBezTo>
                  <a:pt x="51" y="37"/>
                  <a:pt x="54" y="36"/>
                  <a:pt x="54" y="39"/>
                </a:cubicBezTo>
                <a:cubicBezTo>
                  <a:pt x="55" y="48"/>
                  <a:pt x="56" y="56"/>
                  <a:pt x="57" y="64"/>
                </a:cubicBezTo>
                <a:cubicBezTo>
                  <a:pt x="59" y="75"/>
                  <a:pt x="59" y="75"/>
                  <a:pt x="59" y="75"/>
                </a:cubicBezTo>
                <a:cubicBezTo>
                  <a:pt x="62" y="87"/>
                  <a:pt x="65" y="98"/>
                  <a:pt x="70" y="109"/>
                </a:cubicBezTo>
                <a:cubicBezTo>
                  <a:pt x="72" y="102"/>
                  <a:pt x="74" y="95"/>
                  <a:pt x="76" y="88"/>
                </a:cubicBezTo>
                <a:cubicBezTo>
                  <a:pt x="79" y="80"/>
                  <a:pt x="83" y="72"/>
                  <a:pt x="87" y="63"/>
                </a:cubicBezTo>
                <a:cubicBezTo>
                  <a:pt x="94" y="52"/>
                  <a:pt x="94" y="52"/>
                  <a:pt x="94" y="52"/>
                </a:cubicBezTo>
                <a:cubicBezTo>
                  <a:pt x="93" y="67"/>
                  <a:pt x="93" y="67"/>
                  <a:pt x="93" y="67"/>
                </a:cubicBezTo>
                <a:cubicBezTo>
                  <a:pt x="92" y="74"/>
                  <a:pt x="92" y="80"/>
                  <a:pt x="92" y="87"/>
                </a:cubicBezTo>
                <a:cubicBezTo>
                  <a:pt x="92" y="93"/>
                  <a:pt x="92" y="99"/>
                  <a:pt x="93" y="104"/>
                </a:cubicBezTo>
                <a:cubicBezTo>
                  <a:pt x="101" y="91"/>
                  <a:pt x="113" y="79"/>
                  <a:pt x="126" y="70"/>
                </a:cubicBezTo>
                <a:cubicBezTo>
                  <a:pt x="133" y="65"/>
                  <a:pt x="133" y="65"/>
                  <a:pt x="133" y="65"/>
                </a:cubicBezTo>
                <a:cubicBezTo>
                  <a:pt x="130" y="75"/>
                  <a:pt x="130" y="75"/>
                  <a:pt x="130" y="75"/>
                </a:cubicBezTo>
                <a:cubicBezTo>
                  <a:pt x="127" y="85"/>
                  <a:pt x="125" y="95"/>
                  <a:pt x="123" y="105"/>
                </a:cubicBezTo>
                <a:cubicBezTo>
                  <a:pt x="141" y="98"/>
                  <a:pt x="162" y="96"/>
                  <a:pt x="181" y="95"/>
                </a:cubicBezTo>
                <a:cubicBezTo>
                  <a:pt x="212" y="93"/>
                  <a:pt x="243" y="92"/>
                  <a:pt x="274" y="94"/>
                </a:cubicBezTo>
                <a:cubicBezTo>
                  <a:pt x="298" y="95"/>
                  <a:pt x="323" y="97"/>
                  <a:pt x="348" y="101"/>
                </a:cubicBezTo>
                <a:cubicBezTo>
                  <a:pt x="352" y="101"/>
                  <a:pt x="352" y="101"/>
                  <a:pt x="352" y="101"/>
                </a:cubicBezTo>
                <a:cubicBezTo>
                  <a:pt x="349" y="109"/>
                  <a:pt x="349" y="109"/>
                  <a:pt x="349" y="109"/>
                </a:cubicBezTo>
                <a:cubicBezTo>
                  <a:pt x="331" y="156"/>
                  <a:pt x="346" y="216"/>
                  <a:pt x="369" y="262"/>
                </a:cubicBezTo>
                <a:cubicBezTo>
                  <a:pt x="376" y="244"/>
                  <a:pt x="388" y="227"/>
                  <a:pt x="402" y="219"/>
                </a:cubicBezTo>
                <a:cubicBezTo>
                  <a:pt x="408" y="216"/>
                  <a:pt x="413" y="215"/>
                  <a:pt x="418" y="215"/>
                </a:cubicBezTo>
                <a:cubicBezTo>
                  <a:pt x="420" y="200"/>
                  <a:pt x="422" y="183"/>
                  <a:pt x="423" y="166"/>
                </a:cubicBezTo>
                <a:cubicBezTo>
                  <a:pt x="423" y="160"/>
                  <a:pt x="423" y="160"/>
                  <a:pt x="423" y="160"/>
                </a:cubicBezTo>
                <a:cubicBezTo>
                  <a:pt x="431" y="156"/>
                  <a:pt x="431" y="156"/>
                  <a:pt x="431" y="156"/>
                </a:cubicBezTo>
                <a:cubicBezTo>
                  <a:pt x="440" y="153"/>
                  <a:pt x="449" y="149"/>
                  <a:pt x="458" y="148"/>
                </a:cubicBezTo>
                <a:cubicBezTo>
                  <a:pt x="455" y="135"/>
                  <a:pt x="451" y="123"/>
                  <a:pt x="446" y="11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2" name="CustomShape 17"/>
          <p:cNvSpPr/>
          <p:nvPr/>
        </p:nvSpPr>
        <p:spPr>
          <a:xfrm>
            <a:off x="8479415" y="2705134"/>
            <a:ext cx="709468" cy="382630"/>
          </a:xfrm>
          <a:custGeom>
            <a:avLst/>
            <a:gdLst/>
            <a:ahLst/>
            <a:cxnLst/>
            <a:rect l="l" t="t" r="r" b="b"/>
            <a:pathLst>
              <a:path w="167" h="90">
                <a:moveTo>
                  <a:pt x="167" y="15"/>
                </a:moveTo>
                <a:cubicBezTo>
                  <a:pt x="167" y="15"/>
                  <a:pt x="167" y="15"/>
                  <a:pt x="167" y="15"/>
                </a:cubicBezTo>
                <a:cubicBezTo>
                  <a:pt x="167" y="9"/>
                  <a:pt x="165" y="4"/>
                  <a:pt x="162" y="0"/>
                </a:cubicBezTo>
                <a:cubicBezTo>
                  <a:pt x="118" y="36"/>
                  <a:pt x="58" y="73"/>
                  <a:pt x="0" y="70"/>
                </a:cubicBezTo>
                <a:cubicBezTo>
                  <a:pt x="2" y="75"/>
                  <a:pt x="3" y="80"/>
                  <a:pt x="5" y="85"/>
                </a:cubicBezTo>
                <a:cubicBezTo>
                  <a:pt x="65" y="90"/>
                  <a:pt x="125" y="54"/>
                  <a:pt x="167" y="15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3" name="CustomShape 18"/>
          <p:cNvSpPr/>
          <p:nvPr/>
        </p:nvSpPr>
        <p:spPr>
          <a:xfrm>
            <a:off x="9680939" y="3205109"/>
            <a:ext cx="695069" cy="917521"/>
          </a:xfrm>
          <a:custGeom>
            <a:avLst/>
            <a:gdLst/>
            <a:ahLst/>
            <a:cxnLst/>
            <a:rect l="l" t="t" r="r" b="b"/>
            <a:pathLst>
              <a:path w="164" h="216">
                <a:moveTo>
                  <a:pt x="90" y="43"/>
                </a:moveTo>
                <a:cubicBezTo>
                  <a:pt x="76" y="30"/>
                  <a:pt x="61" y="18"/>
                  <a:pt x="44" y="9"/>
                </a:cubicBezTo>
                <a:cubicBezTo>
                  <a:pt x="37" y="5"/>
                  <a:pt x="29" y="2"/>
                  <a:pt x="22" y="0"/>
                </a:cubicBezTo>
                <a:cubicBezTo>
                  <a:pt x="22" y="0"/>
                  <a:pt x="22" y="0"/>
                  <a:pt x="21" y="0"/>
                </a:cubicBezTo>
                <a:cubicBezTo>
                  <a:pt x="21" y="0"/>
                  <a:pt x="21" y="1"/>
                  <a:pt x="20" y="1"/>
                </a:cubicBezTo>
                <a:cubicBezTo>
                  <a:pt x="14" y="15"/>
                  <a:pt x="8" y="29"/>
                  <a:pt x="6" y="45"/>
                </a:cubicBezTo>
                <a:cubicBezTo>
                  <a:pt x="2" y="63"/>
                  <a:pt x="2" y="82"/>
                  <a:pt x="0" y="101"/>
                </a:cubicBezTo>
                <a:cubicBezTo>
                  <a:pt x="4" y="102"/>
                  <a:pt x="9" y="102"/>
                  <a:pt x="13" y="103"/>
                </a:cubicBezTo>
                <a:cubicBezTo>
                  <a:pt x="27" y="107"/>
                  <a:pt x="27" y="107"/>
                  <a:pt x="27" y="107"/>
                </a:cubicBezTo>
                <a:cubicBezTo>
                  <a:pt x="36" y="105"/>
                  <a:pt x="45" y="102"/>
                  <a:pt x="53" y="98"/>
                </a:cubicBezTo>
                <a:cubicBezTo>
                  <a:pt x="43" y="92"/>
                  <a:pt x="33" y="88"/>
                  <a:pt x="21" y="84"/>
                </a:cubicBezTo>
                <a:cubicBezTo>
                  <a:pt x="20" y="84"/>
                  <a:pt x="20" y="81"/>
                  <a:pt x="22" y="81"/>
                </a:cubicBezTo>
                <a:cubicBezTo>
                  <a:pt x="47" y="83"/>
                  <a:pt x="72" y="99"/>
                  <a:pt x="88" y="118"/>
                </a:cubicBezTo>
                <a:cubicBezTo>
                  <a:pt x="97" y="129"/>
                  <a:pt x="110" y="148"/>
                  <a:pt x="106" y="164"/>
                </a:cubicBezTo>
                <a:cubicBezTo>
                  <a:pt x="104" y="170"/>
                  <a:pt x="104" y="170"/>
                  <a:pt x="104" y="170"/>
                </a:cubicBezTo>
                <a:cubicBezTo>
                  <a:pt x="98" y="170"/>
                  <a:pt x="98" y="170"/>
                  <a:pt x="98" y="170"/>
                </a:cubicBezTo>
                <a:cubicBezTo>
                  <a:pt x="90" y="171"/>
                  <a:pt x="82" y="170"/>
                  <a:pt x="74" y="169"/>
                </a:cubicBezTo>
                <a:cubicBezTo>
                  <a:pt x="78" y="181"/>
                  <a:pt x="70" y="205"/>
                  <a:pt x="57" y="211"/>
                </a:cubicBezTo>
                <a:cubicBezTo>
                  <a:pt x="62" y="212"/>
                  <a:pt x="67" y="213"/>
                  <a:pt x="72" y="214"/>
                </a:cubicBezTo>
                <a:cubicBezTo>
                  <a:pt x="78" y="215"/>
                  <a:pt x="78" y="215"/>
                  <a:pt x="78" y="215"/>
                </a:cubicBezTo>
                <a:cubicBezTo>
                  <a:pt x="98" y="216"/>
                  <a:pt x="118" y="212"/>
                  <a:pt x="134" y="202"/>
                </a:cubicBezTo>
                <a:cubicBezTo>
                  <a:pt x="159" y="185"/>
                  <a:pt x="164" y="154"/>
                  <a:pt x="153" y="126"/>
                </a:cubicBezTo>
                <a:cubicBezTo>
                  <a:pt x="141" y="94"/>
                  <a:pt x="116" y="65"/>
                  <a:pt x="90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4" name="CustomShape 19"/>
          <p:cNvSpPr/>
          <p:nvPr/>
        </p:nvSpPr>
        <p:spPr>
          <a:xfrm>
            <a:off x="9612548" y="3057528"/>
            <a:ext cx="573045" cy="407827"/>
          </a:xfrm>
          <a:custGeom>
            <a:avLst/>
            <a:gdLst/>
            <a:ahLst/>
            <a:cxnLst/>
            <a:rect l="l" t="t" r="r" b="b"/>
            <a:pathLst>
              <a:path w="135" h="96">
                <a:moveTo>
                  <a:pt x="122" y="83"/>
                </a:moveTo>
                <a:cubicBezTo>
                  <a:pt x="126" y="87"/>
                  <a:pt x="131" y="92"/>
                  <a:pt x="135" y="96"/>
                </a:cubicBezTo>
                <a:cubicBezTo>
                  <a:pt x="132" y="87"/>
                  <a:pt x="128" y="78"/>
                  <a:pt x="123" y="70"/>
                </a:cubicBezTo>
                <a:cubicBezTo>
                  <a:pt x="114" y="57"/>
                  <a:pt x="103" y="45"/>
                  <a:pt x="91" y="34"/>
                </a:cubicBezTo>
                <a:cubicBezTo>
                  <a:pt x="66" y="12"/>
                  <a:pt x="41" y="1"/>
                  <a:pt x="8" y="0"/>
                </a:cubicBezTo>
                <a:cubicBezTo>
                  <a:pt x="6" y="4"/>
                  <a:pt x="3" y="7"/>
                  <a:pt x="0" y="11"/>
                </a:cubicBezTo>
                <a:cubicBezTo>
                  <a:pt x="3" y="11"/>
                  <a:pt x="5" y="12"/>
                  <a:pt x="8" y="13"/>
                </a:cubicBezTo>
                <a:cubicBezTo>
                  <a:pt x="9" y="12"/>
                  <a:pt x="11" y="10"/>
                  <a:pt x="13" y="9"/>
                </a:cubicBezTo>
                <a:cubicBezTo>
                  <a:pt x="13" y="9"/>
                  <a:pt x="13" y="9"/>
                  <a:pt x="14" y="8"/>
                </a:cubicBezTo>
                <a:cubicBezTo>
                  <a:pt x="14" y="8"/>
                  <a:pt x="15" y="8"/>
                  <a:pt x="15" y="8"/>
                </a:cubicBezTo>
                <a:cubicBezTo>
                  <a:pt x="19" y="6"/>
                  <a:pt x="23" y="5"/>
                  <a:pt x="28" y="6"/>
                </a:cubicBezTo>
                <a:cubicBezTo>
                  <a:pt x="37" y="7"/>
                  <a:pt x="43" y="18"/>
                  <a:pt x="41" y="27"/>
                </a:cubicBezTo>
                <a:cubicBezTo>
                  <a:pt x="72" y="36"/>
                  <a:pt x="102" y="63"/>
                  <a:pt x="122" y="83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5" name="CustomShape 20"/>
          <p:cNvSpPr/>
          <p:nvPr/>
        </p:nvSpPr>
        <p:spPr>
          <a:xfrm>
            <a:off x="9810882" y="4237095"/>
            <a:ext cx="352394" cy="233250"/>
          </a:xfrm>
          <a:custGeom>
            <a:avLst/>
            <a:gdLst/>
            <a:ahLst/>
            <a:cxnLst/>
            <a:rect l="l" t="t" r="r" b="b"/>
            <a:pathLst>
              <a:path w="83" h="55">
                <a:moveTo>
                  <a:pt x="83" y="42"/>
                </a:moveTo>
                <a:cubicBezTo>
                  <a:pt x="74" y="38"/>
                  <a:pt x="66" y="34"/>
                  <a:pt x="58" y="30"/>
                </a:cubicBezTo>
                <a:cubicBezTo>
                  <a:pt x="48" y="24"/>
                  <a:pt x="48" y="24"/>
                  <a:pt x="48" y="24"/>
                </a:cubicBezTo>
                <a:cubicBezTo>
                  <a:pt x="37" y="17"/>
                  <a:pt x="26" y="9"/>
                  <a:pt x="17" y="0"/>
                </a:cubicBezTo>
                <a:cubicBezTo>
                  <a:pt x="14" y="1"/>
                  <a:pt x="11" y="3"/>
                  <a:pt x="8" y="4"/>
                </a:cubicBezTo>
                <a:cubicBezTo>
                  <a:pt x="7" y="5"/>
                  <a:pt x="5" y="6"/>
                  <a:pt x="3" y="7"/>
                </a:cubicBezTo>
                <a:cubicBezTo>
                  <a:pt x="0" y="8"/>
                  <a:pt x="0" y="8"/>
                  <a:pt x="0" y="8"/>
                </a:cubicBezTo>
                <a:cubicBezTo>
                  <a:pt x="14" y="21"/>
                  <a:pt x="29" y="32"/>
                  <a:pt x="45" y="42"/>
                </a:cubicBezTo>
                <a:cubicBezTo>
                  <a:pt x="53" y="47"/>
                  <a:pt x="61" y="51"/>
                  <a:pt x="70" y="55"/>
                </a:cubicBezTo>
                <a:cubicBezTo>
                  <a:pt x="75" y="52"/>
                  <a:pt x="79" y="47"/>
                  <a:pt x="83" y="4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6" name="CustomShape 21"/>
          <p:cNvSpPr/>
          <p:nvPr/>
        </p:nvSpPr>
        <p:spPr>
          <a:xfrm>
            <a:off x="8666591" y="3125920"/>
            <a:ext cx="963595" cy="695069"/>
          </a:xfrm>
          <a:custGeom>
            <a:avLst/>
            <a:gdLst/>
            <a:ahLst/>
            <a:cxnLst/>
            <a:rect l="l" t="t" r="r" b="b"/>
            <a:pathLst>
              <a:path w="227" h="164">
                <a:moveTo>
                  <a:pt x="10" y="75"/>
                </a:moveTo>
                <a:cubicBezTo>
                  <a:pt x="5" y="94"/>
                  <a:pt x="3" y="113"/>
                  <a:pt x="2" y="133"/>
                </a:cubicBezTo>
                <a:cubicBezTo>
                  <a:pt x="1" y="141"/>
                  <a:pt x="1" y="149"/>
                  <a:pt x="0" y="157"/>
                </a:cubicBezTo>
                <a:cubicBezTo>
                  <a:pt x="16" y="161"/>
                  <a:pt x="31" y="164"/>
                  <a:pt x="48" y="164"/>
                </a:cubicBezTo>
                <a:cubicBezTo>
                  <a:pt x="66" y="164"/>
                  <a:pt x="84" y="163"/>
                  <a:pt x="102" y="161"/>
                </a:cubicBezTo>
                <a:cubicBezTo>
                  <a:pt x="121" y="159"/>
                  <a:pt x="139" y="155"/>
                  <a:pt x="157" y="151"/>
                </a:cubicBezTo>
                <a:cubicBezTo>
                  <a:pt x="165" y="148"/>
                  <a:pt x="173" y="146"/>
                  <a:pt x="181" y="144"/>
                </a:cubicBezTo>
                <a:cubicBezTo>
                  <a:pt x="188" y="141"/>
                  <a:pt x="195" y="137"/>
                  <a:pt x="202" y="136"/>
                </a:cubicBezTo>
                <a:cubicBezTo>
                  <a:pt x="203" y="133"/>
                  <a:pt x="205" y="130"/>
                  <a:pt x="207" y="127"/>
                </a:cubicBezTo>
                <a:cubicBezTo>
                  <a:pt x="201" y="91"/>
                  <a:pt x="201" y="34"/>
                  <a:pt x="227" y="2"/>
                </a:cubicBezTo>
                <a:cubicBezTo>
                  <a:pt x="227" y="2"/>
                  <a:pt x="227" y="2"/>
                  <a:pt x="227" y="2"/>
                </a:cubicBezTo>
                <a:cubicBezTo>
                  <a:pt x="226" y="1"/>
                  <a:pt x="225" y="1"/>
                  <a:pt x="224" y="1"/>
                </a:cubicBezTo>
                <a:cubicBezTo>
                  <a:pt x="222" y="0"/>
                  <a:pt x="220" y="0"/>
                  <a:pt x="218" y="0"/>
                </a:cubicBezTo>
                <a:cubicBezTo>
                  <a:pt x="206" y="13"/>
                  <a:pt x="192" y="26"/>
                  <a:pt x="177" y="36"/>
                </a:cubicBezTo>
                <a:cubicBezTo>
                  <a:pt x="167" y="61"/>
                  <a:pt x="140" y="96"/>
                  <a:pt x="112" y="102"/>
                </a:cubicBezTo>
                <a:cubicBezTo>
                  <a:pt x="95" y="105"/>
                  <a:pt x="64" y="98"/>
                  <a:pt x="67" y="76"/>
                </a:cubicBezTo>
                <a:cubicBezTo>
                  <a:pt x="48" y="78"/>
                  <a:pt x="29" y="78"/>
                  <a:pt x="10" y="75"/>
                </a:cubicBezTo>
                <a:close/>
                <a:moveTo>
                  <a:pt x="171" y="74"/>
                </a:moveTo>
                <a:cubicBezTo>
                  <a:pt x="172" y="71"/>
                  <a:pt x="174" y="69"/>
                  <a:pt x="175" y="65"/>
                </a:cubicBezTo>
                <a:cubicBezTo>
                  <a:pt x="176" y="63"/>
                  <a:pt x="179" y="65"/>
                  <a:pt x="178" y="67"/>
                </a:cubicBezTo>
                <a:cubicBezTo>
                  <a:pt x="177" y="70"/>
                  <a:pt x="175" y="73"/>
                  <a:pt x="173" y="76"/>
                </a:cubicBezTo>
                <a:cubicBezTo>
                  <a:pt x="172" y="77"/>
                  <a:pt x="170" y="76"/>
                  <a:pt x="171" y="74"/>
                </a:cubicBezTo>
                <a:close/>
                <a:moveTo>
                  <a:pt x="166" y="81"/>
                </a:moveTo>
                <a:cubicBezTo>
                  <a:pt x="167" y="80"/>
                  <a:pt x="170" y="82"/>
                  <a:pt x="169" y="83"/>
                </a:cubicBezTo>
                <a:cubicBezTo>
                  <a:pt x="156" y="105"/>
                  <a:pt x="127" y="122"/>
                  <a:pt x="102" y="125"/>
                </a:cubicBezTo>
                <a:cubicBezTo>
                  <a:pt x="77" y="128"/>
                  <a:pt x="62" y="117"/>
                  <a:pt x="56" y="94"/>
                </a:cubicBezTo>
                <a:cubicBezTo>
                  <a:pt x="55" y="92"/>
                  <a:pt x="58" y="91"/>
                  <a:pt x="59" y="93"/>
                </a:cubicBezTo>
                <a:cubicBezTo>
                  <a:pt x="76" y="147"/>
                  <a:pt x="143" y="107"/>
                  <a:pt x="166" y="8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7" name="CustomShape 22"/>
          <p:cNvSpPr/>
          <p:nvPr/>
        </p:nvSpPr>
        <p:spPr>
          <a:xfrm>
            <a:off x="8179215" y="4759027"/>
            <a:ext cx="66951" cy="114465"/>
          </a:xfrm>
          <a:custGeom>
            <a:avLst/>
            <a:gdLst/>
            <a:ahLst/>
            <a:cxnLst/>
            <a:rect l="l" t="t" r="r" b="b"/>
            <a:pathLst>
              <a:path w="16" h="27">
                <a:moveTo>
                  <a:pt x="0" y="27"/>
                </a:moveTo>
                <a:cubicBezTo>
                  <a:pt x="3" y="27"/>
                  <a:pt x="6" y="26"/>
                  <a:pt x="10" y="26"/>
                </a:cubicBezTo>
                <a:cubicBezTo>
                  <a:pt x="10" y="18"/>
                  <a:pt x="14" y="8"/>
                  <a:pt x="16" y="0"/>
                </a:cubicBezTo>
                <a:cubicBezTo>
                  <a:pt x="11" y="1"/>
                  <a:pt x="7" y="3"/>
                  <a:pt x="2" y="4"/>
                </a:cubicBezTo>
                <a:cubicBezTo>
                  <a:pt x="1" y="12"/>
                  <a:pt x="0" y="20"/>
                  <a:pt x="0" y="2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8" name="CustomShape 23"/>
          <p:cNvSpPr/>
          <p:nvPr/>
        </p:nvSpPr>
        <p:spPr>
          <a:xfrm>
            <a:off x="10015696" y="4008525"/>
            <a:ext cx="411066" cy="860288"/>
          </a:xfrm>
          <a:custGeom>
            <a:avLst/>
            <a:gdLst/>
            <a:ahLst/>
            <a:cxnLst/>
            <a:rect l="l" t="t" r="r" b="b"/>
            <a:pathLst>
              <a:path w="97" h="203">
                <a:moveTo>
                  <a:pt x="77" y="0"/>
                </a:moveTo>
                <a:cubicBezTo>
                  <a:pt x="71" y="11"/>
                  <a:pt x="61" y="20"/>
                  <a:pt x="48" y="25"/>
                </a:cubicBezTo>
                <a:cubicBezTo>
                  <a:pt x="34" y="31"/>
                  <a:pt x="17" y="34"/>
                  <a:pt x="0" y="33"/>
                </a:cubicBezTo>
                <a:cubicBezTo>
                  <a:pt x="1" y="42"/>
                  <a:pt x="2" y="50"/>
                  <a:pt x="3" y="59"/>
                </a:cubicBezTo>
                <a:cubicBezTo>
                  <a:pt x="4" y="64"/>
                  <a:pt x="6" y="69"/>
                  <a:pt x="7" y="74"/>
                </a:cubicBezTo>
                <a:cubicBezTo>
                  <a:pt x="17" y="80"/>
                  <a:pt x="28" y="85"/>
                  <a:pt x="38" y="90"/>
                </a:cubicBezTo>
                <a:cubicBezTo>
                  <a:pt x="45" y="93"/>
                  <a:pt x="45" y="93"/>
                  <a:pt x="45" y="93"/>
                </a:cubicBezTo>
                <a:cubicBezTo>
                  <a:pt x="42" y="99"/>
                  <a:pt x="42" y="99"/>
                  <a:pt x="42" y="99"/>
                </a:cubicBezTo>
                <a:cubicBezTo>
                  <a:pt x="39" y="104"/>
                  <a:pt x="34" y="109"/>
                  <a:pt x="28" y="113"/>
                </a:cubicBezTo>
                <a:cubicBezTo>
                  <a:pt x="21" y="117"/>
                  <a:pt x="21" y="117"/>
                  <a:pt x="21" y="117"/>
                </a:cubicBezTo>
                <a:cubicBezTo>
                  <a:pt x="14" y="114"/>
                  <a:pt x="14" y="114"/>
                  <a:pt x="14" y="114"/>
                </a:cubicBezTo>
                <a:cubicBezTo>
                  <a:pt x="13" y="113"/>
                  <a:pt x="12" y="113"/>
                  <a:pt x="11" y="112"/>
                </a:cubicBezTo>
                <a:cubicBezTo>
                  <a:pt x="13" y="127"/>
                  <a:pt x="16" y="142"/>
                  <a:pt x="23" y="156"/>
                </a:cubicBezTo>
                <a:cubicBezTo>
                  <a:pt x="26" y="163"/>
                  <a:pt x="29" y="169"/>
                  <a:pt x="28" y="176"/>
                </a:cubicBezTo>
                <a:cubicBezTo>
                  <a:pt x="29" y="177"/>
                  <a:pt x="28" y="177"/>
                  <a:pt x="28" y="178"/>
                </a:cubicBezTo>
                <a:cubicBezTo>
                  <a:pt x="28" y="179"/>
                  <a:pt x="28" y="179"/>
                  <a:pt x="27" y="179"/>
                </a:cubicBezTo>
                <a:cubicBezTo>
                  <a:pt x="27" y="180"/>
                  <a:pt x="27" y="180"/>
                  <a:pt x="27" y="180"/>
                </a:cubicBezTo>
                <a:cubicBezTo>
                  <a:pt x="27" y="180"/>
                  <a:pt x="27" y="181"/>
                  <a:pt x="26" y="181"/>
                </a:cubicBezTo>
                <a:cubicBezTo>
                  <a:pt x="22" y="187"/>
                  <a:pt x="17" y="191"/>
                  <a:pt x="10" y="194"/>
                </a:cubicBezTo>
                <a:cubicBezTo>
                  <a:pt x="11" y="197"/>
                  <a:pt x="13" y="200"/>
                  <a:pt x="14" y="203"/>
                </a:cubicBezTo>
                <a:cubicBezTo>
                  <a:pt x="33" y="192"/>
                  <a:pt x="55" y="192"/>
                  <a:pt x="71" y="176"/>
                </a:cubicBezTo>
                <a:cubicBezTo>
                  <a:pt x="85" y="162"/>
                  <a:pt x="93" y="144"/>
                  <a:pt x="95" y="124"/>
                </a:cubicBezTo>
                <a:cubicBezTo>
                  <a:pt x="97" y="101"/>
                  <a:pt x="94" y="78"/>
                  <a:pt x="89" y="55"/>
                </a:cubicBezTo>
                <a:cubicBezTo>
                  <a:pt x="85" y="37"/>
                  <a:pt x="79" y="19"/>
                  <a:pt x="77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39" name="CustomShape 24"/>
          <p:cNvSpPr/>
          <p:nvPr/>
        </p:nvSpPr>
        <p:spPr>
          <a:xfrm>
            <a:off x="8187133" y="4245014"/>
            <a:ext cx="449222" cy="636397"/>
          </a:xfrm>
          <a:custGeom>
            <a:avLst/>
            <a:gdLst/>
            <a:ahLst/>
            <a:cxnLst/>
            <a:rect l="l" t="t" r="r" b="b"/>
            <a:pathLst>
              <a:path w="106" h="150">
                <a:moveTo>
                  <a:pt x="100" y="147"/>
                </a:moveTo>
                <a:cubicBezTo>
                  <a:pt x="98" y="145"/>
                  <a:pt x="95" y="143"/>
                  <a:pt x="93" y="141"/>
                </a:cubicBezTo>
                <a:cubicBezTo>
                  <a:pt x="79" y="127"/>
                  <a:pt x="91" y="113"/>
                  <a:pt x="106" y="104"/>
                </a:cubicBezTo>
                <a:cubicBezTo>
                  <a:pt x="104" y="96"/>
                  <a:pt x="103" y="88"/>
                  <a:pt x="103" y="79"/>
                </a:cubicBezTo>
                <a:cubicBezTo>
                  <a:pt x="102" y="80"/>
                  <a:pt x="101" y="81"/>
                  <a:pt x="100" y="81"/>
                </a:cubicBezTo>
                <a:cubicBezTo>
                  <a:pt x="84" y="77"/>
                  <a:pt x="68" y="73"/>
                  <a:pt x="51" y="72"/>
                </a:cubicBezTo>
                <a:cubicBezTo>
                  <a:pt x="49" y="72"/>
                  <a:pt x="48" y="70"/>
                  <a:pt x="50" y="68"/>
                </a:cubicBezTo>
                <a:cubicBezTo>
                  <a:pt x="64" y="50"/>
                  <a:pt x="74" y="30"/>
                  <a:pt x="89" y="13"/>
                </a:cubicBezTo>
                <a:cubicBezTo>
                  <a:pt x="90" y="12"/>
                  <a:pt x="92" y="13"/>
                  <a:pt x="91" y="14"/>
                </a:cubicBezTo>
                <a:cubicBezTo>
                  <a:pt x="80" y="32"/>
                  <a:pt x="69" y="51"/>
                  <a:pt x="55" y="68"/>
                </a:cubicBezTo>
                <a:cubicBezTo>
                  <a:pt x="71" y="69"/>
                  <a:pt x="86" y="72"/>
                  <a:pt x="101" y="77"/>
                </a:cubicBezTo>
                <a:cubicBezTo>
                  <a:pt x="102" y="77"/>
                  <a:pt x="102" y="77"/>
                  <a:pt x="103" y="78"/>
                </a:cubicBezTo>
                <a:cubicBezTo>
                  <a:pt x="102" y="65"/>
                  <a:pt x="102" y="53"/>
                  <a:pt x="101" y="42"/>
                </a:cubicBezTo>
                <a:cubicBezTo>
                  <a:pt x="100" y="33"/>
                  <a:pt x="100" y="25"/>
                  <a:pt x="100" y="17"/>
                </a:cubicBezTo>
                <a:cubicBezTo>
                  <a:pt x="99" y="17"/>
                  <a:pt x="99" y="16"/>
                  <a:pt x="98" y="16"/>
                </a:cubicBezTo>
                <a:cubicBezTo>
                  <a:pt x="96" y="11"/>
                  <a:pt x="94" y="5"/>
                  <a:pt x="92" y="0"/>
                </a:cubicBezTo>
                <a:cubicBezTo>
                  <a:pt x="83" y="2"/>
                  <a:pt x="73" y="2"/>
                  <a:pt x="63" y="1"/>
                </a:cubicBezTo>
                <a:cubicBezTo>
                  <a:pt x="63" y="4"/>
                  <a:pt x="63" y="7"/>
                  <a:pt x="64" y="9"/>
                </a:cubicBezTo>
                <a:cubicBezTo>
                  <a:pt x="66" y="9"/>
                  <a:pt x="68" y="10"/>
                  <a:pt x="69" y="12"/>
                </a:cubicBezTo>
                <a:cubicBezTo>
                  <a:pt x="70" y="13"/>
                  <a:pt x="71" y="15"/>
                  <a:pt x="71" y="16"/>
                </a:cubicBezTo>
                <a:cubicBezTo>
                  <a:pt x="72" y="16"/>
                  <a:pt x="73" y="16"/>
                  <a:pt x="74" y="16"/>
                </a:cubicBezTo>
                <a:cubicBezTo>
                  <a:pt x="76" y="16"/>
                  <a:pt x="77" y="19"/>
                  <a:pt x="76" y="20"/>
                </a:cubicBezTo>
                <a:cubicBezTo>
                  <a:pt x="71" y="22"/>
                  <a:pt x="66" y="21"/>
                  <a:pt x="62" y="21"/>
                </a:cubicBezTo>
                <a:cubicBezTo>
                  <a:pt x="61" y="22"/>
                  <a:pt x="59" y="20"/>
                  <a:pt x="59" y="19"/>
                </a:cubicBezTo>
                <a:cubicBezTo>
                  <a:pt x="60" y="13"/>
                  <a:pt x="59" y="7"/>
                  <a:pt x="60" y="1"/>
                </a:cubicBezTo>
                <a:cubicBezTo>
                  <a:pt x="57" y="1"/>
                  <a:pt x="54" y="1"/>
                  <a:pt x="51" y="1"/>
                </a:cubicBezTo>
                <a:cubicBezTo>
                  <a:pt x="44" y="2"/>
                  <a:pt x="38" y="2"/>
                  <a:pt x="31" y="2"/>
                </a:cubicBezTo>
                <a:cubicBezTo>
                  <a:pt x="32" y="13"/>
                  <a:pt x="24" y="27"/>
                  <a:pt x="13" y="30"/>
                </a:cubicBezTo>
                <a:cubicBezTo>
                  <a:pt x="12" y="31"/>
                  <a:pt x="11" y="29"/>
                  <a:pt x="12" y="28"/>
                </a:cubicBezTo>
                <a:cubicBezTo>
                  <a:pt x="16" y="24"/>
                  <a:pt x="20" y="21"/>
                  <a:pt x="23" y="16"/>
                </a:cubicBezTo>
                <a:cubicBezTo>
                  <a:pt x="26" y="11"/>
                  <a:pt x="27" y="7"/>
                  <a:pt x="28" y="2"/>
                </a:cubicBezTo>
                <a:cubicBezTo>
                  <a:pt x="19" y="2"/>
                  <a:pt x="11" y="2"/>
                  <a:pt x="3" y="1"/>
                </a:cubicBezTo>
                <a:cubicBezTo>
                  <a:pt x="6" y="36"/>
                  <a:pt x="4" y="72"/>
                  <a:pt x="1" y="107"/>
                </a:cubicBezTo>
                <a:cubicBezTo>
                  <a:pt x="16" y="105"/>
                  <a:pt x="31" y="104"/>
                  <a:pt x="46" y="101"/>
                </a:cubicBezTo>
                <a:cubicBezTo>
                  <a:pt x="48" y="100"/>
                  <a:pt x="50" y="102"/>
                  <a:pt x="49" y="104"/>
                </a:cubicBezTo>
                <a:cubicBezTo>
                  <a:pt x="42" y="118"/>
                  <a:pt x="36" y="134"/>
                  <a:pt x="25" y="145"/>
                </a:cubicBezTo>
                <a:cubicBezTo>
                  <a:pt x="24" y="147"/>
                  <a:pt x="22" y="145"/>
                  <a:pt x="23" y="143"/>
                </a:cubicBezTo>
                <a:cubicBezTo>
                  <a:pt x="29" y="131"/>
                  <a:pt x="35" y="119"/>
                  <a:pt x="42" y="107"/>
                </a:cubicBezTo>
                <a:cubicBezTo>
                  <a:pt x="29" y="110"/>
                  <a:pt x="14" y="112"/>
                  <a:pt x="1" y="111"/>
                </a:cubicBezTo>
                <a:cubicBezTo>
                  <a:pt x="1" y="114"/>
                  <a:pt x="0" y="118"/>
                  <a:pt x="0" y="122"/>
                </a:cubicBezTo>
                <a:cubicBezTo>
                  <a:pt x="5" y="119"/>
                  <a:pt x="11" y="117"/>
                  <a:pt x="17" y="116"/>
                </a:cubicBezTo>
                <a:cubicBezTo>
                  <a:pt x="19" y="116"/>
                  <a:pt x="20" y="117"/>
                  <a:pt x="20" y="119"/>
                </a:cubicBezTo>
                <a:cubicBezTo>
                  <a:pt x="18" y="124"/>
                  <a:pt x="16" y="130"/>
                  <a:pt x="15" y="135"/>
                </a:cubicBezTo>
                <a:cubicBezTo>
                  <a:pt x="14" y="139"/>
                  <a:pt x="13" y="143"/>
                  <a:pt x="11" y="147"/>
                </a:cubicBezTo>
                <a:cubicBezTo>
                  <a:pt x="41" y="146"/>
                  <a:pt x="71" y="150"/>
                  <a:pt x="100" y="147"/>
                </a:cubicBezTo>
                <a:close/>
                <a:moveTo>
                  <a:pt x="89" y="59"/>
                </a:moveTo>
                <a:cubicBezTo>
                  <a:pt x="91" y="59"/>
                  <a:pt x="92" y="62"/>
                  <a:pt x="90" y="62"/>
                </a:cubicBezTo>
                <a:cubicBezTo>
                  <a:pt x="84" y="63"/>
                  <a:pt x="77" y="62"/>
                  <a:pt x="71" y="61"/>
                </a:cubicBezTo>
                <a:cubicBezTo>
                  <a:pt x="70" y="61"/>
                  <a:pt x="69" y="60"/>
                  <a:pt x="70" y="59"/>
                </a:cubicBezTo>
                <a:cubicBezTo>
                  <a:pt x="75" y="49"/>
                  <a:pt x="82" y="41"/>
                  <a:pt x="89" y="33"/>
                </a:cubicBezTo>
                <a:cubicBezTo>
                  <a:pt x="90" y="32"/>
                  <a:pt x="92" y="34"/>
                  <a:pt x="91" y="35"/>
                </a:cubicBezTo>
                <a:cubicBezTo>
                  <a:pt x="85" y="42"/>
                  <a:pt x="79" y="50"/>
                  <a:pt x="75" y="58"/>
                </a:cubicBezTo>
                <a:cubicBezTo>
                  <a:pt x="80" y="58"/>
                  <a:pt x="84" y="59"/>
                  <a:pt x="89" y="59"/>
                </a:cubicBezTo>
                <a:close/>
                <a:moveTo>
                  <a:pt x="87" y="91"/>
                </a:moveTo>
                <a:cubicBezTo>
                  <a:pt x="88" y="93"/>
                  <a:pt x="89" y="94"/>
                  <a:pt x="90" y="96"/>
                </a:cubicBezTo>
                <a:cubicBezTo>
                  <a:pt x="90" y="97"/>
                  <a:pt x="89" y="98"/>
                  <a:pt x="88" y="97"/>
                </a:cubicBezTo>
                <a:cubicBezTo>
                  <a:pt x="86" y="96"/>
                  <a:pt x="85" y="94"/>
                  <a:pt x="84" y="92"/>
                </a:cubicBezTo>
                <a:cubicBezTo>
                  <a:pt x="84" y="90"/>
                  <a:pt x="86" y="89"/>
                  <a:pt x="87" y="91"/>
                </a:cubicBezTo>
                <a:close/>
                <a:moveTo>
                  <a:pt x="79" y="97"/>
                </a:moveTo>
                <a:cubicBezTo>
                  <a:pt x="81" y="98"/>
                  <a:pt x="83" y="103"/>
                  <a:pt x="80" y="103"/>
                </a:cubicBezTo>
                <a:cubicBezTo>
                  <a:pt x="79" y="103"/>
                  <a:pt x="78" y="103"/>
                  <a:pt x="78" y="102"/>
                </a:cubicBezTo>
                <a:cubicBezTo>
                  <a:pt x="77" y="101"/>
                  <a:pt x="77" y="99"/>
                  <a:pt x="77" y="98"/>
                </a:cubicBezTo>
                <a:cubicBezTo>
                  <a:pt x="76" y="96"/>
                  <a:pt x="78" y="96"/>
                  <a:pt x="79" y="97"/>
                </a:cubicBezTo>
                <a:close/>
                <a:moveTo>
                  <a:pt x="96" y="99"/>
                </a:moveTo>
                <a:cubicBezTo>
                  <a:pt x="97" y="98"/>
                  <a:pt x="98" y="100"/>
                  <a:pt x="97" y="101"/>
                </a:cubicBezTo>
                <a:cubicBezTo>
                  <a:pt x="92" y="107"/>
                  <a:pt x="84" y="111"/>
                  <a:pt x="77" y="116"/>
                </a:cubicBezTo>
                <a:cubicBezTo>
                  <a:pt x="69" y="122"/>
                  <a:pt x="61" y="128"/>
                  <a:pt x="53" y="135"/>
                </a:cubicBezTo>
                <a:cubicBezTo>
                  <a:pt x="52" y="136"/>
                  <a:pt x="50" y="134"/>
                  <a:pt x="51" y="133"/>
                </a:cubicBezTo>
                <a:cubicBezTo>
                  <a:pt x="58" y="126"/>
                  <a:pt x="65" y="120"/>
                  <a:pt x="73" y="114"/>
                </a:cubicBezTo>
                <a:cubicBezTo>
                  <a:pt x="80" y="109"/>
                  <a:pt x="87" y="102"/>
                  <a:pt x="96" y="99"/>
                </a:cubicBezTo>
                <a:close/>
                <a:moveTo>
                  <a:pt x="59" y="113"/>
                </a:moveTo>
                <a:cubicBezTo>
                  <a:pt x="59" y="111"/>
                  <a:pt x="62" y="111"/>
                  <a:pt x="62" y="113"/>
                </a:cubicBezTo>
                <a:cubicBezTo>
                  <a:pt x="62" y="114"/>
                  <a:pt x="63" y="115"/>
                  <a:pt x="63" y="116"/>
                </a:cubicBezTo>
                <a:cubicBezTo>
                  <a:pt x="63" y="117"/>
                  <a:pt x="61" y="118"/>
                  <a:pt x="60" y="117"/>
                </a:cubicBezTo>
                <a:cubicBezTo>
                  <a:pt x="59" y="116"/>
                  <a:pt x="59" y="114"/>
                  <a:pt x="59" y="113"/>
                </a:cubicBezTo>
                <a:close/>
                <a:moveTo>
                  <a:pt x="71" y="103"/>
                </a:moveTo>
                <a:cubicBezTo>
                  <a:pt x="72" y="105"/>
                  <a:pt x="73" y="107"/>
                  <a:pt x="72" y="109"/>
                </a:cubicBezTo>
                <a:cubicBezTo>
                  <a:pt x="72" y="110"/>
                  <a:pt x="70" y="110"/>
                  <a:pt x="70" y="110"/>
                </a:cubicBezTo>
                <a:cubicBezTo>
                  <a:pt x="68" y="108"/>
                  <a:pt x="68" y="106"/>
                  <a:pt x="68" y="104"/>
                </a:cubicBezTo>
                <a:cubicBezTo>
                  <a:pt x="68" y="102"/>
                  <a:pt x="70" y="102"/>
                  <a:pt x="71" y="103"/>
                </a:cubicBezTo>
                <a:close/>
                <a:moveTo>
                  <a:pt x="10" y="43"/>
                </a:moveTo>
                <a:cubicBezTo>
                  <a:pt x="9" y="43"/>
                  <a:pt x="9" y="41"/>
                  <a:pt x="10" y="41"/>
                </a:cubicBezTo>
                <a:cubicBezTo>
                  <a:pt x="19" y="38"/>
                  <a:pt x="27" y="37"/>
                  <a:pt x="33" y="30"/>
                </a:cubicBezTo>
                <a:cubicBezTo>
                  <a:pt x="40" y="23"/>
                  <a:pt x="44" y="15"/>
                  <a:pt x="45" y="6"/>
                </a:cubicBezTo>
                <a:cubicBezTo>
                  <a:pt x="46" y="4"/>
                  <a:pt x="48" y="4"/>
                  <a:pt x="48" y="6"/>
                </a:cubicBezTo>
                <a:cubicBezTo>
                  <a:pt x="47" y="23"/>
                  <a:pt x="30" y="46"/>
                  <a:pt x="10" y="43"/>
                </a:cubicBezTo>
                <a:close/>
                <a:moveTo>
                  <a:pt x="17" y="69"/>
                </a:moveTo>
                <a:cubicBezTo>
                  <a:pt x="18" y="68"/>
                  <a:pt x="20" y="68"/>
                  <a:pt x="21" y="69"/>
                </a:cubicBezTo>
                <a:cubicBezTo>
                  <a:pt x="23" y="69"/>
                  <a:pt x="23" y="71"/>
                  <a:pt x="21" y="72"/>
                </a:cubicBezTo>
                <a:cubicBezTo>
                  <a:pt x="20" y="72"/>
                  <a:pt x="18" y="72"/>
                  <a:pt x="17" y="72"/>
                </a:cubicBezTo>
                <a:cubicBezTo>
                  <a:pt x="15" y="72"/>
                  <a:pt x="15" y="69"/>
                  <a:pt x="17" y="69"/>
                </a:cubicBezTo>
                <a:close/>
                <a:moveTo>
                  <a:pt x="23" y="81"/>
                </a:moveTo>
                <a:cubicBezTo>
                  <a:pt x="21" y="82"/>
                  <a:pt x="20" y="82"/>
                  <a:pt x="19" y="82"/>
                </a:cubicBezTo>
                <a:cubicBezTo>
                  <a:pt x="17" y="83"/>
                  <a:pt x="16" y="80"/>
                  <a:pt x="18" y="80"/>
                </a:cubicBezTo>
                <a:cubicBezTo>
                  <a:pt x="19" y="79"/>
                  <a:pt x="21" y="78"/>
                  <a:pt x="22" y="78"/>
                </a:cubicBezTo>
                <a:cubicBezTo>
                  <a:pt x="23" y="79"/>
                  <a:pt x="24" y="81"/>
                  <a:pt x="23" y="81"/>
                </a:cubicBezTo>
                <a:close/>
                <a:moveTo>
                  <a:pt x="24" y="64"/>
                </a:moveTo>
                <a:cubicBezTo>
                  <a:pt x="22" y="66"/>
                  <a:pt x="19" y="65"/>
                  <a:pt x="17" y="64"/>
                </a:cubicBezTo>
                <a:cubicBezTo>
                  <a:pt x="15" y="64"/>
                  <a:pt x="16" y="61"/>
                  <a:pt x="18" y="61"/>
                </a:cubicBezTo>
                <a:cubicBezTo>
                  <a:pt x="20" y="62"/>
                  <a:pt x="22" y="61"/>
                  <a:pt x="23" y="61"/>
                </a:cubicBezTo>
                <a:cubicBezTo>
                  <a:pt x="24" y="62"/>
                  <a:pt x="25" y="63"/>
                  <a:pt x="24" y="64"/>
                </a:cubicBezTo>
                <a:close/>
                <a:moveTo>
                  <a:pt x="29" y="72"/>
                </a:moveTo>
                <a:cubicBezTo>
                  <a:pt x="26" y="55"/>
                  <a:pt x="36" y="39"/>
                  <a:pt x="54" y="39"/>
                </a:cubicBezTo>
                <a:cubicBezTo>
                  <a:pt x="57" y="39"/>
                  <a:pt x="57" y="43"/>
                  <a:pt x="54" y="43"/>
                </a:cubicBezTo>
                <a:cubicBezTo>
                  <a:pt x="41" y="44"/>
                  <a:pt x="32" y="56"/>
                  <a:pt x="33" y="69"/>
                </a:cubicBezTo>
                <a:cubicBezTo>
                  <a:pt x="35" y="89"/>
                  <a:pt x="53" y="89"/>
                  <a:pt x="66" y="78"/>
                </a:cubicBezTo>
                <a:cubicBezTo>
                  <a:pt x="67" y="76"/>
                  <a:pt x="70" y="78"/>
                  <a:pt x="69" y="80"/>
                </a:cubicBezTo>
                <a:cubicBezTo>
                  <a:pt x="57" y="95"/>
                  <a:pt x="32" y="93"/>
                  <a:pt x="29" y="7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0" name="CustomShape 25"/>
          <p:cNvSpPr/>
          <p:nvPr/>
        </p:nvSpPr>
        <p:spPr>
          <a:xfrm>
            <a:off x="8458538" y="4300446"/>
            <a:ext cx="7919" cy="17278"/>
          </a:xfrm>
          <a:custGeom>
            <a:avLst/>
            <a:gdLst/>
            <a:ahLst/>
            <a:cxnLst/>
            <a:rect l="l" t="t" r="r" b="b"/>
            <a:pathLst>
              <a:path w="2" h="4">
                <a:moveTo>
                  <a:pt x="2" y="1"/>
                </a:moveTo>
                <a:cubicBezTo>
                  <a:pt x="1" y="0"/>
                  <a:pt x="1" y="0"/>
                  <a:pt x="0" y="0"/>
                </a:cubicBezTo>
                <a:cubicBezTo>
                  <a:pt x="0" y="1"/>
                  <a:pt x="0" y="2"/>
                  <a:pt x="0" y="4"/>
                </a:cubicBezTo>
                <a:cubicBezTo>
                  <a:pt x="1" y="4"/>
                  <a:pt x="1" y="4"/>
                  <a:pt x="2" y="4"/>
                </a:cubicBezTo>
                <a:cubicBezTo>
                  <a:pt x="2" y="3"/>
                  <a:pt x="2" y="2"/>
                  <a:pt x="2" y="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1" name="CustomShape 26"/>
          <p:cNvSpPr/>
          <p:nvPr/>
        </p:nvSpPr>
        <p:spPr>
          <a:xfrm>
            <a:off x="9620467" y="3995566"/>
            <a:ext cx="246208" cy="254127"/>
          </a:xfrm>
          <a:custGeom>
            <a:avLst/>
            <a:gdLst/>
            <a:ahLst/>
            <a:cxnLst/>
            <a:rect l="l" t="t" r="r" b="b"/>
            <a:pathLst>
              <a:path w="58" h="60">
                <a:moveTo>
                  <a:pt x="0" y="0"/>
                </a:moveTo>
                <a:cubicBezTo>
                  <a:pt x="8" y="15"/>
                  <a:pt x="16" y="30"/>
                  <a:pt x="27" y="43"/>
                </a:cubicBezTo>
                <a:cubicBezTo>
                  <a:pt x="32" y="49"/>
                  <a:pt x="38" y="55"/>
                  <a:pt x="44" y="60"/>
                </a:cubicBezTo>
                <a:cubicBezTo>
                  <a:pt x="47" y="58"/>
                  <a:pt x="50" y="57"/>
                  <a:pt x="53" y="55"/>
                </a:cubicBezTo>
                <a:cubicBezTo>
                  <a:pt x="55" y="54"/>
                  <a:pt x="56" y="53"/>
                  <a:pt x="58" y="52"/>
                </a:cubicBezTo>
                <a:cubicBezTo>
                  <a:pt x="58" y="51"/>
                  <a:pt x="58" y="51"/>
                  <a:pt x="58" y="50"/>
                </a:cubicBezTo>
                <a:cubicBezTo>
                  <a:pt x="56" y="48"/>
                  <a:pt x="54" y="46"/>
                  <a:pt x="52" y="44"/>
                </a:cubicBezTo>
                <a:cubicBezTo>
                  <a:pt x="44" y="35"/>
                  <a:pt x="36" y="25"/>
                  <a:pt x="30" y="14"/>
                </a:cubicBezTo>
                <a:cubicBezTo>
                  <a:pt x="26" y="14"/>
                  <a:pt x="22" y="13"/>
                  <a:pt x="18" y="12"/>
                </a:cubicBezTo>
                <a:cubicBezTo>
                  <a:pt x="12" y="10"/>
                  <a:pt x="8" y="5"/>
                  <a:pt x="9" y="0"/>
                </a:cubicBezTo>
                <a:cubicBezTo>
                  <a:pt x="6" y="0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2" name="CustomShape 27"/>
          <p:cNvSpPr/>
          <p:nvPr/>
        </p:nvSpPr>
        <p:spPr>
          <a:xfrm>
            <a:off x="9810882" y="3630574"/>
            <a:ext cx="128863" cy="258806"/>
          </a:xfrm>
          <a:custGeom>
            <a:avLst/>
            <a:gdLst/>
            <a:ahLst/>
            <a:cxnLst/>
            <a:rect l="l" t="t" r="r" b="b"/>
            <a:pathLst>
              <a:path w="30" h="61">
                <a:moveTo>
                  <a:pt x="8" y="18"/>
                </a:moveTo>
                <a:cubicBezTo>
                  <a:pt x="14" y="29"/>
                  <a:pt x="17" y="43"/>
                  <a:pt x="16" y="56"/>
                </a:cubicBezTo>
                <a:cubicBezTo>
                  <a:pt x="20" y="58"/>
                  <a:pt x="25" y="59"/>
                  <a:pt x="30" y="61"/>
                </a:cubicBezTo>
                <a:cubicBezTo>
                  <a:pt x="25" y="42"/>
                  <a:pt x="24" y="20"/>
                  <a:pt x="27" y="0"/>
                </a:cubicBezTo>
                <a:cubicBezTo>
                  <a:pt x="26" y="0"/>
                  <a:pt x="25" y="0"/>
                  <a:pt x="25" y="0"/>
                </a:cubicBezTo>
                <a:cubicBezTo>
                  <a:pt x="25" y="0"/>
                  <a:pt x="25" y="0"/>
                  <a:pt x="24" y="1"/>
                </a:cubicBezTo>
                <a:cubicBezTo>
                  <a:pt x="17" y="4"/>
                  <a:pt x="8" y="8"/>
                  <a:pt x="0" y="9"/>
                </a:cubicBezTo>
                <a:lnTo>
                  <a:pt x="8" y="18"/>
                </a:ln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3" name="CustomShape 28"/>
          <p:cNvSpPr/>
          <p:nvPr/>
        </p:nvSpPr>
        <p:spPr>
          <a:xfrm>
            <a:off x="8641395" y="4193901"/>
            <a:ext cx="1382220" cy="535250"/>
          </a:xfrm>
          <a:custGeom>
            <a:avLst/>
            <a:gdLst/>
            <a:ahLst/>
            <a:cxnLst/>
            <a:rect l="l" t="t" r="r" b="b"/>
            <a:pathLst>
              <a:path w="326" h="126">
                <a:moveTo>
                  <a:pt x="168" y="121"/>
                </a:moveTo>
                <a:cubicBezTo>
                  <a:pt x="197" y="118"/>
                  <a:pt x="227" y="113"/>
                  <a:pt x="255" y="104"/>
                </a:cubicBezTo>
                <a:cubicBezTo>
                  <a:pt x="282" y="95"/>
                  <a:pt x="305" y="82"/>
                  <a:pt x="326" y="63"/>
                </a:cubicBezTo>
                <a:cubicBezTo>
                  <a:pt x="320" y="59"/>
                  <a:pt x="315" y="56"/>
                  <a:pt x="309" y="52"/>
                </a:cubicBezTo>
                <a:cubicBezTo>
                  <a:pt x="294" y="42"/>
                  <a:pt x="279" y="31"/>
                  <a:pt x="267" y="17"/>
                </a:cubicBezTo>
                <a:cubicBezTo>
                  <a:pt x="267" y="16"/>
                  <a:pt x="267" y="16"/>
                  <a:pt x="267" y="16"/>
                </a:cubicBezTo>
                <a:cubicBezTo>
                  <a:pt x="262" y="11"/>
                  <a:pt x="257" y="5"/>
                  <a:pt x="253" y="0"/>
                </a:cubicBezTo>
                <a:cubicBezTo>
                  <a:pt x="235" y="9"/>
                  <a:pt x="214" y="14"/>
                  <a:pt x="194" y="17"/>
                </a:cubicBezTo>
                <a:cubicBezTo>
                  <a:pt x="173" y="21"/>
                  <a:pt x="150" y="23"/>
                  <a:pt x="128" y="24"/>
                </a:cubicBezTo>
                <a:cubicBezTo>
                  <a:pt x="105" y="24"/>
                  <a:pt x="82" y="22"/>
                  <a:pt x="59" y="20"/>
                </a:cubicBezTo>
                <a:cubicBezTo>
                  <a:pt x="39" y="18"/>
                  <a:pt x="19" y="16"/>
                  <a:pt x="0" y="12"/>
                </a:cubicBezTo>
                <a:cubicBezTo>
                  <a:pt x="0" y="28"/>
                  <a:pt x="1" y="44"/>
                  <a:pt x="2" y="60"/>
                </a:cubicBezTo>
                <a:cubicBezTo>
                  <a:pt x="3" y="74"/>
                  <a:pt x="4" y="89"/>
                  <a:pt x="6" y="103"/>
                </a:cubicBezTo>
                <a:cubicBezTo>
                  <a:pt x="56" y="123"/>
                  <a:pt x="114" y="126"/>
                  <a:pt x="168" y="121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4" name="CustomShape 29"/>
          <p:cNvSpPr/>
          <p:nvPr/>
        </p:nvSpPr>
        <p:spPr>
          <a:xfrm>
            <a:off x="9777767" y="4059278"/>
            <a:ext cx="73070" cy="58672"/>
          </a:xfrm>
          <a:custGeom>
            <a:avLst/>
            <a:gdLst/>
            <a:ahLst/>
            <a:cxnLst/>
            <a:rect l="l" t="t" r="r" b="b"/>
            <a:pathLst>
              <a:path w="17" h="14">
                <a:moveTo>
                  <a:pt x="1" y="0"/>
                </a:moveTo>
                <a:cubicBezTo>
                  <a:pt x="0" y="0"/>
                  <a:pt x="0" y="0"/>
                  <a:pt x="0" y="0"/>
                </a:cubicBezTo>
                <a:cubicBezTo>
                  <a:pt x="3" y="5"/>
                  <a:pt x="7" y="9"/>
                  <a:pt x="11" y="14"/>
                </a:cubicBezTo>
                <a:cubicBezTo>
                  <a:pt x="13" y="13"/>
                  <a:pt x="15" y="12"/>
                  <a:pt x="17" y="11"/>
                </a:cubicBezTo>
                <a:cubicBezTo>
                  <a:pt x="11" y="8"/>
                  <a:pt x="5" y="4"/>
                  <a:pt x="1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5" name="CustomShape 30"/>
          <p:cNvSpPr/>
          <p:nvPr/>
        </p:nvSpPr>
        <p:spPr>
          <a:xfrm>
            <a:off x="9947664" y="3646412"/>
            <a:ext cx="164859" cy="255567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6" name="CustomShape 31"/>
          <p:cNvSpPr/>
          <p:nvPr/>
        </p:nvSpPr>
        <p:spPr>
          <a:xfrm>
            <a:off x="10015696" y="4062158"/>
            <a:ext cx="385870" cy="806655"/>
          </a:xfrm>
          <a:custGeom>
            <a:avLst/>
            <a:gdLst/>
            <a:ahLst/>
            <a:cxnLst/>
            <a:rect l="l" t="t" r="r" b="b"/>
            <a:pathLst>
              <a:path w="91" h="190">
                <a:moveTo>
                  <a:pt x="69" y="91"/>
                </a:moveTo>
                <a:cubicBezTo>
                  <a:pt x="66" y="78"/>
                  <a:pt x="63" y="64"/>
                  <a:pt x="61" y="51"/>
                </a:cubicBezTo>
                <a:cubicBezTo>
                  <a:pt x="59" y="33"/>
                  <a:pt x="64" y="17"/>
                  <a:pt x="67" y="0"/>
                </a:cubicBezTo>
                <a:cubicBezTo>
                  <a:pt x="62" y="5"/>
                  <a:pt x="55" y="9"/>
                  <a:pt x="48" y="12"/>
                </a:cubicBezTo>
                <a:cubicBezTo>
                  <a:pt x="34" y="18"/>
                  <a:pt x="17" y="21"/>
                  <a:pt x="0" y="20"/>
                </a:cubicBezTo>
                <a:cubicBezTo>
                  <a:pt x="1" y="29"/>
                  <a:pt x="2" y="37"/>
                  <a:pt x="3" y="46"/>
                </a:cubicBezTo>
                <a:cubicBezTo>
                  <a:pt x="4" y="51"/>
                  <a:pt x="6" y="56"/>
                  <a:pt x="7" y="61"/>
                </a:cubicBezTo>
                <a:cubicBezTo>
                  <a:pt x="17" y="67"/>
                  <a:pt x="28" y="72"/>
                  <a:pt x="38" y="77"/>
                </a:cubicBezTo>
                <a:cubicBezTo>
                  <a:pt x="45" y="80"/>
                  <a:pt x="45" y="80"/>
                  <a:pt x="45" y="80"/>
                </a:cubicBezTo>
                <a:cubicBezTo>
                  <a:pt x="42" y="86"/>
                  <a:pt x="42" y="86"/>
                  <a:pt x="42" y="86"/>
                </a:cubicBezTo>
                <a:cubicBezTo>
                  <a:pt x="39" y="91"/>
                  <a:pt x="34" y="96"/>
                  <a:pt x="28" y="100"/>
                </a:cubicBezTo>
                <a:cubicBezTo>
                  <a:pt x="21" y="104"/>
                  <a:pt x="21" y="104"/>
                  <a:pt x="21" y="104"/>
                </a:cubicBezTo>
                <a:cubicBezTo>
                  <a:pt x="14" y="101"/>
                  <a:pt x="14" y="101"/>
                  <a:pt x="14" y="101"/>
                </a:cubicBezTo>
                <a:cubicBezTo>
                  <a:pt x="13" y="100"/>
                  <a:pt x="12" y="100"/>
                  <a:pt x="11" y="99"/>
                </a:cubicBezTo>
                <a:cubicBezTo>
                  <a:pt x="13" y="114"/>
                  <a:pt x="16" y="129"/>
                  <a:pt x="23" y="143"/>
                </a:cubicBezTo>
                <a:cubicBezTo>
                  <a:pt x="26" y="150"/>
                  <a:pt x="29" y="156"/>
                  <a:pt x="28" y="163"/>
                </a:cubicBezTo>
                <a:cubicBezTo>
                  <a:pt x="29" y="164"/>
                  <a:pt x="28" y="164"/>
                  <a:pt x="28" y="165"/>
                </a:cubicBezTo>
                <a:cubicBezTo>
                  <a:pt x="28" y="166"/>
                  <a:pt x="28" y="166"/>
                  <a:pt x="27" y="166"/>
                </a:cubicBezTo>
                <a:cubicBezTo>
                  <a:pt x="27" y="167"/>
                  <a:pt x="27" y="167"/>
                  <a:pt x="27" y="167"/>
                </a:cubicBezTo>
                <a:cubicBezTo>
                  <a:pt x="27" y="167"/>
                  <a:pt x="27" y="168"/>
                  <a:pt x="26" y="168"/>
                </a:cubicBezTo>
                <a:cubicBezTo>
                  <a:pt x="22" y="174"/>
                  <a:pt x="17" y="178"/>
                  <a:pt x="10" y="181"/>
                </a:cubicBezTo>
                <a:cubicBezTo>
                  <a:pt x="11" y="184"/>
                  <a:pt x="13" y="187"/>
                  <a:pt x="14" y="190"/>
                </a:cubicBezTo>
                <a:cubicBezTo>
                  <a:pt x="33" y="179"/>
                  <a:pt x="55" y="179"/>
                  <a:pt x="71" y="163"/>
                </a:cubicBezTo>
                <a:cubicBezTo>
                  <a:pt x="80" y="154"/>
                  <a:pt x="87" y="143"/>
                  <a:pt x="91" y="131"/>
                </a:cubicBezTo>
                <a:cubicBezTo>
                  <a:pt x="79" y="126"/>
                  <a:pt x="72" y="103"/>
                  <a:pt x="69" y="91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7" name="CustomShape 32"/>
          <p:cNvSpPr/>
          <p:nvPr/>
        </p:nvSpPr>
        <p:spPr>
          <a:xfrm>
            <a:off x="9947664" y="3646412"/>
            <a:ext cx="164859" cy="255567"/>
          </a:xfrm>
          <a:custGeom>
            <a:avLst/>
            <a:gdLst/>
            <a:ahLst/>
            <a:cxnLst/>
            <a:rect l="l" t="t" r="r" b="b"/>
            <a:pathLst>
              <a:path w="39" h="60">
                <a:moveTo>
                  <a:pt x="37" y="60"/>
                </a:moveTo>
                <a:cubicBezTo>
                  <a:pt x="39" y="40"/>
                  <a:pt x="25" y="21"/>
                  <a:pt x="11" y="8"/>
                </a:cubicBezTo>
                <a:cubicBezTo>
                  <a:pt x="7" y="5"/>
                  <a:pt x="3" y="2"/>
                  <a:pt x="0" y="0"/>
                </a:cubicBezTo>
                <a:cubicBezTo>
                  <a:pt x="2" y="19"/>
                  <a:pt x="1" y="38"/>
                  <a:pt x="4" y="58"/>
                </a:cubicBezTo>
                <a:cubicBezTo>
                  <a:pt x="15" y="60"/>
                  <a:pt x="26" y="60"/>
                  <a:pt x="37" y="60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8" name="CustomShape 33"/>
          <p:cNvSpPr/>
          <p:nvPr/>
        </p:nvSpPr>
        <p:spPr>
          <a:xfrm>
            <a:off x="9828520" y="3889380"/>
            <a:ext cx="144341" cy="169898"/>
          </a:xfrm>
          <a:custGeom>
            <a:avLst/>
            <a:gdLst/>
            <a:ahLst/>
            <a:cxnLst/>
            <a:rect l="l" t="t" r="r" b="b"/>
            <a:pathLst>
              <a:path w="34" h="40">
                <a:moveTo>
                  <a:pt x="0" y="30"/>
                </a:moveTo>
                <a:cubicBezTo>
                  <a:pt x="4" y="31"/>
                  <a:pt x="8" y="32"/>
                  <a:pt x="12" y="34"/>
                </a:cubicBezTo>
                <a:cubicBezTo>
                  <a:pt x="16" y="35"/>
                  <a:pt x="20" y="37"/>
                  <a:pt x="24" y="40"/>
                </a:cubicBezTo>
                <a:cubicBezTo>
                  <a:pt x="26" y="37"/>
                  <a:pt x="27" y="35"/>
                  <a:pt x="29" y="32"/>
                </a:cubicBezTo>
                <a:cubicBezTo>
                  <a:pt x="24" y="32"/>
                  <a:pt x="20" y="31"/>
                  <a:pt x="16" y="30"/>
                </a:cubicBezTo>
                <a:cubicBezTo>
                  <a:pt x="13" y="29"/>
                  <a:pt x="8" y="28"/>
                  <a:pt x="5" y="26"/>
                </a:cubicBezTo>
                <a:cubicBezTo>
                  <a:pt x="3" y="25"/>
                  <a:pt x="4" y="23"/>
                  <a:pt x="6" y="23"/>
                </a:cubicBezTo>
                <a:cubicBezTo>
                  <a:pt x="10" y="23"/>
                  <a:pt x="14" y="24"/>
                  <a:pt x="18" y="25"/>
                </a:cubicBezTo>
                <a:cubicBezTo>
                  <a:pt x="22" y="26"/>
                  <a:pt x="26" y="27"/>
                  <a:pt x="30" y="29"/>
                </a:cubicBezTo>
                <a:cubicBezTo>
                  <a:pt x="30" y="29"/>
                  <a:pt x="30" y="29"/>
                  <a:pt x="30" y="29"/>
                </a:cubicBezTo>
                <a:cubicBezTo>
                  <a:pt x="30" y="28"/>
                  <a:pt x="31" y="28"/>
                  <a:pt x="31" y="27"/>
                </a:cubicBezTo>
                <a:cubicBezTo>
                  <a:pt x="33" y="21"/>
                  <a:pt x="33" y="14"/>
                  <a:pt x="34" y="7"/>
                </a:cubicBezTo>
                <a:cubicBezTo>
                  <a:pt x="26" y="6"/>
                  <a:pt x="18" y="3"/>
                  <a:pt x="11" y="0"/>
                </a:cubicBezTo>
                <a:cubicBezTo>
                  <a:pt x="9" y="11"/>
                  <a:pt x="6" y="21"/>
                  <a:pt x="0" y="30"/>
                </a:cubicBezTo>
                <a:close/>
                <a:moveTo>
                  <a:pt x="14" y="14"/>
                </a:moveTo>
                <a:cubicBezTo>
                  <a:pt x="19" y="15"/>
                  <a:pt x="26" y="15"/>
                  <a:pt x="31" y="18"/>
                </a:cubicBezTo>
                <a:cubicBezTo>
                  <a:pt x="32" y="19"/>
                  <a:pt x="31" y="21"/>
                  <a:pt x="30" y="21"/>
                </a:cubicBezTo>
                <a:cubicBezTo>
                  <a:pt x="24" y="21"/>
                  <a:pt x="18" y="20"/>
                  <a:pt x="13" y="18"/>
                </a:cubicBezTo>
                <a:cubicBezTo>
                  <a:pt x="11" y="17"/>
                  <a:pt x="12" y="14"/>
                  <a:pt x="14" y="1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49" name="CustomShape 34"/>
          <p:cNvSpPr/>
          <p:nvPr/>
        </p:nvSpPr>
        <p:spPr>
          <a:xfrm>
            <a:off x="8296920" y="3567222"/>
            <a:ext cx="242608" cy="494936"/>
          </a:xfrm>
          <a:custGeom>
            <a:avLst/>
            <a:gdLst/>
            <a:ahLst/>
            <a:cxnLst/>
            <a:rect l="l" t="t" r="r" b="b"/>
            <a:pathLst>
              <a:path w="57" h="117">
                <a:moveTo>
                  <a:pt x="57" y="117"/>
                </a:moveTo>
                <a:cubicBezTo>
                  <a:pt x="54" y="98"/>
                  <a:pt x="52" y="80"/>
                  <a:pt x="52" y="61"/>
                </a:cubicBezTo>
                <a:cubicBezTo>
                  <a:pt x="52" y="42"/>
                  <a:pt x="52" y="21"/>
                  <a:pt x="55" y="0"/>
                </a:cubicBezTo>
                <a:cubicBezTo>
                  <a:pt x="48" y="15"/>
                  <a:pt x="39" y="30"/>
                  <a:pt x="31" y="44"/>
                </a:cubicBezTo>
                <a:cubicBezTo>
                  <a:pt x="19" y="67"/>
                  <a:pt x="8" y="91"/>
                  <a:pt x="0" y="116"/>
                </a:cubicBezTo>
                <a:cubicBezTo>
                  <a:pt x="19" y="115"/>
                  <a:pt x="38" y="115"/>
                  <a:pt x="57" y="117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0" name="CustomShape 35"/>
          <p:cNvSpPr/>
          <p:nvPr/>
        </p:nvSpPr>
        <p:spPr>
          <a:xfrm>
            <a:off x="9680939" y="3240025"/>
            <a:ext cx="492056" cy="636757"/>
          </a:xfrm>
          <a:custGeom>
            <a:avLst/>
            <a:gdLst/>
            <a:ahLst/>
            <a:cxnLst/>
            <a:rect l="l" t="t" r="r" b="b"/>
            <a:pathLst>
              <a:path w="116" h="150">
                <a:moveTo>
                  <a:pt x="22" y="73"/>
                </a:moveTo>
                <a:cubicBezTo>
                  <a:pt x="47" y="75"/>
                  <a:pt x="72" y="91"/>
                  <a:pt x="88" y="110"/>
                </a:cubicBezTo>
                <a:cubicBezTo>
                  <a:pt x="96" y="120"/>
                  <a:pt x="107" y="136"/>
                  <a:pt x="107" y="150"/>
                </a:cubicBezTo>
                <a:cubicBezTo>
                  <a:pt x="116" y="127"/>
                  <a:pt x="74" y="90"/>
                  <a:pt x="61" y="77"/>
                </a:cubicBezTo>
                <a:cubicBezTo>
                  <a:pt x="36" y="55"/>
                  <a:pt x="15" y="33"/>
                  <a:pt x="17" y="0"/>
                </a:cubicBezTo>
                <a:cubicBezTo>
                  <a:pt x="12" y="12"/>
                  <a:pt x="8" y="24"/>
                  <a:pt x="6" y="37"/>
                </a:cubicBezTo>
                <a:cubicBezTo>
                  <a:pt x="2" y="55"/>
                  <a:pt x="2" y="74"/>
                  <a:pt x="0" y="93"/>
                </a:cubicBezTo>
                <a:cubicBezTo>
                  <a:pt x="4" y="94"/>
                  <a:pt x="9" y="94"/>
                  <a:pt x="13" y="95"/>
                </a:cubicBezTo>
                <a:cubicBezTo>
                  <a:pt x="27" y="99"/>
                  <a:pt x="27" y="99"/>
                  <a:pt x="27" y="99"/>
                </a:cubicBezTo>
                <a:cubicBezTo>
                  <a:pt x="36" y="97"/>
                  <a:pt x="45" y="94"/>
                  <a:pt x="53" y="90"/>
                </a:cubicBezTo>
                <a:cubicBezTo>
                  <a:pt x="43" y="84"/>
                  <a:pt x="33" y="80"/>
                  <a:pt x="21" y="76"/>
                </a:cubicBezTo>
                <a:cubicBezTo>
                  <a:pt x="20" y="76"/>
                  <a:pt x="20" y="73"/>
                  <a:pt x="22" y="7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1" name="CustomShape 36"/>
          <p:cNvSpPr/>
          <p:nvPr/>
        </p:nvSpPr>
        <p:spPr>
          <a:xfrm>
            <a:off x="9922108" y="3871743"/>
            <a:ext cx="433384" cy="250887"/>
          </a:xfrm>
          <a:custGeom>
            <a:avLst/>
            <a:gdLst/>
            <a:ahLst/>
            <a:cxnLst/>
            <a:rect l="l" t="t" r="r" b="b"/>
            <a:pathLst>
              <a:path w="102" h="59">
                <a:moveTo>
                  <a:pt x="65" y="34"/>
                </a:moveTo>
                <a:cubicBezTo>
                  <a:pt x="46" y="40"/>
                  <a:pt x="26" y="38"/>
                  <a:pt x="18" y="22"/>
                </a:cubicBezTo>
                <a:cubicBezTo>
                  <a:pt x="17" y="34"/>
                  <a:pt x="10" y="50"/>
                  <a:pt x="0" y="54"/>
                </a:cubicBezTo>
                <a:cubicBezTo>
                  <a:pt x="5" y="55"/>
                  <a:pt x="10" y="56"/>
                  <a:pt x="15" y="57"/>
                </a:cubicBezTo>
                <a:cubicBezTo>
                  <a:pt x="21" y="58"/>
                  <a:pt x="21" y="58"/>
                  <a:pt x="21" y="58"/>
                </a:cubicBezTo>
                <a:cubicBezTo>
                  <a:pt x="41" y="59"/>
                  <a:pt x="61" y="55"/>
                  <a:pt x="77" y="45"/>
                </a:cubicBezTo>
                <a:cubicBezTo>
                  <a:pt x="93" y="34"/>
                  <a:pt x="101" y="17"/>
                  <a:pt x="102" y="0"/>
                </a:cubicBezTo>
                <a:cubicBezTo>
                  <a:pt x="95" y="16"/>
                  <a:pt x="82" y="29"/>
                  <a:pt x="65" y="3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2" name="CustomShape 37"/>
          <p:cNvSpPr/>
          <p:nvPr/>
        </p:nvSpPr>
        <p:spPr>
          <a:xfrm>
            <a:off x="8696828" y="3125919"/>
            <a:ext cx="933358" cy="623799"/>
          </a:xfrm>
          <a:custGeom>
            <a:avLst/>
            <a:gdLst/>
            <a:ahLst/>
            <a:cxnLst/>
            <a:rect l="l" t="t" r="r" b="b"/>
            <a:pathLst>
              <a:path w="220" h="147">
                <a:moveTo>
                  <a:pt x="51" y="100"/>
                </a:moveTo>
                <a:cubicBezTo>
                  <a:pt x="50" y="98"/>
                  <a:pt x="50" y="96"/>
                  <a:pt x="49" y="94"/>
                </a:cubicBezTo>
                <a:cubicBezTo>
                  <a:pt x="48" y="92"/>
                  <a:pt x="51" y="91"/>
                  <a:pt x="52" y="93"/>
                </a:cubicBezTo>
                <a:cubicBezTo>
                  <a:pt x="69" y="147"/>
                  <a:pt x="136" y="107"/>
                  <a:pt x="159" y="81"/>
                </a:cubicBezTo>
                <a:cubicBezTo>
                  <a:pt x="160" y="80"/>
                  <a:pt x="163" y="82"/>
                  <a:pt x="162" y="83"/>
                </a:cubicBezTo>
                <a:cubicBezTo>
                  <a:pt x="153" y="99"/>
                  <a:pt x="135" y="112"/>
                  <a:pt x="116" y="120"/>
                </a:cubicBezTo>
                <a:cubicBezTo>
                  <a:pt x="122" y="118"/>
                  <a:pt x="129" y="116"/>
                  <a:pt x="135" y="112"/>
                </a:cubicBezTo>
                <a:cubicBezTo>
                  <a:pt x="156" y="99"/>
                  <a:pt x="168" y="78"/>
                  <a:pt x="187" y="62"/>
                </a:cubicBezTo>
                <a:cubicBezTo>
                  <a:pt x="191" y="58"/>
                  <a:pt x="195" y="55"/>
                  <a:pt x="200" y="52"/>
                </a:cubicBezTo>
                <a:cubicBezTo>
                  <a:pt x="203" y="33"/>
                  <a:pt x="209" y="16"/>
                  <a:pt x="220" y="2"/>
                </a:cubicBezTo>
                <a:cubicBezTo>
                  <a:pt x="220" y="2"/>
                  <a:pt x="220" y="2"/>
                  <a:pt x="220" y="2"/>
                </a:cubicBezTo>
                <a:cubicBezTo>
                  <a:pt x="219" y="1"/>
                  <a:pt x="218" y="1"/>
                  <a:pt x="217" y="1"/>
                </a:cubicBezTo>
                <a:cubicBezTo>
                  <a:pt x="215" y="0"/>
                  <a:pt x="213" y="0"/>
                  <a:pt x="211" y="0"/>
                </a:cubicBezTo>
                <a:cubicBezTo>
                  <a:pt x="199" y="13"/>
                  <a:pt x="185" y="26"/>
                  <a:pt x="170" y="36"/>
                </a:cubicBezTo>
                <a:cubicBezTo>
                  <a:pt x="160" y="61"/>
                  <a:pt x="133" y="96"/>
                  <a:pt x="105" y="102"/>
                </a:cubicBezTo>
                <a:cubicBezTo>
                  <a:pt x="88" y="105"/>
                  <a:pt x="57" y="98"/>
                  <a:pt x="60" y="76"/>
                </a:cubicBezTo>
                <a:cubicBezTo>
                  <a:pt x="41" y="78"/>
                  <a:pt x="22" y="78"/>
                  <a:pt x="3" y="75"/>
                </a:cubicBezTo>
                <a:cubicBezTo>
                  <a:pt x="2" y="80"/>
                  <a:pt x="1" y="85"/>
                  <a:pt x="0" y="91"/>
                </a:cubicBezTo>
                <a:cubicBezTo>
                  <a:pt x="17" y="94"/>
                  <a:pt x="38" y="88"/>
                  <a:pt x="51" y="100"/>
                </a:cubicBezTo>
                <a:close/>
                <a:moveTo>
                  <a:pt x="164" y="74"/>
                </a:moveTo>
                <a:cubicBezTo>
                  <a:pt x="165" y="71"/>
                  <a:pt x="167" y="69"/>
                  <a:pt x="168" y="65"/>
                </a:cubicBezTo>
                <a:cubicBezTo>
                  <a:pt x="169" y="63"/>
                  <a:pt x="172" y="65"/>
                  <a:pt x="171" y="67"/>
                </a:cubicBezTo>
                <a:cubicBezTo>
                  <a:pt x="170" y="70"/>
                  <a:pt x="168" y="73"/>
                  <a:pt x="166" y="76"/>
                </a:cubicBezTo>
                <a:cubicBezTo>
                  <a:pt x="165" y="77"/>
                  <a:pt x="163" y="76"/>
                  <a:pt x="164" y="74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3" name="CustomShape 38"/>
          <p:cNvSpPr/>
          <p:nvPr/>
        </p:nvSpPr>
        <p:spPr>
          <a:xfrm>
            <a:off x="9574393" y="4224136"/>
            <a:ext cx="449222" cy="449222"/>
          </a:xfrm>
          <a:custGeom>
            <a:avLst/>
            <a:gdLst/>
            <a:ahLst/>
            <a:cxnLst/>
            <a:rect l="l" t="t" r="r" b="b"/>
            <a:pathLst>
              <a:path w="106" h="106">
                <a:moveTo>
                  <a:pt x="89" y="45"/>
                </a:moveTo>
                <a:cubicBezTo>
                  <a:pt x="74" y="35"/>
                  <a:pt x="59" y="24"/>
                  <a:pt x="47" y="10"/>
                </a:cubicBezTo>
                <a:cubicBezTo>
                  <a:pt x="47" y="9"/>
                  <a:pt x="47" y="9"/>
                  <a:pt x="47" y="9"/>
                </a:cubicBezTo>
                <a:cubicBezTo>
                  <a:pt x="44" y="6"/>
                  <a:pt x="41" y="3"/>
                  <a:pt x="38" y="0"/>
                </a:cubicBezTo>
                <a:cubicBezTo>
                  <a:pt x="41" y="11"/>
                  <a:pt x="41" y="23"/>
                  <a:pt x="41" y="34"/>
                </a:cubicBezTo>
                <a:cubicBezTo>
                  <a:pt x="40" y="51"/>
                  <a:pt x="38" y="69"/>
                  <a:pt x="27" y="83"/>
                </a:cubicBezTo>
                <a:cubicBezTo>
                  <a:pt x="19" y="93"/>
                  <a:pt x="10" y="100"/>
                  <a:pt x="0" y="106"/>
                </a:cubicBezTo>
                <a:cubicBezTo>
                  <a:pt x="12" y="104"/>
                  <a:pt x="24" y="100"/>
                  <a:pt x="35" y="97"/>
                </a:cubicBezTo>
                <a:cubicBezTo>
                  <a:pt x="62" y="88"/>
                  <a:pt x="85" y="75"/>
                  <a:pt x="106" y="56"/>
                </a:cubicBezTo>
                <a:cubicBezTo>
                  <a:pt x="100" y="52"/>
                  <a:pt x="95" y="49"/>
                  <a:pt x="89" y="45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4" name="CustomShape 39"/>
          <p:cNvSpPr/>
          <p:nvPr/>
        </p:nvSpPr>
        <p:spPr>
          <a:xfrm>
            <a:off x="8438021" y="3567222"/>
            <a:ext cx="101507" cy="494936"/>
          </a:xfrm>
          <a:custGeom>
            <a:avLst/>
            <a:gdLst/>
            <a:ahLst/>
            <a:cxnLst/>
            <a:rect l="l" t="t" r="r" b="b"/>
            <a:pathLst>
              <a:path w="24" h="117">
                <a:moveTo>
                  <a:pt x="0" y="42"/>
                </a:moveTo>
                <a:cubicBezTo>
                  <a:pt x="10" y="65"/>
                  <a:pt x="11" y="90"/>
                  <a:pt x="7" y="116"/>
                </a:cubicBezTo>
                <a:cubicBezTo>
                  <a:pt x="13" y="116"/>
                  <a:pt x="19" y="116"/>
                  <a:pt x="24" y="117"/>
                </a:cubicBezTo>
                <a:cubicBezTo>
                  <a:pt x="21" y="98"/>
                  <a:pt x="19" y="80"/>
                  <a:pt x="19" y="61"/>
                </a:cubicBezTo>
                <a:cubicBezTo>
                  <a:pt x="19" y="42"/>
                  <a:pt x="19" y="21"/>
                  <a:pt x="22" y="0"/>
                </a:cubicBezTo>
                <a:cubicBezTo>
                  <a:pt x="15" y="15"/>
                  <a:pt x="7" y="28"/>
                  <a:pt x="0" y="4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5" name="CustomShape 40"/>
          <p:cNvSpPr/>
          <p:nvPr/>
        </p:nvSpPr>
        <p:spPr>
          <a:xfrm>
            <a:off x="8136381" y="4079795"/>
            <a:ext cx="411066" cy="38155"/>
          </a:xfrm>
          <a:custGeom>
            <a:avLst/>
            <a:gdLst/>
            <a:ahLst/>
            <a:cxnLst/>
            <a:rect l="l" t="t" r="r" b="b"/>
            <a:pathLst>
              <a:path w="97" h="9">
                <a:moveTo>
                  <a:pt x="97" y="9"/>
                </a:moveTo>
                <a:cubicBezTo>
                  <a:pt x="97" y="6"/>
                  <a:pt x="97" y="4"/>
                  <a:pt x="96" y="1"/>
                </a:cubicBezTo>
                <a:cubicBezTo>
                  <a:pt x="64" y="0"/>
                  <a:pt x="32" y="1"/>
                  <a:pt x="0" y="1"/>
                </a:cubicBezTo>
                <a:cubicBezTo>
                  <a:pt x="4" y="1"/>
                  <a:pt x="8" y="2"/>
                  <a:pt x="12" y="2"/>
                </a:cubicBezTo>
                <a:cubicBezTo>
                  <a:pt x="41" y="5"/>
                  <a:pt x="69" y="5"/>
                  <a:pt x="97" y="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6" name="CustomShape 41"/>
          <p:cNvSpPr/>
          <p:nvPr/>
        </p:nvSpPr>
        <p:spPr>
          <a:xfrm>
            <a:off x="8514331" y="2798722"/>
            <a:ext cx="677792" cy="441303"/>
          </a:xfrm>
          <a:custGeom>
            <a:avLst/>
            <a:gdLst/>
            <a:ahLst/>
            <a:cxnLst/>
            <a:rect l="l" t="t" r="r" b="b"/>
            <a:pathLst>
              <a:path w="160" h="104">
                <a:moveTo>
                  <a:pt x="94" y="49"/>
                </a:moveTo>
                <a:cubicBezTo>
                  <a:pt x="111" y="38"/>
                  <a:pt x="135" y="27"/>
                  <a:pt x="154" y="37"/>
                </a:cubicBezTo>
                <a:cubicBezTo>
                  <a:pt x="155" y="34"/>
                  <a:pt x="156" y="30"/>
                  <a:pt x="157" y="26"/>
                </a:cubicBezTo>
                <a:cubicBezTo>
                  <a:pt x="159" y="18"/>
                  <a:pt x="160" y="9"/>
                  <a:pt x="160" y="0"/>
                </a:cubicBezTo>
                <a:cubicBezTo>
                  <a:pt x="139" y="23"/>
                  <a:pt x="110" y="42"/>
                  <a:pt x="82" y="53"/>
                </a:cubicBezTo>
                <a:cubicBezTo>
                  <a:pt x="59" y="62"/>
                  <a:pt x="26" y="76"/>
                  <a:pt x="0" y="68"/>
                </a:cubicBezTo>
                <a:cubicBezTo>
                  <a:pt x="2" y="71"/>
                  <a:pt x="4" y="74"/>
                  <a:pt x="6" y="76"/>
                </a:cubicBezTo>
                <a:cubicBezTo>
                  <a:pt x="17" y="88"/>
                  <a:pt x="30" y="98"/>
                  <a:pt x="46" y="102"/>
                </a:cubicBezTo>
                <a:cubicBezTo>
                  <a:pt x="49" y="103"/>
                  <a:pt x="53" y="104"/>
                  <a:pt x="56" y="104"/>
                </a:cubicBezTo>
                <a:cubicBezTo>
                  <a:pt x="59" y="81"/>
                  <a:pt x="75" y="62"/>
                  <a:pt x="94" y="49"/>
                </a:cubicBezTo>
                <a:close/>
              </a:path>
            </a:pathLst>
          </a:custGeom>
          <a:solidFill>
            <a:srgbClr val="CE577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7" name="CustomShape 42"/>
          <p:cNvSpPr/>
          <p:nvPr/>
        </p:nvSpPr>
        <p:spPr>
          <a:xfrm>
            <a:off x="7971522" y="4673358"/>
            <a:ext cx="37795" cy="30236"/>
          </a:xfrm>
          <a:custGeom>
            <a:avLst/>
            <a:gdLst/>
            <a:ahLst/>
            <a:cxnLst/>
            <a:rect l="l" t="t" r="r" b="b"/>
            <a:pathLst>
              <a:path w="9" h="7">
                <a:moveTo>
                  <a:pt x="8" y="4"/>
                </a:moveTo>
                <a:cubicBezTo>
                  <a:pt x="8" y="3"/>
                  <a:pt x="9" y="1"/>
                  <a:pt x="9" y="0"/>
                </a:cubicBezTo>
                <a:cubicBezTo>
                  <a:pt x="6" y="1"/>
                  <a:pt x="3" y="2"/>
                  <a:pt x="0" y="4"/>
                </a:cubicBezTo>
                <a:cubicBezTo>
                  <a:pt x="3" y="5"/>
                  <a:pt x="5" y="6"/>
                  <a:pt x="8" y="7"/>
                </a:cubicBezTo>
                <a:cubicBezTo>
                  <a:pt x="8" y="6"/>
                  <a:pt x="8" y="5"/>
                  <a:pt x="8" y="4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8" name="CustomShape 43"/>
          <p:cNvSpPr/>
          <p:nvPr/>
        </p:nvSpPr>
        <p:spPr>
          <a:xfrm>
            <a:off x="8229968" y="4911647"/>
            <a:ext cx="79550" cy="215612"/>
          </a:xfrm>
          <a:custGeom>
            <a:avLst/>
            <a:gdLst/>
            <a:ahLst/>
            <a:cxnLst/>
            <a:rect l="l" t="t" r="r" b="b"/>
            <a:pathLst>
              <a:path w="19" h="51">
                <a:moveTo>
                  <a:pt x="5" y="7"/>
                </a:moveTo>
                <a:cubicBezTo>
                  <a:pt x="7" y="13"/>
                  <a:pt x="7" y="20"/>
                  <a:pt x="6" y="26"/>
                </a:cubicBezTo>
                <a:cubicBezTo>
                  <a:pt x="5" y="32"/>
                  <a:pt x="4" y="38"/>
                  <a:pt x="0" y="44"/>
                </a:cubicBezTo>
                <a:cubicBezTo>
                  <a:pt x="13" y="51"/>
                  <a:pt x="19" y="32"/>
                  <a:pt x="17" y="22"/>
                </a:cubicBezTo>
                <a:cubicBezTo>
                  <a:pt x="16" y="17"/>
                  <a:pt x="12" y="0"/>
                  <a:pt x="5" y="7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59" name="CustomShape 44"/>
          <p:cNvSpPr/>
          <p:nvPr/>
        </p:nvSpPr>
        <p:spPr>
          <a:xfrm>
            <a:off x="8128461" y="4898689"/>
            <a:ext cx="101507" cy="215972"/>
          </a:xfrm>
          <a:custGeom>
            <a:avLst/>
            <a:gdLst/>
            <a:ahLst/>
            <a:cxnLst/>
            <a:rect l="l" t="t" r="r" b="b"/>
            <a:pathLst>
              <a:path w="24" h="51">
                <a:moveTo>
                  <a:pt x="14" y="8"/>
                </a:moveTo>
                <a:cubicBezTo>
                  <a:pt x="13" y="9"/>
                  <a:pt x="13" y="9"/>
                  <a:pt x="13" y="9"/>
                </a:cubicBezTo>
                <a:cubicBezTo>
                  <a:pt x="14" y="12"/>
                  <a:pt x="14" y="16"/>
                  <a:pt x="13" y="20"/>
                </a:cubicBezTo>
                <a:cubicBezTo>
                  <a:pt x="12" y="28"/>
                  <a:pt x="7" y="40"/>
                  <a:pt x="0" y="48"/>
                </a:cubicBezTo>
                <a:cubicBezTo>
                  <a:pt x="3" y="50"/>
                  <a:pt x="6" y="51"/>
                  <a:pt x="10" y="49"/>
                </a:cubicBezTo>
                <a:cubicBezTo>
                  <a:pt x="13" y="48"/>
                  <a:pt x="16" y="46"/>
                  <a:pt x="18" y="43"/>
                </a:cubicBezTo>
                <a:cubicBezTo>
                  <a:pt x="21" y="38"/>
                  <a:pt x="23" y="33"/>
                  <a:pt x="23" y="27"/>
                </a:cubicBezTo>
                <a:cubicBezTo>
                  <a:pt x="24" y="22"/>
                  <a:pt x="23" y="0"/>
                  <a:pt x="14" y="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0" name="CustomShape 45"/>
          <p:cNvSpPr/>
          <p:nvPr/>
        </p:nvSpPr>
        <p:spPr>
          <a:xfrm>
            <a:off x="7665202" y="4067197"/>
            <a:ext cx="182496" cy="933358"/>
          </a:xfrm>
          <a:custGeom>
            <a:avLst/>
            <a:gdLst/>
            <a:ahLst/>
            <a:cxnLst/>
            <a:rect l="l" t="t" r="r" b="b"/>
            <a:pathLst>
              <a:path w="43" h="220">
                <a:moveTo>
                  <a:pt x="43" y="2"/>
                </a:moveTo>
                <a:cubicBezTo>
                  <a:pt x="34" y="2"/>
                  <a:pt x="24" y="1"/>
                  <a:pt x="15" y="0"/>
                </a:cubicBezTo>
                <a:cubicBezTo>
                  <a:pt x="6" y="70"/>
                  <a:pt x="0" y="141"/>
                  <a:pt x="0" y="211"/>
                </a:cubicBezTo>
                <a:cubicBezTo>
                  <a:pt x="7" y="215"/>
                  <a:pt x="13" y="218"/>
                  <a:pt x="20" y="220"/>
                </a:cubicBezTo>
                <a:cubicBezTo>
                  <a:pt x="19" y="187"/>
                  <a:pt x="21" y="153"/>
                  <a:pt x="24" y="120"/>
                </a:cubicBezTo>
                <a:cubicBezTo>
                  <a:pt x="27" y="81"/>
                  <a:pt x="31" y="41"/>
                  <a:pt x="43" y="4"/>
                </a:cubicBezTo>
                <a:lnTo>
                  <a:pt x="43" y="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1" name="CustomShape 46"/>
          <p:cNvSpPr/>
          <p:nvPr/>
        </p:nvSpPr>
        <p:spPr>
          <a:xfrm>
            <a:off x="7665202" y="4424270"/>
            <a:ext cx="93588" cy="576285"/>
          </a:xfrm>
          <a:custGeom>
            <a:avLst/>
            <a:gdLst/>
            <a:ahLst/>
            <a:cxnLst/>
            <a:rect l="l" t="t" r="r" b="b"/>
            <a:pathLst>
              <a:path w="22" h="136">
                <a:moveTo>
                  <a:pt x="22" y="65"/>
                </a:moveTo>
                <a:cubicBezTo>
                  <a:pt x="20" y="68"/>
                  <a:pt x="18" y="72"/>
                  <a:pt x="16" y="75"/>
                </a:cubicBezTo>
                <a:cubicBezTo>
                  <a:pt x="16" y="70"/>
                  <a:pt x="16" y="66"/>
                  <a:pt x="16" y="62"/>
                </a:cubicBezTo>
                <a:cubicBezTo>
                  <a:pt x="16" y="42"/>
                  <a:pt x="16" y="22"/>
                  <a:pt x="16" y="2"/>
                </a:cubicBezTo>
                <a:cubicBezTo>
                  <a:pt x="16" y="0"/>
                  <a:pt x="13" y="0"/>
                  <a:pt x="13" y="2"/>
                </a:cubicBezTo>
                <a:cubicBezTo>
                  <a:pt x="12" y="22"/>
                  <a:pt x="11" y="42"/>
                  <a:pt x="10" y="62"/>
                </a:cubicBezTo>
                <a:cubicBezTo>
                  <a:pt x="10" y="70"/>
                  <a:pt x="9" y="77"/>
                  <a:pt x="9" y="85"/>
                </a:cubicBezTo>
                <a:cubicBezTo>
                  <a:pt x="8" y="87"/>
                  <a:pt x="7" y="90"/>
                  <a:pt x="6" y="93"/>
                </a:cubicBezTo>
                <a:cubicBezTo>
                  <a:pt x="5" y="95"/>
                  <a:pt x="2" y="94"/>
                  <a:pt x="1" y="92"/>
                </a:cubicBezTo>
                <a:cubicBezTo>
                  <a:pt x="0" y="104"/>
                  <a:pt x="0" y="116"/>
                  <a:pt x="0" y="127"/>
                </a:cubicBezTo>
                <a:cubicBezTo>
                  <a:pt x="7" y="131"/>
                  <a:pt x="13" y="134"/>
                  <a:pt x="20" y="136"/>
                </a:cubicBezTo>
                <a:cubicBezTo>
                  <a:pt x="19" y="113"/>
                  <a:pt x="20" y="89"/>
                  <a:pt x="22" y="6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2" name="CustomShape 47"/>
          <p:cNvSpPr/>
          <p:nvPr/>
        </p:nvSpPr>
        <p:spPr>
          <a:xfrm>
            <a:off x="8030194" y="4890770"/>
            <a:ext cx="131743" cy="236489"/>
          </a:xfrm>
          <a:custGeom>
            <a:avLst/>
            <a:gdLst/>
            <a:ahLst/>
            <a:cxnLst/>
            <a:rect l="l" t="t" r="r" b="b"/>
            <a:pathLst>
              <a:path w="31" h="56">
                <a:moveTo>
                  <a:pt x="9" y="19"/>
                </a:moveTo>
                <a:cubicBezTo>
                  <a:pt x="7" y="23"/>
                  <a:pt x="5" y="26"/>
                  <a:pt x="3" y="30"/>
                </a:cubicBezTo>
                <a:cubicBezTo>
                  <a:pt x="2" y="36"/>
                  <a:pt x="2" y="36"/>
                  <a:pt x="2" y="36"/>
                </a:cubicBezTo>
                <a:cubicBezTo>
                  <a:pt x="2" y="37"/>
                  <a:pt x="2" y="37"/>
                  <a:pt x="2" y="37"/>
                </a:cubicBezTo>
                <a:cubicBezTo>
                  <a:pt x="0" y="43"/>
                  <a:pt x="2" y="56"/>
                  <a:pt x="11" y="51"/>
                </a:cubicBezTo>
                <a:cubicBezTo>
                  <a:pt x="15" y="48"/>
                  <a:pt x="18" y="45"/>
                  <a:pt x="21" y="41"/>
                </a:cubicBezTo>
                <a:cubicBezTo>
                  <a:pt x="26" y="34"/>
                  <a:pt x="31" y="25"/>
                  <a:pt x="30" y="16"/>
                </a:cubicBezTo>
                <a:cubicBezTo>
                  <a:pt x="30" y="0"/>
                  <a:pt x="14" y="13"/>
                  <a:pt x="9" y="19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3" name="CustomShape 48"/>
          <p:cNvSpPr/>
          <p:nvPr/>
        </p:nvSpPr>
        <p:spPr>
          <a:xfrm>
            <a:off x="8323916" y="4946562"/>
            <a:ext cx="58672" cy="129943"/>
          </a:xfrm>
          <a:custGeom>
            <a:avLst/>
            <a:gdLst/>
            <a:ahLst/>
            <a:cxnLst/>
            <a:rect l="l" t="t" r="r" b="b"/>
            <a:pathLst>
              <a:path w="14" h="31">
                <a:moveTo>
                  <a:pt x="14" y="10"/>
                </a:moveTo>
                <a:cubicBezTo>
                  <a:pt x="13" y="8"/>
                  <a:pt x="11" y="2"/>
                  <a:pt x="8" y="1"/>
                </a:cubicBezTo>
                <a:cubicBezTo>
                  <a:pt x="5" y="0"/>
                  <a:pt x="2" y="2"/>
                  <a:pt x="0" y="4"/>
                </a:cubicBezTo>
                <a:cubicBezTo>
                  <a:pt x="1" y="7"/>
                  <a:pt x="2" y="10"/>
                  <a:pt x="3" y="13"/>
                </a:cubicBezTo>
                <a:cubicBezTo>
                  <a:pt x="3" y="19"/>
                  <a:pt x="3" y="26"/>
                  <a:pt x="1" y="31"/>
                </a:cubicBezTo>
                <a:cubicBezTo>
                  <a:pt x="7" y="31"/>
                  <a:pt x="11" y="30"/>
                  <a:pt x="13" y="24"/>
                </a:cubicBezTo>
                <a:cubicBezTo>
                  <a:pt x="14" y="22"/>
                  <a:pt x="14" y="20"/>
                  <a:pt x="14" y="18"/>
                </a:cubicBezTo>
                <a:cubicBezTo>
                  <a:pt x="14" y="12"/>
                  <a:pt x="14" y="12"/>
                  <a:pt x="14" y="12"/>
                </a:cubicBezTo>
                <a:cubicBezTo>
                  <a:pt x="14" y="11"/>
                  <a:pt x="14" y="11"/>
                  <a:pt x="14" y="10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4" name="CustomShape 49"/>
          <p:cNvSpPr/>
          <p:nvPr/>
        </p:nvSpPr>
        <p:spPr>
          <a:xfrm>
            <a:off x="7885853" y="6011664"/>
            <a:ext cx="136422" cy="253767"/>
          </a:xfrm>
          <a:custGeom>
            <a:avLst/>
            <a:gdLst/>
            <a:ahLst/>
            <a:cxnLst/>
            <a:rect l="l" t="t" r="r" b="b"/>
            <a:pathLst>
              <a:path w="32" h="60">
                <a:moveTo>
                  <a:pt x="8" y="0"/>
                </a:moveTo>
                <a:cubicBezTo>
                  <a:pt x="9" y="3"/>
                  <a:pt x="9" y="6"/>
                  <a:pt x="9" y="9"/>
                </a:cubicBezTo>
                <a:cubicBezTo>
                  <a:pt x="8" y="14"/>
                  <a:pt x="6" y="23"/>
                  <a:pt x="0" y="24"/>
                </a:cubicBezTo>
                <a:cubicBezTo>
                  <a:pt x="7" y="36"/>
                  <a:pt x="13" y="49"/>
                  <a:pt x="11" y="60"/>
                </a:cubicBezTo>
                <a:cubicBezTo>
                  <a:pt x="14" y="59"/>
                  <a:pt x="17" y="57"/>
                  <a:pt x="19" y="55"/>
                </a:cubicBezTo>
                <a:cubicBezTo>
                  <a:pt x="24" y="50"/>
                  <a:pt x="28" y="45"/>
                  <a:pt x="32" y="39"/>
                </a:cubicBezTo>
                <a:cubicBezTo>
                  <a:pt x="27" y="31"/>
                  <a:pt x="23" y="22"/>
                  <a:pt x="18" y="14"/>
                </a:cubicBezTo>
                <a:cubicBezTo>
                  <a:pt x="15" y="9"/>
                  <a:pt x="12" y="5"/>
                  <a:pt x="8" y="0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5" name="CustomShape 50"/>
          <p:cNvSpPr/>
          <p:nvPr/>
        </p:nvSpPr>
        <p:spPr>
          <a:xfrm>
            <a:off x="7923648" y="4840016"/>
            <a:ext cx="2807994" cy="130627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6" name="CustomShape 51"/>
          <p:cNvSpPr/>
          <p:nvPr/>
        </p:nvSpPr>
        <p:spPr>
          <a:xfrm>
            <a:off x="7923648" y="4840016"/>
            <a:ext cx="2807994" cy="1306270"/>
          </a:xfrm>
          <a:custGeom>
            <a:avLst/>
            <a:gdLst/>
            <a:ahLst/>
            <a:cxnLst/>
            <a:rect l="l" t="t" r="r" b="b"/>
            <a:pathLst>
              <a:path w="662" h="308">
                <a:moveTo>
                  <a:pt x="652" y="80"/>
                </a:moveTo>
                <a:cubicBezTo>
                  <a:pt x="649" y="74"/>
                  <a:pt x="646" y="69"/>
                  <a:pt x="644" y="64"/>
                </a:cubicBezTo>
                <a:cubicBezTo>
                  <a:pt x="644" y="64"/>
                  <a:pt x="643" y="65"/>
                  <a:pt x="643" y="65"/>
                </a:cubicBezTo>
                <a:cubicBezTo>
                  <a:pt x="634" y="75"/>
                  <a:pt x="625" y="84"/>
                  <a:pt x="615" y="92"/>
                </a:cubicBezTo>
                <a:cubicBezTo>
                  <a:pt x="601" y="103"/>
                  <a:pt x="584" y="112"/>
                  <a:pt x="565" y="106"/>
                </a:cubicBezTo>
                <a:cubicBezTo>
                  <a:pt x="545" y="100"/>
                  <a:pt x="530" y="73"/>
                  <a:pt x="522" y="55"/>
                </a:cubicBezTo>
                <a:cubicBezTo>
                  <a:pt x="513" y="37"/>
                  <a:pt x="506" y="19"/>
                  <a:pt x="499" y="0"/>
                </a:cubicBezTo>
                <a:cubicBezTo>
                  <a:pt x="490" y="3"/>
                  <a:pt x="480" y="4"/>
                  <a:pt x="471" y="6"/>
                </a:cubicBezTo>
                <a:cubicBezTo>
                  <a:pt x="441" y="10"/>
                  <a:pt x="411" y="17"/>
                  <a:pt x="381" y="22"/>
                </a:cubicBezTo>
                <a:cubicBezTo>
                  <a:pt x="365" y="24"/>
                  <a:pt x="350" y="26"/>
                  <a:pt x="335" y="27"/>
                </a:cubicBezTo>
                <a:cubicBezTo>
                  <a:pt x="335" y="30"/>
                  <a:pt x="335" y="33"/>
                  <a:pt x="335" y="36"/>
                </a:cubicBezTo>
                <a:cubicBezTo>
                  <a:pt x="336" y="39"/>
                  <a:pt x="337" y="44"/>
                  <a:pt x="336" y="47"/>
                </a:cubicBezTo>
                <a:cubicBezTo>
                  <a:pt x="335" y="49"/>
                  <a:pt x="333" y="49"/>
                  <a:pt x="332" y="48"/>
                </a:cubicBezTo>
                <a:cubicBezTo>
                  <a:pt x="329" y="44"/>
                  <a:pt x="329" y="38"/>
                  <a:pt x="329" y="34"/>
                </a:cubicBezTo>
                <a:cubicBezTo>
                  <a:pt x="329" y="32"/>
                  <a:pt x="329" y="30"/>
                  <a:pt x="330" y="27"/>
                </a:cubicBezTo>
                <a:cubicBezTo>
                  <a:pt x="322" y="28"/>
                  <a:pt x="315" y="28"/>
                  <a:pt x="307" y="29"/>
                </a:cubicBezTo>
                <a:cubicBezTo>
                  <a:pt x="308" y="37"/>
                  <a:pt x="307" y="47"/>
                  <a:pt x="311" y="53"/>
                </a:cubicBezTo>
                <a:cubicBezTo>
                  <a:pt x="317" y="61"/>
                  <a:pt x="331" y="55"/>
                  <a:pt x="339" y="55"/>
                </a:cubicBezTo>
                <a:cubicBezTo>
                  <a:pt x="342" y="55"/>
                  <a:pt x="342" y="59"/>
                  <a:pt x="340" y="60"/>
                </a:cubicBezTo>
                <a:cubicBezTo>
                  <a:pt x="331" y="64"/>
                  <a:pt x="314" y="66"/>
                  <a:pt x="307" y="57"/>
                </a:cubicBezTo>
                <a:cubicBezTo>
                  <a:pt x="302" y="50"/>
                  <a:pt x="302" y="38"/>
                  <a:pt x="303" y="29"/>
                </a:cubicBezTo>
                <a:cubicBezTo>
                  <a:pt x="280" y="29"/>
                  <a:pt x="257" y="28"/>
                  <a:pt x="235" y="25"/>
                </a:cubicBezTo>
                <a:cubicBezTo>
                  <a:pt x="218" y="23"/>
                  <a:pt x="197" y="21"/>
                  <a:pt x="179" y="14"/>
                </a:cubicBezTo>
                <a:cubicBezTo>
                  <a:pt x="171" y="20"/>
                  <a:pt x="163" y="27"/>
                  <a:pt x="156" y="34"/>
                </a:cubicBezTo>
                <a:cubicBezTo>
                  <a:pt x="148" y="42"/>
                  <a:pt x="148" y="42"/>
                  <a:pt x="148" y="42"/>
                </a:cubicBezTo>
                <a:cubicBezTo>
                  <a:pt x="142" y="49"/>
                  <a:pt x="135" y="57"/>
                  <a:pt x="128" y="65"/>
                </a:cubicBezTo>
                <a:cubicBezTo>
                  <a:pt x="111" y="87"/>
                  <a:pt x="94" y="109"/>
                  <a:pt x="78" y="131"/>
                </a:cubicBezTo>
                <a:cubicBezTo>
                  <a:pt x="60" y="155"/>
                  <a:pt x="45" y="179"/>
                  <a:pt x="30" y="204"/>
                </a:cubicBezTo>
                <a:cubicBezTo>
                  <a:pt x="18" y="225"/>
                  <a:pt x="6" y="245"/>
                  <a:pt x="0" y="268"/>
                </a:cubicBezTo>
                <a:cubicBezTo>
                  <a:pt x="7" y="275"/>
                  <a:pt x="12" y="282"/>
                  <a:pt x="17" y="290"/>
                </a:cubicBezTo>
                <a:cubicBezTo>
                  <a:pt x="20" y="295"/>
                  <a:pt x="24" y="302"/>
                  <a:pt x="27" y="308"/>
                </a:cubicBezTo>
                <a:cubicBezTo>
                  <a:pt x="31" y="301"/>
                  <a:pt x="34" y="294"/>
                  <a:pt x="38" y="287"/>
                </a:cubicBezTo>
                <a:cubicBezTo>
                  <a:pt x="55" y="256"/>
                  <a:pt x="73" y="225"/>
                  <a:pt x="97" y="198"/>
                </a:cubicBezTo>
                <a:cubicBezTo>
                  <a:pt x="122" y="169"/>
                  <a:pt x="152" y="144"/>
                  <a:pt x="183" y="122"/>
                </a:cubicBezTo>
                <a:cubicBezTo>
                  <a:pt x="196" y="113"/>
                  <a:pt x="210" y="103"/>
                  <a:pt x="224" y="95"/>
                </a:cubicBezTo>
                <a:cubicBezTo>
                  <a:pt x="245" y="83"/>
                  <a:pt x="245" y="83"/>
                  <a:pt x="245" y="83"/>
                </a:cubicBezTo>
                <a:cubicBezTo>
                  <a:pt x="264" y="81"/>
                  <a:pt x="264" y="81"/>
                  <a:pt x="264" y="81"/>
                </a:cubicBezTo>
                <a:cubicBezTo>
                  <a:pt x="283" y="79"/>
                  <a:pt x="301" y="78"/>
                  <a:pt x="319" y="77"/>
                </a:cubicBezTo>
                <a:cubicBezTo>
                  <a:pt x="357" y="75"/>
                  <a:pt x="393" y="78"/>
                  <a:pt x="430" y="83"/>
                </a:cubicBezTo>
                <a:cubicBezTo>
                  <a:pt x="437" y="84"/>
                  <a:pt x="437" y="84"/>
                  <a:pt x="437" y="84"/>
                </a:cubicBezTo>
                <a:cubicBezTo>
                  <a:pt x="444" y="91"/>
                  <a:pt x="444" y="91"/>
                  <a:pt x="444" y="91"/>
                </a:cubicBezTo>
                <a:cubicBezTo>
                  <a:pt x="455" y="104"/>
                  <a:pt x="469" y="116"/>
                  <a:pt x="482" y="126"/>
                </a:cubicBezTo>
                <a:cubicBezTo>
                  <a:pt x="502" y="141"/>
                  <a:pt x="523" y="161"/>
                  <a:pt x="547" y="167"/>
                </a:cubicBezTo>
                <a:cubicBezTo>
                  <a:pt x="597" y="181"/>
                  <a:pt x="630" y="135"/>
                  <a:pt x="662" y="102"/>
                </a:cubicBezTo>
                <a:cubicBezTo>
                  <a:pt x="660" y="99"/>
                  <a:pt x="658" y="95"/>
                  <a:pt x="657" y="91"/>
                </a:cubicBezTo>
                <a:cubicBezTo>
                  <a:pt x="655" y="87"/>
                  <a:pt x="653" y="83"/>
                  <a:pt x="652" y="8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7" name="CustomShape 52"/>
          <p:cNvSpPr/>
          <p:nvPr/>
        </p:nvSpPr>
        <p:spPr>
          <a:xfrm>
            <a:off x="9227038" y="4840016"/>
            <a:ext cx="839411" cy="215972"/>
          </a:xfrm>
          <a:custGeom>
            <a:avLst/>
            <a:gdLst/>
            <a:ahLst/>
            <a:cxnLst/>
            <a:rect l="l" t="t" r="r" b="b"/>
            <a:pathLst>
              <a:path w="198" h="51">
                <a:moveTo>
                  <a:pt x="61" y="48"/>
                </a:moveTo>
                <a:cubicBezTo>
                  <a:pt x="94" y="43"/>
                  <a:pt x="133" y="38"/>
                  <a:pt x="164" y="22"/>
                </a:cubicBezTo>
                <a:cubicBezTo>
                  <a:pt x="172" y="18"/>
                  <a:pt x="184" y="9"/>
                  <a:pt x="194" y="13"/>
                </a:cubicBezTo>
                <a:cubicBezTo>
                  <a:pt x="195" y="13"/>
                  <a:pt x="196" y="14"/>
                  <a:pt x="198" y="15"/>
                </a:cubicBezTo>
                <a:cubicBezTo>
                  <a:pt x="196" y="10"/>
                  <a:pt x="194" y="5"/>
                  <a:pt x="192" y="0"/>
                </a:cubicBezTo>
                <a:cubicBezTo>
                  <a:pt x="183" y="3"/>
                  <a:pt x="173" y="4"/>
                  <a:pt x="164" y="6"/>
                </a:cubicBezTo>
                <a:cubicBezTo>
                  <a:pt x="134" y="10"/>
                  <a:pt x="104" y="17"/>
                  <a:pt x="74" y="22"/>
                </a:cubicBezTo>
                <a:cubicBezTo>
                  <a:pt x="58" y="24"/>
                  <a:pt x="43" y="26"/>
                  <a:pt x="28" y="27"/>
                </a:cubicBezTo>
                <a:cubicBezTo>
                  <a:pt x="28" y="30"/>
                  <a:pt x="28" y="33"/>
                  <a:pt x="28" y="36"/>
                </a:cubicBezTo>
                <a:cubicBezTo>
                  <a:pt x="29" y="39"/>
                  <a:pt x="30" y="44"/>
                  <a:pt x="29" y="47"/>
                </a:cubicBezTo>
                <a:cubicBezTo>
                  <a:pt x="28" y="49"/>
                  <a:pt x="26" y="49"/>
                  <a:pt x="25" y="48"/>
                </a:cubicBezTo>
                <a:cubicBezTo>
                  <a:pt x="22" y="44"/>
                  <a:pt x="22" y="38"/>
                  <a:pt x="22" y="34"/>
                </a:cubicBezTo>
                <a:cubicBezTo>
                  <a:pt x="22" y="32"/>
                  <a:pt x="22" y="30"/>
                  <a:pt x="23" y="27"/>
                </a:cubicBezTo>
                <a:cubicBezTo>
                  <a:pt x="15" y="28"/>
                  <a:pt x="8" y="28"/>
                  <a:pt x="0" y="29"/>
                </a:cubicBezTo>
                <a:cubicBezTo>
                  <a:pt x="1" y="36"/>
                  <a:pt x="0" y="44"/>
                  <a:pt x="3" y="51"/>
                </a:cubicBezTo>
                <a:cubicBezTo>
                  <a:pt x="22" y="51"/>
                  <a:pt x="42" y="50"/>
                  <a:pt x="61" y="48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8" name="CustomShape 53"/>
          <p:cNvSpPr/>
          <p:nvPr/>
        </p:nvSpPr>
        <p:spPr>
          <a:xfrm>
            <a:off x="9265193" y="5076505"/>
            <a:ext cx="53633" cy="9719"/>
          </a:xfrm>
          <a:custGeom>
            <a:avLst/>
            <a:gdLst/>
            <a:ahLst/>
            <a:cxnLst/>
            <a:rect l="l" t="t" r="r" b="b"/>
            <a:pathLst>
              <a:path w="13" h="2">
                <a:moveTo>
                  <a:pt x="13" y="0"/>
                </a:moveTo>
                <a:cubicBezTo>
                  <a:pt x="9" y="1"/>
                  <a:pt x="4" y="1"/>
                  <a:pt x="0" y="1"/>
                </a:cubicBezTo>
                <a:cubicBezTo>
                  <a:pt x="4" y="2"/>
                  <a:pt x="9" y="1"/>
                  <a:pt x="13" y="0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69" name="CustomShape 54"/>
          <p:cNvSpPr/>
          <p:nvPr/>
        </p:nvSpPr>
        <p:spPr>
          <a:xfrm>
            <a:off x="8763419" y="4919566"/>
            <a:ext cx="450661" cy="131743"/>
          </a:xfrm>
          <a:custGeom>
            <a:avLst/>
            <a:gdLst/>
            <a:ahLst/>
            <a:cxnLst/>
            <a:rect l="l" t="t" r="r" b="b"/>
            <a:pathLst>
              <a:path w="106" h="31">
                <a:moveTo>
                  <a:pt x="106" y="31"/>
                </a:moveTo>
                <a:cubicBezTo>
                  <a:pt x="104" y="25"/>
                  <a:pt x="104" y="16"/>
                  <a:pt x="105" y="10"/>
                </a:cubicBezTo>
                <a:cubicBezTo>
                  <a:pt x="82" y="10"/>
                  <a:pt x="59" y="9"/>
                  <a:pt x="37" y="6"/>
                </a:cubicBezTo>
                <a:cubicBezTo>
                  <a:pt x="26" y="4"/>
                  <a:pt x="13" y="3"/>
                  <a:pt x="0" y="0"/>
                </a:cubicBezTo>
                <a:cubicBezTo>
                  <a:pt x="31" y="21"/>
                  <a:pt x="68" y="30"/>
                  <a:pt x="106" y="31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0" name="CustomShape 55"/>
          <p:cNvSpPr/>
          <p:nvPr/>
        </p:nvSpPr>
        <p:spPr>
          <a:xfrm>
            <a:off x="10015696" y="5111421"/>
            <a:ext cx="715947" cy="497095"/>
          </a:xfrm>
          <a:custGeom>
            <a:avLst/>
            <a:gdLst/>
            <a:ahLst/>
            <a:cxnLst/>
            <a:rect l="l" t="t" r="r" b="b"/>
            <a:pathLst>
              <a:path w="169" h="117">
                <a:moveTo>
                  <a:pt x="164" y="27"/>
                </a:moveTo>
                <a:cubicBezTo>
                  <a:pt x="162" y="23"/>
                  <a:pt x="160" y="19"/>
                  <a:pt x="159" y="16"/>
                </a:cubicBezTo>
                <a:cubicBezTo>
                  <a:pt x="156" y="10"/>
                  <a:pt x="153" y="5"/>
                  <a:pt x="151" y="0"/>
                </a:cubicBezTo>
                <a:cubicBezTo>
                  <a:pt x="151" y="0"/>
                  <a:pt x="150" y="1"/>
                  <a:pt x="150" y="1"/>
                </a:cubicBezTo>
                <a:cubicBezTo>
                  <a:pt x="150" y="1"/>
                  <a:pt x="150" y="1"/>
                  <a:pt x="150" y="1"/>
                </a:cubicBezTo>
                <a:cubicBezTo>
                  <a:pt x="156" y="12"/>
                  <a:pt x="158" y="25"/>
                  <a:pt x="150" y="38"/>
                </a:cubicBezTo>
                <a:cubicBezTo>
                  <a:pt x="139" y="56"/>
                  <a:pt x="118" y="68"/>
                  <a:pt x="98" y="76"/>
                </a:cubicBezTo>
                <a:cubicBezTo>
                  <a:pt x="73" y="86"/>
                  <a:pt x="48" y="86"/>
                  <a:pt x="22" y="78"/>
                </a:cubicBezTo>
                <a:cubicBezTo>
                  <a:pt x="14" y="76"/>
                  <a:pt x="7" y="74"/>
                  <a:pt x="0" y="71"/>
                </a:cubicBezTo>
                <a:cubicBezTo>
                  <a:pt x="16" y="84"/>
                  <a:pt x="34" y="98"/>
                  <a:pt x="54" y="103"/>
                </a:cubicBezTo>
                <a:cubicBezTo>
                  <a:pt x="104" y="117"/>
                  <a:pt x="137" y="71"/>
                  <a:pt x="169" y="38"/>
                </a:cubicBezTo>
                <a:cubicBezTo>
                  <a:pt x="167" y="35"/>
                  <a:pt x="165" y="31"/>
                  <a:pt x="164" y="27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1" name="CustomShape 56"/>
          <p:cNvSpPr/>
          <p:nvPr/>
        </p:nvSpPr>
        <p:spPr>
          <a:xfrm>
            <a:off x="7979441" y="5106741"/>
            <a:ext cx="1701498" cy="1039545"/>
          </a:xfrm>
          <a:custGeom>
            <a:avLst/>
            <a:gdLst/>
            <a:ahLst/>
            <a:cxnLst/>
            <a:rect l="l" t="t" r="r" b="b"/>
            <a:pathLst>
              <a:path w="401" h="245">
                <a:moveTo>
                  <a:pt x="308" y="3"/>
                </a:moveTo>
                <a:cubicBezTo>
                  <a:pt x="266" y="1"/>
                  <a:pt x="222" y="0"/>
                  <a:pt x="183" y="18"/>
                </a:cubicBezTo>
                <a:cubicBezTo>
                  <a:pt x="184" y="19"/>
                  <a:pt x="185" y="21"/>
                  <a:pt x="187" y="22"/>
                </a:cubicBezTo>
                <a:cubicBezTo>
                  <a:pt x="188" y="23"/>
                  <a:pt x="188" y="25"/>
                  <a:pt x="186" y="26"/>
                </a:cubicBezTo>
                <a:cubicBezTo>
                  <a:pt x="151" y="50"/>
                  <a:pt x="120" y="77"/>
                  <a:pt x="93" y="108"/>
                </a:cubicBezTo>
                <a:cubicBezTo>
                  <a:pt x="75" y="128"/>
                  <a:pt x="62" y="148"/>
                  <a:pt x="49" y="171"/>
                </a:cubicBezTo>
                <a:cubicBezTo>
                  <a:pt x="38" y="191"/>
                  <a:pt x="21" y="217"/>
                  <a:pt x="0" y="221"/>
                </a:cubicBezTo>
                <a:cubicBezTo>
                  <a:pt x="1" y="223"/>
                  <a:pt x="2" y="225"/>
                  <a:pt x="4" y="227"/>
                </a:cubicBezTo>
                <a:cubicBezTo>
                  <a:pt x="7" y="232"/>
                  <a:pt x="11" y="239"/>
                  <a:pt x="14" y="245"/>
                </a:cubicBezTo>
                <a:cubicBezTo>
                  <a:pt x="18" y="238"/>
                  <a:pt x="21" y="231"/>
                  <a:pt x="25" y="224"/>
                </a:cubicBezTo>
                <a:cubicBezTo>
                  <a:pt x="42" y="193"/>
                  <a:pt x="60" y="162"/>
                  <a:pt x="84" y="135"/>
                </a:cubicBezTo>
                <a:cubicBezTo>
                  <a:pt x="109" y="106"/>
                  <a:pt x="139" y="81"/>
                  <a:pt x="170" y="59"/>
                </a:cubicBezTo>
                <a:cubicBezTo>
                  <a:pt x="183" y="50"/>
                  <a:pt x="197" y="40"/>
                  <a:pt x="211" y="32"/>
                </a:cubicBezTo>
                <a:cubicBezTo>
                  <a:pt x="232" y="20"/>
                  <a:pt x="232" y="20"/>
                  <a:pt x="232" y="20"/>
                </a:cubicBezTo>
                <a:cubicBezTo>
                  <a:pt x="251" y="18"/>
                  <a:pt x="251" y="18"/>
                  <a:pt x="251" y="18"/>
                </a:cubicBezTo>
                <a:cubicBezTo>
                  <a:pt x="270" y="16"/>
                  <a:pt x="288" y="15"/>
                  <a:pt x="306" y="14"/>
                </a:cubicBezTo>
                <a:cubicBezTo>
                  <a:pt x="338" y="13"/>
                  <a:pt x="370" y="14"/>
                  <a:pt x="401" y="18"/>
                </a:cubicBezTo>
                <a:cubicBezTo>
                  <a:pt x="372" y="6"/>
                  <a:pt x="338" y="5"/>
                  <a:pt x="308" y="3"/>
                </a:cubicBezTo>
                <a:close/>
              </a:path>
            </a:pathLst>
          </a:custGeom>
          <a:solidFill>
            <a:srgbClr val="2232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2" name="CustomShape 57"/>
          <p:cNvSpPr/>
          <p:nvPr/>
        </p:nvSpPr>
        <p:spPr>
          <a:xfrm>
            <a:off x="7665202" y="5900438"/>
            <a:ext cx="242608" cy="364992"/>
          </a:xfrm>
          <a:custGeom>
            <a:avLst/>
            <a:gdLst/>
            <a:ahLst/>
            <a:cxnLst/>
            <a:rect l="l" t="t" r="r" b="b"/>
            <a:pathLst>
              <a:path w="57" h="86">
                <a:moveTo>
                  <a:pt x="0" y="12"/>
                </a:moveTo>
                <a:cubicBezTo>
                  <a:pt x="1" y="14"/>
                  <a:pt x="1" y="16"/>
                  <a:pt x="3" y="19"/>
                </a:cubicBezTo>
                <a:cubicBezTo>
                  <a:pt x="6" y="25"/>
                  <a:pt x="10" y="30"/>
                  <a:pt x="14" y="36"/>
                </a:cubicBezTo>
                <a:cubicBezTo>
                  <a:pt x="28" y="53"/>
                  <a:pt x="43" y="69"/>
                  <a:pt x="57" y="86"/>
                </a:cubicBezTo>
                <a:cubicBezTo>
                  <a:pt x="57" y="69"/>
                  <a:pt x="45" y="53"/>
                  <a:pt x="36" y="40"/>
                </a:cubicBezTo>
                <a:cubicBezTo>
                  <a:pt x="32" y="34"/>
                  <a:pt x="9" y="0"/>
                  <a:pt x="0" y="1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3" name="CustomShape 58"/>
          <p:cNvSpPr/>
          <p:nvPr/>
        </p:nvSpPr>
        <p:spPr>
          <a:xfrm>
            <a:off x="7779307" y="4084475"/>
            <a:ext cx="879365" cy="938038"/>
          </a:xfrm>
          <a:custGeom>
            <a:avLst/>
            <a:gdLst/>
            <a:ahLst/>
            <a:cxnLst/>
            <a:rect l="l" t="t" r="r" b="b"/>
            <a:pathLst>
              <a:path w="207" h="221">
                <a:moveTo>
                  <a:pt x="207" y="190"/>
                </a:moveTo>
                <a:cubicBezTo>
                  <a:pt x="206" y="190"/>
                  <a:pt x="206" y="190"/>
                  <a:pt x="205" y="189"/>
                </a:cubicBezTo>
                <a:cubicBezTo>
                  <a:pt x="205" y="190"/>
                  <a:pt x="205" y="190"/>
                  <a:pt x="204" y="190"/>
                </a:cubicBezTo>
                <a:cubicBezTo>
                  <a:pt x="187" y="193"/>
                  <a:pt x="169" y="192"/>
                  <a:pt x="151" y="192"/>
                </a:cubicBezTo>
                <a:cubicBezTo>
                  <a:pt x="131" y="191"/>
                  <a:pt x="111" y="191"/>
                  <a:pt x="92" y="190"/>
                </a:cubicBezTo>
                <a:cubicBezTo>
                  <a:pt x="90" y="190"/>
                  <a:pt x="88" y="190"/>
                  <a:pt x="88" y="187"/>
                </a:cubicBezTo>
                <a:cubicBezTo>
                  <a:pt x="90" y="161"/>
                  <a:pt x="93" y="136"/>
                  <a:pt x="93" y="110"/>
                </a:cubicBezTo>
                <a:cubicBezTo>
                  <a:pt x="94" y="85"/>
                  <a:pt x="93" y="61"/>
                  <a:pt x="96" y="36"/>
                </a:cubicBezTo>
                <a:cubicBezTo>
                  <a:pt x="96" y="35"/>
                  <a:pt x="97" y="35"/>
                  <a:pt x="98" y="35"/>
                </a:cubicBezTo>
                <a:cubicBezTo>
                  <a:pt x="98" y="35"/>
                  <a:pt x="98" y="35"/>
                  <a:pt x="98" y="35"/>
                </a:cubicBezTo>
                <a:cubicBezTo>
                  <a:pt x="114" y="33"/>
                  <a:pt x="131" y="34"/>
                  <a:pt x="147" y="33"/>
                </a:cubicBezTo>
                <a:cubicBezTo>
                  <a:pt x="160" y="33"/>
                  <a:pt x="173" y="32"/>
                  <a:pt x="187" y="32"/>
                </a:cubicBezTo>
                <a:cubicBezTo>
                  <a:pt x="185" y="26"/>
                  <a:pt x="184" y="20"/>
                  <a:pt x="183" y="14"/>
                </a:cubicBezTo>
                <a:cubicBezTo>
                  <a:pt x="152" y="10"/>
                  <a:pt x="121" y="10"/>
                  <a:pt x="90" y="7"/>
                </a:cubicBezTo>
                <a:cubicBezTo>
                  <a:pt x="67" y="4"/>
                  <a:pt x="43" y="3"/>
                  <a:pt x="20" y="0"/>
                </a:cubicBezTo>
                <a:cubicBezTo>
                  <a:pt x="13" y="41"/>
                  <a:pt x="6" y="81"/>
                  <a:pt x="3" y="122"/>
                </a:cubicBezTo>
                <a:cubicBezTo>
                  <a:pt x="0" y="154"/>
                  <a:pt x="1" y="187"/>
                  <a:pt x="0" y="219"/>
                </a:cubicBezTo>
                <a:cubicBezTo>
                  <a:pt x="0" y="221"/>
                  <a:pt x="0" y="221"/>
                  <a:pt x="0" y="221"/>
                </a:cubicBezTo>
                <a:cubicBezTo>
                  <a:pt x="18" y="219"/>
                  <a:pt x="38" y="221"/>
                  <a:pt x="57" y="220"/>
                </a:cubicBezTo>
                <a:cubicBezTo>
                  <a:pt x="61" y="209"/>
                  <a:pt x="67" y="198"/>
                  <a:pt x="77" y="193"/>
                </a:cubicBezTo>
                <a:cubicBezTo>
                  <a:pt x="85" y="190"/>
                  <a:pt x="90" y="193"/>
                  <a:pt x="93" y="198"/>
                </a:cubicBezTo>
                <a:cubicBezTo>
                  <a:pt x="93" y="198"/>
                  <a:pt x="93" y="198"/>
                  <a:pt x="93" y="198"/>
                </a:cubicBezTo>
                <a:cubicBezTo>
                  <a:pt x="97" y="193"/>
                  <a:pt x="103" y="190"/>
                  <a:pt x="108" y="196"/>
                </a:cubicBezTo>
                <a:cubicBezTo>
                  <a:pt x="108" y="197"/>
                  <a:pt x="108" y="197"/>
                  <a:pt x="109" y="198"/>
                </a:cubicBezTo>
                <a:cubicBezTo>
                  <a:pt x="111" y="194"/>
                  <a:pt x="115" y="192"/>
                  <a:pt x="120" y="195"/>
                </a:cubicBezTo>
                <a:cubicBezTo>
                  <a:pt x="123" y="197"/>
                  <a:pt x="125" y="200"/>
                  <a:pt x="126" y="203"/>
                </a:cubicBezTo>
                <a:cubicBezTo>
                  <a:pt x="129" y="199"/>
                  <a:pt x="133" y="197"/>
                  <a:pt x="137" y="198"/>
                </a:cubicBezTo>
                <a:cubicBezTo>
                  <a:pt x="143" y="200"/>
                  <a:pt x="147" y="206"/>
                  <a:pt x="148" y="212"/>
                </a:cubicBezTo>
                <a:cubicBezTo>
                  <a:pt x="149" y="212"/>
                  <a:pt x="149" y="213"/>
                  <a:pt x="149" y="214"/>
                </a:cubicBezTo>
                <a:cubicBezTo>
                  <a:pt x="159" y="214"/>
                  <a:pt x="169" y="213"/>
                  <a:pt x="179" y="213"/>
                </a:cubicBezTo>
                <a:cubicBezTo>
                  <a:pt x="187" y="204"/>
                  <a:pt x="196" y="196"/>
                  <a:pt x="207" y="190"/>
                </a:cubicBezTo>
                <a:close/>
                <a:moveTo>
                  <a:pt x="37" y="141"/>
                </a:moveTo>
                <a:cubicBezTo>
                  <a:pt x="41" y="138"/>
                  <a:pt x="46" y="136"/>
                  <a:pt x="51" y="134"/>
                </a:cubicBezTo>
                <a:cubicBezTo>
                  <a:pt x="52" y="133"/>
                  <a:pt x="54" y="132"/>
                  <a:pt x="56" y="132"/>
                </a:cubicBezTo>
                <a:cubicBezTo>
                  <a:pt x="56" y="132"/>
                  <a:pt x="57" y="132"/>
                  <a:pt x="57" y="132"/>
                </a:cubicBezTo>
                <a:cubicBezTo>
                  <a:pt x="59" y="131"/>
                  <a:pt x="62" y="130"/>
                  <a:pt x="65" y="130"/>
                </a:cubicBezTo>
                <a:cubicBezTo>
                  <a:pt x="67" y="131"/>
                  <a:pt x="68" y="133"/>
                  <a:pt x="66" y="135"/>
                </a:cubicBezTo>
                <a:cubicBezTo>
                  <a:pt x="64" y="136"/>
                  <a:pt x="62" y="137"/>
                  <a:pt x="60" y="137"/>
                </a:cubicBezTo>
                <a:cubicBezTo>
                  <a:pt x="60" y="140"/>
                  <a:pt x="60" y="142"/>
                  <a:pt x="60" y="144"/>
                </a:cubicBezTo>
                <a:cubicBezTo>
                  <a:pt x="60" y="146"/>
                  <a:pt x="60" y="147"/>
                  <a:pt x="59" y="148"/>
                </a:cubicBezTo>
                <a:cubicBezTo>
                  <a:pt x="61" y="149"/>
                  <a:pt x="63" y="149"/>
                  <a:pt x="65" y="150"/>
                </a:cubicBezTo>
                <a:cubicBezTo>
                  <a:pt x="67" y="150"/>
                  <a:pt x="66" y="153"/>
                  <a:pt x="64" y="153"/>
                </a:cubicBezTo>
                <a:cubicBezTo>
                  <a:pt x="55" y="152"/>
                  <a:pt x="46" y="150"/>
                  <a:pt x="37" y="146"/>
                </a:cubicBezTo>
                <a:cubicBezTo>
                  <a:pt x="35" y="145"/>
                  <a:pt x="35" y="142"/>
                  <a:pt x="37" y="141"/>
                </a:cubicBezTo>
                <a:close/>
                <a:moveTo>
                  <a:pt x="65" y="163"/>
                </a:moveTo>
                <a:cubicBezTo>
                  <a:pt x="58" y="166"/>
                  <a:pt x="49" y="167"/>
                  <a:pt x="41" y="168"/>
                </a:cubicBezTo>
                <a:cubicBezTo>
                  <a:pt x="45" y="171"/>
                  <a:pt x="49" y="172"/>
                  <a:pt x="54" y="172"/>
                </a:cubicBezTo>
                <a:cubicBezTo>
                  <a:pt x="57" y="172"/>
                  <a:pt x="58" y="176"/>
                  <a:pt x="56" y="177"/>
                </a:cubicBezTo>
                <a:cubicBezTo>
                  <a:pt x="51" y="180"/>
                  <a:pt x="47" y="183"/>
                  <a:pt x="43" y="187"/>
                </a:cubicBezTo>
                <a:cubicBezTo>
                  <a:pt x="48" y="187"/>
                  <a:pt x="53" y="187"/>
                  <a:pt x="58" y="187"/>
                </a:cubicBezTo>
                <a:cubicBezTo>
                  <a:pt x="60" y="187"/>
                  <a:pt x="61" y="190"/>
                  <a:pt x="58" y="191"/>
                </a:cubicBezTo>
                <a:cubicBezTo>
                  <a:pt x="51" y="193"/>
                  <a:pt x="44" y="193"/>
                  <a:pt x="36" y="192"/>
                </a:cubicBezTo>
                <a:cubicBezTo>
                  <a:pt x="34" y="191"/>
                  <a:pt x="34" y="188"/>
                  <a:pt x="35" y="187"/>
                </a:cubicBezTo>
                <a:cubicBezTo>
                  <a:pt x="38" y="183"/>
                  <a:pt x="42" y="180"/>
                  <a:pt x="46" y="177"/>
                </a:cubicBezTo>
                <a:cubicBezTo>
                  <a:pt x="41" y="176"/>
                  <a:pt x="36" y="173"/>
                  <a:pt x="32" y="168"/>
                </a:cubicBezTo>
                <a:cubicBezTo>
                  <a:pt x="31" y="166"/>
                  <a:pt x="32" y="164"/>
                  <a:pt x="34" y="163"/>
                </a:cubicBezTo>
                <a:cubicBezTo>
                  <a:pt x="45" y="162"/>
                  <a:pt x="55" y="159"/>
                  <a:pt x="65" y="158"/>
                </a:cubicBezTo>
                <a:cubicBezTo>
                  <a:pt x="68" y="158"/>
                  <a:pt x="68" y="162"/>
                  <a:pt x="65" y="163"/>
                </a:cubicBezTo>
                <a:close/>
                <a:moveTo>
                  <a:pt x="67" y="114"/>
                </a:moveTo>
                <a:cubicBezTo>
                  <a:pt x="64" y="116"/>
                  <a:pt x="58" y="116"/>
                  <a:pt x="54" y="116"/>
                </a:cubicBezTo>
                <a:cubicBezTo>
                  <a:pt x="51" y="116"/>
                  <a:pt x="47" y="116"/>
                  <a:pt x="43" y="115"/>
                </a:cubicBezTo>
                <a:cubicBezTo>
                  <a:pt x="43" y="118"/>
                  <a:pt x="43" y="121"/>
                  <a:pt x="42" y="124"/>
                </a:cubicBezTo>
                <a:cubicBezTo>
                  <a:pt x="41" y="126"/>
                  <a:pt x="39" y="125"/>
                  <a:pt x="39" y="124"/>
                </a:cubicBezTo>
                <a:cubicBezTo>
                  <a:pt x="36" y="121"/>
                  <a:pt x="37" y="116"/>
                  <a:pt x="37" y="112"/>
                </a:cubicBezTo>
                <a:cubicBezTo>
                  <a:pt x="37" y="108"/>
                  <a:pt x="37" y="104"/>
                  <a:pt x="38" y="100"/>
                </a:cubicBezTo>
                <a:cubicBezTo>
                  <a:pt x="38" y="98"/>
                  <a:pt x="41" y="98"/>
                  <a:pt x="41" y="100"/>
                </a:cubicBezTo>
                <a:cubicBezTo>
                  <a:pt x="42" y="103"/>
                  <a:pt x="42" y="107"/>
                  <a:pt x="42" y="110"/>
                </a:cubicBezTo>
                <a:cubicBezTo>
                  <a:pt x="46" y="109"/>
                  <a:pt x="50" y="109"/>
                  <a:pt x="54" y="109"/>
                </a:cubicBezTo>
                <a:cubicBezTo>
                  <a:pt x="58" y="109"/>
                  <a:pt x="63" y="108"/>
                  <a:pt x="67" y="110"/>
                </a:cubicBezTo>
                <a:cubicBezTo>
                  <a:pt x="69" y="111"/>
                  <a:pt x="69" y="113"/>
                  <a:pt x="67" y="114"/>
                </a:cubicBezTo>
                <a:close/>
                <a:moveTo>
                  <a:pt x="67" y="93"/>
                </a:moveTo>
                <a:cubicBezTo>
                  <a:pt x="66" y="97"/>
                  <a:pt x="63" y="100"/>
                  <a:pt x="58" y="100"/>
                </a:cubicBezTo>
                <a:cubicBezTo>
                  <a:pt x="48" y="100"/>
                  <a:pt x="40" y="86"/>
                  <a:pt x="43" y="78"/>
                </a:cubicBezTo>
                <a:cubicBezTo>
                  <a:pt x="44" y="76"/>
                  <a:pt x="45" y="76"/>
                  <a:pt x="46" y="77"/>
                </a:cubicBezTo>
                <a:cubicBezTo>
                  <a:pt x="48" y="82"/>
                  <a:pt x="50" y="95"/>
                  <a:pt x="58" y="94"/>
                </a:cubicBezTo>
                <a:cubicBezTo>
                  <a:pt x="66" y="94"/>
                  <a:pt x="60" y="80"/>
                  <a:pt x="62" y="76"/>
                </a:cubicBezTo>
                <a:cubicBezTo>
                  <a:pt x="62" y="75"/>
                  <a:pt x="64" y="75"/>
                  <a:pt x="65" y="75"/>
                </a:cubicBezTo>
                <a:cubicBezTo>
                  <a:pt x="69" y="78"/>
                  <a:pt x="69" y="88"/>
                  <a:pt x="67" y="93"/>
                </a:cubicBezTo>
                <a:close/>
                <a:moveTo>
                  <a:pt x="58" y="59"/>
                </a:moveTo>
                <a:cubicBezTo>
                  <a:pt x="58" y="61"/>
                  <a:pt x="58" y="63"/>
                  <a:pt x="58" y="65"/>
                </a:cubicBezTo>
                <a:cubicBezTo>
                  <a:pt x="62" y="65"/>
                  <a:pt x="65" y="65"/>
                  <a:pt x="68" y="65"/>
                </a:cubicBezTo>
                <a:cubicBezTo>
                  <a:pt x="72" y="65"/>
                  <a:pt x="72" y="70"/>
                  <a:pt x="68" y="71"/>
                </a:cubicBezTo>
                <a:cubicBezTo>
                  <a:pt x="64" y="71"/>
                  <a:pt x="60" y="71"/>
                  <a:pt x="56" y="71"/>
                </a:cubicBezTo>
                <a:cubicBezTo>
                  <a:pt x="56" y="71"/>
                  <a:pt x="54" y="71"/>
                  <a:pt x="54" y="71"/>
                </a:cubicBezTo>
                <a:cubicBezTo>
                  <a:pt x="49" y="70"/>
                  <a:pt x="45" y="70"/>
                  <a:pt x="41" y="70"/>
                </a:cubicBezTo>
                <a:cubicBezTo>
                  <a:pt x="39" y="69"/>
                  <a:pt x="39" y="66"/>
                  <a:pt x="41" y="66"/>
                </a:cubicBezTo>
                <a:cubicBezTo>
                  <a:pt x="44" y="66"/>
                  <a:pt x="48" y="66"/>
                  <a:pt x="52" y="65"/>
                </a:cubicBezTo>
                <a:cubicBezTo>
                  <a:pt x="52" y="63"/>
                  <a:pt x="52" y="61"/>
                  <a:pt x="52" y="59"/>
                </a:cubicBezTo>
                <a:cubicBezTo>
                  <a:pt x="52" y="56"/>
                  <a:pt x="52" y="53"/>
                  <a:pt x="52" y="50"/>
                </a:cubicBezTo>
                <a:cubicBezTo>
                  <a:pt x="48" y="50"/>
                  <a:pt x="45" y="49"/>
                  <a:pt x="41" y="48"/>
                </a:cubicBezTo>
                <a:cubicBezTo>
                  <a:pt x="39" y="47"/>
                  <a:pt x="40" y="45"/>
                  <a:pt x="41" y="45"/>
                </a:cubicBezTo>
                <a:cubicBezTo>
                  <a:pt x="45" y="45"/>
                  <a:pt x="49" y="45"/>
                  <a:pt x="53" y="45"/>
                </a:cubicBezTo>
                <a:cubicBezTo>
                  <a:pt x="54" y="44"/>
                  <a:pt x="56" y="44"/>
                  <a:pt x="56" y="46"/>
                </a:cubicBezTo>
                <a:cubicBezTo>
                  <a:pt x="57" y="46"/>
                  <a:pt x="58" y="46"/>
                  <a:pt x="59" y="46"/>
                </a:cubicBezTo>
                <a:cubicBezTo>
                  <a:pt x="63" y="46"/>
                  <a:pt x="68" y="46"/>
                  <a:pt x="71" y="49"/>
                </a:cubicBezTo>
                <a:cubicBezTo>
                  <a:pt x="72" y="50"/>
                  <a:pt x="71" y="52"/>
                  <a:pt x="70" y="53"/>
                </a:cubicBezTo>
                <a:cubicBezTo>
                  <a:pt x="66" y="54"/>
                  <a:pt x="61" y="52"/>
                  <a:pt x="57" y="51"/>
                </a:cubicBezTo>
                <a:cubicBezTo>
                  <a:pt x="58" y="54"/>
                  <a:pt x="58" y="56"/>
                  <a:pt x="58" y="59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4" name="CustomShape 59"/>
          <p:cNvSpPr/>
          <p:nvPr/>
        </p:nvSpPr>
        <p:spPr>
          <a:xfrm>
            <a:off x="8301599" y="4886090"/>
            <a:ext cx="357074" cy="106546"/>
          </a:xfrm>
          <a:custGeom>
            <a:avLst/>
            <a:gdLst/>
            <a:ahLst/>
            <a:cxnLst/>
            <a:rect l="l" t="t" r="r" b="b"/>
            <a:pathLst>
              <a:path w="84" h="25">
                <a:moveTo>
                  <a:pt x="81" y="1"/>
                </a:moveTo>
                <a:cubicBezTo>
                  <a:pt x="75" y="2"/>
                  <a:pt x="68" y="2"/>
                  <a:pt x="61" y="3"/>
                </a:cubicBezTo>
                <a:cubicBezTo>
                  <a:pt x="41" y="6"/>
                  <a:pt x="21" y="8"/>
                  <a:pt x="0" y="10"/>
                </a:cubicBezTo>
                <a:cubicBezTo>
                  <a:pt x="1" y="11"/>
                  <a:pt x="3" y="13"/>
                  <a:pt x="3" y="14"/>
                </a:cubicBezTo>
                <a:cubicBezTo>
                  <a:pt x="6" y="10"/>
                  <a:pt x="10" y="8"/>
                  <a:pt x="14" y="9"/>
                </a:cubicBezTo>
                <a:cubicBezTo>
                  <a:pt x="20" y="11"/>
                  <a:pt x="24" y="17"/>
                  <a:pt x="25" y="23"/>
                </a:cubicBezTo>
                <a:cubicBezTo>
                  <a:pt x="26" y="23"/>
                  <a:pt x="26" y="24"/>
                  <a:pt x="26" y="25"/>
                </a:cubicBezTo>
                <a:cubicBezTo>
                  <a:pt x="36" y="25"/>
                  <a:pt x="46" y="24"/>
                  <a:pt x="56" y="24"/>
                </a:cubicBezTo>
                <a:cubicBezTo>
                  <a:pt x="64" y="15"/>
                  <a:pt x="73" y="7"/>
                  <a:pt x="84" y="1"/>
                </a:cubicBezTo>
                <a:cubicBezTo>
                  <a:pt x="83" y="1"/>
                  <a:pt x="83" y="1"/>
                  <a:pt x="82" y="0"/>
                </a:cubicBezTo>
                <a:cubicBezTo>
                  <a:pt x="82" y="1"/>
                  <a:pt x="82" y="1"/>
                  <a:pt x="81" y="1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5" name="CustomShape 60"/>
          <p:cNvSpPr/>
          <p:nvPr/>
        </p:nvSpPr>
        <p:spPr>
          <a:xfrm>
            <a:off x="7779307" y="4594168"/>
            <a:ext cx="293722" cy="428344"/>
          </a:xfrm>
          <a:custGeom>
            <a:avLst/>
            <a:gdLst/>
            <a:ahLst/>
            <a:cxnLst/>
            <a:rect l="l" t="t" r="r" b="b"/>
            <a:pathLst>
              <a:path w="69" h="101">
                <a:moveTo>
                  <a:pt x="35" y="77"/>
                </a:moveTo>
                <a:cubicBezTo>
                  <a:pt x="24" y="76"/>
                  <a:pt x="20" y="70"/>
                  <a:pt x="17" y="62"/>
                </a:cubicBezTo>
                <a:cubicBezTo>
                  <a:pt x="16" y="66"/>
                  <a:pt x="16" y="71"/>
                  <a:pt x="15" y="75"/>
                </a:cubicBezTo>
                <a:cubicBezTo>
                  <a:pt x="15" y="78"/>
                  <a:pt x="10" y="77"/>
                  <a:pt x="9" y="75"/>
                </a:cubicBezTo>
                <a:cubicBezTo>
                  <a:pt x="5" y="56"/>
                  <a:pt x="5" y="38"/>
                  <a:pt x="4" y="19"/>
                </a:cubicBezTo>
                <a:cubicBezTo>
                  <a:pt x="3" y="13"/>
                  <a:pt x="3" y="6"/>
                  <a:pt x="3" y="0"/>
                </a:cubicBezTo>
                <a:cubicBezTo>
                  <a:pt x="3" y="0"/>
                  <a:pt x="3" y="1"/>
                  <a:pt x="3" y="2"/>
                </a:cubicBezTo>
                <a:cubicBezTo>
                  <a:pt x="0" y="34"/>
                  <a:pt x="1" y="67"/>
                  <a:pt x="0" y="99"/>
                </a:cubicBezTo>
                <a:cubicBezTo>
                  <a:pt x="0" y="101"/>
                  <a:pt x="0" y="101"/>
                  <a:pt x="0" y="101"/>
                </a:cubicBezTo>
                <a:cubicBezTo>
                  <a:pt x="18" y="99"/>
                  <a:pt x="38" y="101"/>
                  <a:pt x="57" y="100"/>
                </a:cubicBezTo>
                <a:cubicBezTo>
                  <a:pt x="60" y="92"/>
                  <a:pt x="63" y="85"/>
                  <a:pt x="69" y="80"/>
                </a:cubicBezTo>
                <a:cubicBezTo>
                  <a:pt x="57" y="79"/>
                  <a:pt x="46" y="78"/>
                  <a:pt x="35" y="77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6" name="CustomShape 61"/>
          <p:cNvSpPr/>
          <p:nvPr/>
        </p:nvSpPr>
        <p:spPr>
          <a:xfrm>
            <a:off x="10769798" y="5225886"/>
            <a:ext cx="174577" cy="156940"/>
          </a:xfrm>
          <a:custGeom>
            <a:avLst/>
            <a:gdLst/>
            <a:ahLst/>
            <a:cxnLst/>
            <a:rect l="l" t="t" r="r" b="b"/>
            <a:pathLst>
              <a:path w="41" h="37">
                <a:moveTo>
                  <a:pt x="18" y="0"/>
                </a:moveTo>
                <a:cubicBezTo>
                  <a:pt x="12" y="2"/>
                  <a:pt x="2" y="6"/>
                  <a:pt x="0" y="13"/>
                </a:cubicBezTo>
                <a:cubicBezTo>
                  <a:pt x="6" y="23"/>
                  <a:pt x="13" y="31"/>
                  <a:pt x="25" y="34"/>
                </a:cubicBezTo>
                <a:cubicBezTo>
                  <a:pt x="41" y="37"/>
                  <a:pt x="36" y="19"/>
                  <a:pt x="33" y="10"/>
                </a:cubicBezTo>
                <a:cubicBezTo>
                  <a:pt x="32" y="7"/>
                  <a:pt x="30" y="4"/>
                  <a:pt x="29" y="1"/>
                </a:cubicBezTo>
                <a:cubicBezTo>
                  <a:pt x="25" y="0"/>
                  <a:pt x="22" y="0"/>
                  <a:pt x="1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7" name="CustomShape 62"/>
          <p:cNvSpPr/>
          <p:nvPr/>
        </p:nvSpPr>
        <p:spPr>
          <a:xfrm>
            <a:off x="10668291" y="5038350"/>
            <a:ext cx="204813" cy="217772"/>
          </a:xfrm>
          <a:custGeom>
            <a:avLst/>
            <a:gdLst/>
            <a:ahLst/>
            <a:cxnLst/>
            <a:rect l="l" t="t" r="r" b="b"/>
            <a:pathLst>
              <a:path w="48" h="51">
                <a:moveTo>
                  <a:pt x="48" y="36"/>
                </a:moveTo>
                <a:cubicBezTo>
                  <a:pt x="39" y="21"/>
                  <a:pt x="27" y="10"/>
                  <a:pt x="12" y="0"/>
                </a:cubicBezTo>
                <a:cubicBezTo>
                  <a:pt x="7" y="3"/>
                  <a:pt x="4" y="8"/>
                  <a:pt x="0" y="13"/>
                </a:cubicBezTo>
                <a:cubicBezTo>
                  <a:pt x="5" y="19"/>
                  <a:pt x="9" y="25"/>
                  <a:pt x="12" y="32"/>
                </a:cubicBezTo>
                <a:cubicBezTo>
                  <a:pt x="15" y="38"/>
                  <a:pt x="19" y="44"/>
                  <a:pt x="21" y="51"/>
                </a:cubicBezTo>
                <a:cubicBezTo>
                  <a:pt x="25" y="41"/>
                  <a:pt x="37" y="36"/>
                  <a:pt x="48" y="36"/>
                </a:cubicBezTo>
                <a:close/>
              </a:path>
            </a:pathLst>
          </a:custGeom>
          <a:solidFill>
            <a:srgbClr val="7A54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8" name="CustomShape 63"/>
          <p:cNvSpPr/>
          <p:nvPr/>
        </p:nvSpPr>
        <p:spPr>
          <a:xfrm>
            <a:off x="7682479" y="5900438"/>
            <a:ext cx="215972" cy="195095"/>
          </a:xfrm>
          <a:custGeom>
            <a:avLst/>
            <a:gdLst/>
            <a:ahLst/>
            <a:cxnLst/>
            <a:rect l="l" t="t" r="r" b="b"/>
            <a:pathLst>
              <a:path w="51" h="46">
                <a:moveTo>
                  <a:pt x="30" y="26"/>
                </a:moveTo>
                <a:cubicBezTo>
                  <a:pt x="34" y="31"/>
                  <a:pt x="40" y="38"/>
                  <a:pt x="45" y="46"/>
                </a:cubicBezTo>
                <a:cubicBezTo>
                  <a:pt x="46" y="45"/>
                  <a:pt x="47" y="44"/>
                  <a:pt x="48" y="42"/>
                </a:cubicBezTo>
                <a:cubicBezTo>
                  <a:pt x="50" y="39"/>
                  <a:pt x="51" y="36"/>
                  <a:pt x="51" y="33"/>
                </a:cubicBezTo>
                <a:cubicBezTo>
                  <a:pt x="51" y="27"/>
                  <a:pt x="51" y="22"/>
                  <a:pt x="49" y="17"/>
                </a:cubicBezTo>
                <a:cubicBezTo>
                  <a:pt x="49" y="17"/>
                  <a:pt x="49" y="17"/>
                  <a:pt x="49" y="16"/>
                </a:cubicBezTo>
                <a:cubicBezTo>
                  <a:pt x="39" y="8"/>
                  <a:pt x="26" y="0"/>
                  <a:pt x="14" y="0"/>
                </a:cubicBezTo>
                <a:cubicBezTo>
                  <a:pt x="9" y="0"/>
                  <a:pt x="3" y="2"/>
                  <a:pt x="0" y="5"/>
                </a:cubicBezTo>
                <a:cubicBezTo>
                  <a:pt x="10" y="1"/>
                  <a:pt x="25" y="20"/>
                  <a:pt x="30" y="2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79" name="CustomShape 64"/>
          <p:cNvSpPr/>
          <p:nvPr/>
        </p:nvSpPr>
        <p:spPr>
          <a:xfrm>
            <a:off x="8781056" y="2956021"/>
            <a:ext cx="382270" cy="301641"/>
          </a:xfrm>
          <a:custGeom>
            <a:avLst/>
            <a:gdLst/>
            <a:ahLst/>
            <a:cxnLst/>
            <a:rect l="l" t="t" r="r" b="b"/>
            <a:pathLst>
              <a:path w="90" h="71">
                <a:moveTo>
                  <a:pt x="90" y="4"/>
                </a:moveTo>
                <a:cubicBezTo>
                  <a:pt x="50" y="0"/>
                  <a:pt x="8" y="28"/>
                  <a:pt x="0" y="68"/>
                </a:cubicBezTo>
                <a:cubicBezTo>
                  <a:pt x="24" y="71"/>
                  <a:pt x="48" y="65"/>
                  <a:pt x="66" y="47"/>
                </a:cubicBezTo>
                <a:cubicBezTo>
                  <a:pt x="77" y="36"/>
                  <a:pt x="85" y="20"/>
                  <a:pt x="90" y="4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0" name="CustomShape 65"/>
          <p:cNvSpPr/>
          <p:nvPr/>
        </p:nvSpPr>
        <p:spPr>
          <a:xfrm>
            <a:off x="8547447" y="3413162"/>
            <a:ext cx="136782" cy="823933"/>
          </a:xfrm>
          <a:custGeom>
            <a:avLst/>
            <a:gdLst/>
            <a:ahLst/>
            <a:cxnLst/>
            <a:rect l="l" t="t" r="r" b="b"/>
            <a:pathLst>
              <a:path w="32" h="194">
                <a:moveTo>
                  <a:pt x="7" y="159"/>
                </a:moveTo>
                <a:cubicBezTo>
                  <a:pt x="9" y="170"/>
                  <a:pt x="12" y="182"/>
                  <a:pt x="15" y="194"/>
                </a:cubicBezTo>
                <a:cubicBezTo>
                  <a:pt x="15" y="175"/>
                  <a:pt x="16" y="157"/>
                  <a:pt x="17" y="139"/>
                </a:cubicBezTo>
                <a:cubicBezTo>
                  <a:pt x="19" y="109"/>
                  <a:pt x="21" y="79"/>
                  <a:pt x="24" y="49"/>
                </a:cubicBezTo>
                <a:cubicBezTo>
                  <a:pt x="26" y="34"/>
                  <a:pt x="28" y="19"/>
                  <a:pt x="32" y="6"/>
                </a:cubicBezTo>
                <a:cubicBezTo>
                  <a:pt x="25" y="4"/>
                  <a:pt x="18" y="2"/>
                  <a:pt x="10" y="0"/>
                </a:cubicBezTo>
                <a:cubicBezTo>
                  <a:pt x="6" y="32"/>
                  <a:pt x="0" y="64"/>
                  <a:pt x="1" y="97"/>
                </a:cubicBezTo>
                <a:cubicBezTo>
                  <a:pt x="1" y="118"/>
                  <a:pt x="3" y="138"/>
                  <a:pt x="7" y="159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1" name="CustomShape 66"/>
          <p:cNvSpPr/>
          <p:nvPr/>
        </p:nvSpPr>
        <p:spPr>
          <a:xfrm>
            <a:off x="7953884" y="1566963"/>
            <a:ext cx="2107886" cy="2003139"/>
          </a:xfrm>
          <a:custGeom>
            <a:avLst/>
            <a:gdLst/>
            <a:ahLst/>
            <a:cxnLst/>
            <a:rect l="l" t="t" r="r" b="b"/>
            <a:pathLst>
              <a:path w="497" h="472">
                <a:moveTo>
                  <a:pt x="151" y="427"/>
                </a:moveTo>
                <a:cubicBezTo>
                  <a:pt x="159" y="429"/>
                  <a:pt x="167" y="432"/>
                  <a:pt x="175" y="433"/>
                </a:cubicBezTo>
                <a:cubicBezTo>
                  <a:pt x="180" y="434"/>
                  <a:pt x="180" y="434"/>
                  <a:pt x="180" y="434"/>
                </a:cubicBezTo>
                <a:cubicBezTo>
                  <a:pt x="190" y="436"/>
                  <a:pt x="200" y="437"/>
                  <a:pt x="210" y="437"/>
                </a:cubicBezTo>
                <a:cubicBezTo>
                  <a:pt x="235" y="438"/>
                  <a:pt x="258" y="434"/>
                  <a:pt x="282" y="429"/>
                </a:cubicBezTo>
                <a:cubicBezTo>
                  <a:pt x="274" y="434"/>
                  <a:pt x="264" y="438"/>
                  <a:pt x="255" y="441"/>
                </a:cubicBezTo>
                <a:cubicBezTo>
                  <a:pt x="250" y="442"/>
                  <a:pt x="245" y="442"/>
                  <a:pt x="240" y="443"/>
                </a:cubicBezTo>
                <a:cubicBezTo>
                  <a:pt x="244" y="472"/>
                  <a:pt x="283" y="464"/>
                  <a:pt x="300" y="450"/>
                </a:cubicBezTo>
                <a:cubicBezTo>
                  <a:pt x="313" y="439"/>
                  <a:pt x="326" y="424"/>
                  <a:pt x="335" y="409"/>
                </a:cubicBezTo>
                <a:cubicBezTo>
                  <a:pt x="328" y="412"/>
                  <a:pt x="321" y="415"/>
                  <a:pt x="314" y="416"/>
                </a:cubicBezTo>
                <a:cubicBezTo>
                  <a:pt x="312" y="417"/>
                  <a:pt x="311" y="414"/>
                  <a:pt x="313" y="413"/>
                </a:cubicBezTo>
                <a:cubicBezTo>
                  <a:pt x="373" y="379"/>
                  <a:pt x="424" y="323"/>
                  <a:pt x="439" y="255"/>
                </a:cubicBezTo>
                <a:cubicBezTo>
                  <a:pt x="440" y="247"/>
                  <a:pt x="440" y="247"/>
                  <a:pt x="440" y="247"/>
                </a:cubicBezTo>
                <a:cubicBezTo>
                  <a:pt x="445" y="246"/>
                  <a:pt x="445" y="246"/>
                  <a:pt x="445" y="246"/>
                </a:cubicBezTo>
                <a:cubicBezTo>
                  <a:pt x="462" y="246"/>
                  <a:pt x="478" y="242"/>
                  <a:pt x="486" y="226"/>
                </a:cubicBezTo>
                <a:cubicBezTo>
                  <a:pt x="495" y="210"/>
                  <a:pt x="497" y="190"/>
                  <a:pt x="494" y="173"/>
                </a:cubicBezTo>
                <a:cubicBezTo>
                  <a:pt x="493" y="159"/>
                  <a:pt x="485" y="146"/>
                  <a:pt x="475" y="142"/>
                </a:cubicBezTo>
                <a:cubicBezTo>
                  <a:pt x="469" y="141"/>
                  <a:pt x="469" y="141"/>
                  <a:pt x="469" y="141"/>
                </a:cubicBezTo>
                <a:cubicBezTo>
                  <a:pt x="463" y="141"/>
                  <a:pt x="457" y="143"/>
                  <a:pt x="451" y="150"/>
                </a:cubicBezTo>
                <a:cubicBezTo>
                  <a:pt x="440" y="160"/>
                  <a:pt x="431" y="173"/>
                  <a:pt x="425" y="186"/>
                </a:cubicBezTo>
                <a:cubicBezTo>
                  <a:pt x="422" y="194"/>
                  <a:pt x="422" y="194"/>
                  <a:pt x="422" y="194"/>
                </a:cubicBezTo>
                <a:cubicBezTo>
                  <a:pt x="418" y="189"/>
                  <a:pt x="418" y="189"/>
                  <a:pt x="418" y="189"/>
                </a:cubicBezTo>
                <a:cubicBezTo>
                  <a:pt x="404" y="165"/>
                  <a:pt x="396" y="136"/>
                  <a:pt x="392" y="110"/>
                </a:cubicBezTo>
                <a:cubicBezTo>
                  <a:pt x="387" y="83"/>
                  <a:pt x="385" y="52"/>
                  <a:pt x="396" y="26"/>
                </a:cubicBezTo>
                <a:cubicBezTo>
                  <a:pt x="373" y="22"/>
                  <a:pt x="349" y="19"/>
                  <a:pt x="326" y="18"/>
                </a:cubicBezTo>
                <a:cubicBezTo>
                  <a:pt x="275" y="16"/>
                  <a:pt x="223" y="16"/>
                  <a:pt x="173" y="29"/>
                </a:cubicBezTo>
                <a:cubicBezTo>
                  <a:pt x="167" y="30"/>
                  <a:pt x="167" y="30"/>
                  <a:pt x="167" y="30"/>
                </a:cubicBezTo>
                <a:cubicBezTo>
                  <a:pt x="167" y="25"/>
                  <a:pt x="167" y="25"/>
                  <a:pt x="167" y="25"/>
                </a:cubicBezTo>
                <a:cubicBezTo>
                  <a:pt x="169" y="17"/>
                  <a:pt x="171" y="9"/>
                  <a:pt x="173" y="1"/>
                </a:cubicBezTo>
                <a:cubicBezTo>
                  <a:pt x="162" y="10"/>
                  <a:pt x="152" y="19"/>
                  <a:pt x="146" y="31"/>
                </a:cubicBezTo>
                <a:cubicBezTo>
                  <a:pt x="142" y="42"/>
                  <a:pt x="142" y="42"/>
                  <a:pt x="142" y="42"/>
                </a:cubicBezTo>
                <a:cubicBezTo>
                  <a:pt x="140" y="34"/>
                  <a:pt x="140" y="34"/>
                  <a:pt x="140" y="34"/>
                </a:cubicBezTo>
                <a:cubicBezTo>
                  <a:pt x="137" y="23"/>
                  <a:pt x="137" y="11"/>
                  <a:pt x="137" y="0"/>
                </a:cubicBezTo>
                <a:cubicBezTo>
                  <a:pt x="135" y="6"/>
                  <a:pt x="132" y="13"/>
                  <a:pt x="130" y="20"/>
                </a:cubicBezTo>
                <a:cubicBezTo>
                  <a:pt x="128" y="26"/>
                  <a:pt x="127" y="32"/>
                  <a:pt x="126" y="37"/>
                </a:cubicBezTo>
                <a:cubicBezTo>
                  <a:pt x="123" y="50"/>
                  <a:pt x="123" y="50"/>
                  <a:pt x="123" y="50"/>
                </a:cubicBezTo>
                <a:cubicBezTo>
                  <a:pt x="118" y="40"/>
                  <a:pt x="118" y="40"/>
                  <a:pt x="118" y="40"/>
                </a:cubicBezTo>
                <a:cubicBezTo>
                  <a:pt x="114" y="30"/>
                  <a:pt x="110" y="20"/>
                  <a:pt x="108" y="10"/>
                </a:cubicBezTo>
                <a:cubicBezTo>
                  <a:pt x="106" y="22"/>
                  <a:pt x="105" y="33"/>
                  <a:pt x="105" y="45"/>
                </a:cubicBezTo>
                <a:cubicBezTo>
                  <a:pt x="105" y="50"/>
                  <a:pt x="105" y="50"/>
                  <a:pt x="105" y="50"/>
                </a:cubicBezTo>
                <a:cubicBezTo>
                  <a:pt x="99" y="48"/>
                  <a:pt x="99" y="48"/>
                  <a:pt x="99" y="48"/>
                </a:cubicBezTo>
                <a:cubicBezTo>
                  <a:pt x="94" y="46"/>
                  <a:pt x="89" y="43"/>
                  <a:pt x="85" y="39"/>
                </a:cubicBezTo>
                <a:cubicBezTo>
                  <a:pt x="55" y="82"/>
                  <a:pt x="25" y="123"/>
                  <a:pt x="13" y="175"/>
                </a:cubicBezTo>
                <a:cubicBezTo>
                  <a:pt x="0" y="227"/>
                  <a:pt x="8" y="280"/>
                  <a:pt x="33" y="327"/>
                </a:cubicBezTo>
                <a:cubicBezTo>
                  <a:pt x="54" y="367"/>
                  <a:pt x="86" y="399"/>
                  <a:pt x="128" y="418"/>
                </a:cubicBezTo>
                <a:cubicBezTo>
                  <a:pt x="133" y="420"/>
                  <a:pt x="139" y="422"/>
                  <a:pt x="145" y="425"/>
                </a:cubicBezTo>
                <a:lnTo>
                  <a:pt x="151" y="427"/>
                </a:lnTo>
                <a:close/>
                <a:moveTo>
                  <a:pt x="452" y="176"/>
                </a:moveTo>
                <a:cubicBezTo>
                  <a:pt x="467" y="163"/>
                  <a:pt x="485" y="181"/>
                  <a:pt x="478" y="198"/>
                </a:cubicBezTo>
                <a:cubicBezTo>
                  <a:pt x="477" y="200"/>
                  <a:pt x="475" y="200"/>
                  <a:pt x="474" y="198"/>
                </a:cubicBezTo>
                <a:cubicBezTo>
                  <a:pt x="472" y="192"/>
                  <a:pt x="471" y="180"/>
                  <a:pt x="462" y="181"/>
                </a:cubicBezTo>
                <a:cubicBezTo>
                  <a:pt x="457" y="181"/>
                  <a:pt x="452" y="186"/>
                  <a:pt x="449" y="191"/>
                </a:cubicBezTo>
                <a:cubicBezTo>
                  <a:pt x="444" y="200"/>
                  <a:pt x="441" y="210"/>
                  <a:pt x="439" y="220"/>
                </a:cubicBezTo>
                <a:cubicBezTo>
                  <a:pt x="439" y="221"/>
                  <a:pt x="437" y="221"/>
                  <a:pt x="437" y="220"/>
                </a:cubicBezTo>
                <a:cubicBezTo>
                  <a:pt x="433" y="207"/>
                  <a:pt x="442" y="185"/>
                  <a:pt x="452" y="176"/>
                </a:cubicBezTo>
                <a:close/>
                <a:moveTo>
                  <a:pt x="344" y="197"/>
                </a:moveTo>
                <a:cubicBezTo>
                  <a:pt x="341" y="199"/>
                  <a:pt x="337" y="200"/>
                  <a:pt x="334" y="202"/>
                </a:cubicBezTo>
                <a:cubicBezTo>
                  <a:pt x="333" y="203"/>
                  <a:pt x="331" y="201"/>
                  <a:pt x="333" y="200"/>
                </a:cubicBezTo>
                <a:cubicBezTo>
                  <a:pt x="336" y="198"/>
                  <a:pt x="339" y="195"/>
                  <a:pt x="343" y="195"/>
                </a:cubicBezTo>
                <a:cubicBezTo>
                  <a:pt x="345" y="194"/>
                  <a:pt x="346" y="196"/>
                  <a:pt x="344" y="197"/>
                </a:cubicBezTo>
                <a:close/>
                <a:moveTo>
                  <a:pt x="339" y="195"/>
                </a:moveTo>
                <a:cubicBezTo>
                  <a:pt x="332" y="198"/>
                  <a:pt x="326" y="202"/>
                  <a:pt x="320" y="208"/>
                </a:cubicBezTo>
                <a:cubicBezTo>
                  <a:pt x="318" y="209"/>
                  <a:pt x="316" y="207"/>
                  <a:pt x="317" y="205"/>
                </a:cubicBezTo>
                <a:cubicBezTo>
                  <a:pt x="323" y="199"/>
                  <a:pt x="330" y="194"/>
                  <a:pt x="338" y="192"/>
                </a:cubicBezTo>
                <a:cubicBezTo>
                  <a:pt x="340" y="191"/>
                  <a:pt x="341" y="194"/>
                  <a:pt x="339" y="195"/>
                </a:cubicBezTo>
                <a:close/>
                <a:moveTo>
                  <a:pt x="263" y="138"/>
                </a:moveTo>
                <a:cubicBezTo>
                  <a:pt x="268" y="124"/>
                  <a:pt x="283" y="109"/>
                  <a:pt x="298" y="106"/>
                </a:cubicBezTo>
                <a:cubicBezTo>
                  <a:pt x="310" y="103"/>
                  <a:pt x="328" y="113"/>
                  <a:pt x="327" y="127"/>
                </a:cubicBezTo>
                <a:cubicBezTo>
                  <a:pt x="327" y="129"/>
                  <a:pt x="324" y="131"/>
                  <a:pt x="322" y="129"/>
                </a:cubicBezTo>
                <a:cubicBezTo>
                  <a:pt x="318" y="125"/>
                  <a:pt x="316" y="119"/>
                  <a:pt x="311" y="117"/>
                </a:cubicBezTo>
                <a:cubicBezTo>
                  <a:pt x="304" y="114"/>
                  <a:pt x="297" y="114"/>
                  <a:pt x="290" y="118"/>
                </a:cubicBezTo>
                <a:cubicBezTo>
                  <a:pt x="280" y="124"/>
                  <a:pt x="274" y="133"/>
                  <a:pt x="266" y="140"/>
                </a:cubicBezTo>
                <a:cubicBezTo>
                  <a:pt x="264" y="140"/>
                  <a:pt x="262" y="140"/>
                  <a:pt x="263" y="138"/>
                </a:cubicBezTo>
                <a:close/>
                <a:moveTo>
                  <a:pt x="296" y="198"/>
                </a:moveTo>
                <a:cubicBezTo>
                  <a:pt x="292" y="206"/>
                  <a:pt x="281" y="212"/>
                  <a:pt x="274" y="202"/>
                </a:cubicBezTo>
                <a:cubicBezTo>
                  <a:pt x="267" y="194"/>
                  <a:pt x="274" y="181"/>
                  <a:pt x="281" y="173"/>
                </a:cubicBezTo>
                <a:cubicBezTo>
                  <a:pt x="285" y="167"/>
                  <a:pt x="291" y="164"/>
                  <a:pt x="297" y="170"/>
                </a:cubicBezTo>
                <a:cubicBezTo>
                  <a:pt x="303" y="177"/>
                  <a:pt x="300" y="190"/>
                  <a:pt x="296" y="198"/>
                </a:cubicBezTo>
                <a:close/>
                <a:moveTo>
                  <a:pt x="146" y="271"/>
                </a:moveTo>
                <a:cubicBezTo>
                  <a:pt x="148" y="261"/>
                  <a:pt x="160" y="258"/>
                  <a:pt x="168" y="262"/>
                </a:cubicBezTo>
                <a:cubicBezTo>
                  <a:pt x="170" y="256"/>
                  <a:pt x="171" y="251"/>
                  <a:pt x="173" y="245"/>
                </a:cubicBezTo>
                <a:cubicBezTo>
                  <a:pt x="173" y="243"/>
                  <a:pt x="176" y="244"/>
                  <a:pt x="176" y="245"/>
                </a:cubicBezTo>
                <a:cubicBezTo>
                  <a:pt x="175" y="251"/>
                  <a:pt x="174" y="258"/>
                  <a:pt x="172" y="264"/>
                </a:cubicBezTo>
                <a:cubicBezTo>
                  <a:pt x="174" y="265"/>
                  <a:pt x="175" y="266"/>
                  <a:pt x="176" y="267"/>
                </a:cubicBezTo>
                <a:cubicBezTo>
                  <a:pt x="177" y="268"/>
                  <a:pt x="176" y="270"/>
                  <a:pt x="175" y="269"/>
                </a:cubicBezTo>
                <a:cubicBezTo>
                  <a:pt x="170" y="268"/>
                  <a:pt x="164" y="265"/>
                  <a:pt x="159" y="266"/>
                </a:cubicBezTo>
                <a:cubicBezTo>
                  <a:pt x="155" y="267"/>
                  <a:pt x="152" y="269"/>
                  <a:pt x="151" y="272"/>
                </a:cubicBezTo>
                <a:cubicBezTo>
                  <a:pt x="151" y="273"/>
                  <a:pt x="151" y="275"/>
                  <a:pt x="152" y="276"/>
                </a:cubicBezTo>
                <a:cubicBezTo>
                  <a:pt x="152" y="278"/>
                  <a:pt x="154" y="279"/>
                  <a:pt x="155" y="280"/>
                </a:cubicBezTo>
                <a:cubicBezTo>
                  <a:pt x="162" y="283"/>
                  <a:pt x="169" y="281"/>
                  <a:pt x="176" y="282"/>
                </a:cubicBezTo>
                <a:cubicBezTo>
                  <a:pt x="177" y="283"/>
                  <a:pt x="177" y="285"/>
                  <a:pt x="176" y="286"/>
                </a:cubicBezTo>
                <a:cubicBezTo>
                  <a:pt x="166" y="291"/>
                  <a:pt x="141" y="287"/>
                  <a:pt x="146" y="271"/>
                </a:cubicBezTo>
                <a:close/>
                <a:moveTo>
                  <a:pt x="55" y="228"/>
                </a:moveTo>
                <a:cubicBezTo>
                  <a:pt x="53" y="228"/>
                  <a:pt x="51" y="227"/>
                  <a:pt x="49" y="227"/>
                </a:cubicBezTo>
                <a:cubicBezTo>
                  <a:pt x="47" y="226"/>
                  <a:pt x="48" y="223"/>
                  <a:pt x="50" y="224"/>
                </a:cubicBezTo>
                <a:cubicBezTo>
                  <a:pt x="52" y="224"/>
                  <a:pt x="54" y="225"/>
                  <a:pt x="56" y="225"/>
                </a:cubicBezTo>
                <a:cubicBezTo>
                  <a:pt x="58" y="226"/>
                  <a:pt x="57" y="229"/>
                  <a:pt x="55" y="228"/>
                </a:cubicBezTo>
                <a:close/>
                <a:moveTo>
                  <a:pt x="71" y="230"/>
                </a:moveTo>
                <a:cubicBezTo>
                  <a:pt x="68" y="229"/>
                  <a:pt x="66" y="228"/>
                  <a:pt x="64" y="227"/>
                </a:cubicBezTo>
                <a:cubicBezTo>
                  <a:pt x="62" y="225"/>
                  <a:pt x="59" y="224"/>
                  <a:pt x="57" y="223"/>
                </a:cubicBezTo>
                <a:cubicBezTo>
                  <a:pt x="55" y="222"/>
                  <a:pt x="56" y="219"/>
                  <a:pt x="58" y="220"/>
                </a:cubicBezTo>
                <a:cubicBezTo>
                  <a:pt x="63" y="221"/>
                  <a:pt x="70" y="224"/>
                  <a:pt x="72" y="228"/>
                </a:cubicBezTo>
                <a:cubicBezTo>
                  <a:pt x="73" y="229"/>
                  <a:pt x="72" y="231"/>
                  <a:pt x="71" y="230"/>
                </a:cubicBezTo>
                <a:close/>
                <a:moveTo>
                  <a:pt x="70" y="145"/>
                </a:moveTo>
                <a:cubicBezTo>
                  <a:pt x="68" y="147"/>
                  <a:pt x="65" y="146"/>
                  <a:pt x="65" y="143"/>
                </a:cubicBezTo>
                <a:cubicBezTo>
                  <a:pt x="65" y="129"/>
                  <a:pt x="81" y="118"/>
                  <a:pt x="94" y="120"/>
                </a:cubicBezTo>
                <a:cubicBezTo>
                  <a:pt x="107" y="122"/>
                  <a:pt x="117" y="134"/>
                  <a:pt x="118" y="147"/>
                </a:cubicBezTo>
                <a:cubicBezTo>
                  <a:pt x="118" y="149"/>
                  <a:pt x="115" y="149"/>
                  <a:pt x="114" y="148"/>
                </a:cubicBezTo>
                <a:cubicBezTo>
                  <a:pt x="110" y="137"/>
                  <a:pt x="101" y="125"/>
                  <a:pt x="89" y="129"/>
                </a:cubicBezTo>
                <a:cubicBezTo>
                  <a:pt x="79" y="132"/>
                  <a:pt x="77" y="139"/>
                  <a:pt x="70" y="145"/>
                </a:cubicBezTo>
                <a:close/>
                <a:moveTo>
                  <a:pt x="88" y="221"/>
                </a:moveTo>
                <a:cubicBezTo>
                  <a:pt x="81" y="212"/>
                  <a:pt x="88" y="199"/>
                  <a:pt x="95" y="192"/>
                </a:cubicBezTo>
                <a:cubicBezTo>
                  <a:pt x="99" y="186"/>
                  <a:pt x="105" y="182"/>
                  <a:pt x="111" y="188"/>
                </a:cubicBezTo>
                <a:cubicBezTo>
                  <a:pt x="117" y="195"/>
                  <a:pt x="114" y="209"/>
                  <a:pt x="110" y="216"/>
                </a:cubicBezTo>
                <a:cubicBezTo>
                  <a:pt x="106" y="224"/>
                  <a:pt x="95" y="230"/>
                  <a:pt x="88" y="221"/>
                </a:cubicBezTo>
                <a:close/>
                <a:moveTo>
                  <a:pt x="116" y="338"/>
                </a:moveTo>
                <a:cubicBezTo>
                  <a:pt x="108" y="337"/>
                  <a:pt x="101" y="335"/>
                  <a:pt x="93" y="332"/>
                </a:cubicBezTo>
                <a:cubicBezTo>
                  <a:pt x="91" y="332"/>
                  <a:pt x="92" y="329"/>
                  <a:pt x="94" y="329"/>
                </a:cubicBezTo>
                <a:cubicBezTo>
                  <a:pt x="101" y="331"/>
                  <a:pt x="108" y="332"/>
                  <a:pt x="115" y="332"/>
                </a:cubicBezTo>
                <a:cubicBezTo>
                  <a:pt x="123" y="333"/>
                  <a:pt x="123" y="333"/>
                  <a:pt x="123" y="333"/>
                </a:cubicBezTo>
                <a:cubicBezTo>
                  <a:pt x="183" y="333"/>
                  <a:pt x="232" y="296"/>
                  <a:pt x="282" y="263"/>
                </a:cubicBezTo>
                <a:cubicBezTo>
                  <a:pt x="286" y="261"/>
                  <a:pt x="286" y="261"/>
                  <a:pt x="286" y="261"/>
                </a:cubicBezTo>
                <a:cubicBezTo>
                  <a:pt x="290" y="265"/>
                  <a:pt x="290" y="265"/>
                  <a:pt x="290" y="265"/>
                </a:cubicBezTo>
                <a:cubicBezTo>
                  <a:pt x="315" y="293"/>
                  <a:pt x="286" y="363"/>
                  <a:pt x="262" y="382"/>
                </a:cubicBezTo>
                <a:cubicBezTo>
                  <a:pt x="214" y="423"/>
                  <a:pt x="130" y="399"/>
                  <a:pt x="116" y="338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2" name="CustomShape 67"/>
          <p:cNvSpPr/>
          <p:nvPr/>
        </p:nvSpPr>
        <p:spPr>
          <a:xfrm>
            <a:off x="8233208" y="1566963"/>
            <a:ext cx="1828562" cy="2003139"/>
          </a:xfrm>
          <a:custGeom>
            <a:avLst/>
            <a:gdLst/>
            <a:ahLst/>
            <a:cxnLst/>
            <a:rect l="l" t="t" r="r" b="b"/>
            <a:pathLst>
              <a:path w="431" h="472">
                <a:moveTo>
                  <a:pt x="428" y="173"/>
                </a:moveTo>
                <a:cubicBezTo>
                  <a:pt x="427" y="159"/>
                  <a:pt x="419" y="146"/>
                  <a:pt x="409" y="142"/>
                </a:cubicBezTo>
                <a:cubicBezTo>
                  <a:pt x="403" y="141"/>
                  <a:pt x="403" y="141"/>
                  <a:pt x="403" y="141"/>
                </a:cubicBezTo>
                <a:cubicBezTo>
                  <a:pt x="397" y="141"/>
                  <a:pt x="391" y="143"/>
                  <a:pt x="385" y="150"/>
                </a:cubicBezTo>
                <a:cubicBezTo>
                  <a:pt x="374" y="160"/>
                  <a:pt x="365" y="173"/>
                  <a:pt x="359" y="186"/>
                </a:cubicBezTo>
                <a:cubicBezTo>
                  <a:pt x="356" y="194"/>
                  <a:pt x="356" y="194"/>
                  <a:pt x="356" y="194"/>
                </a:cubicBezTo>
                <a:cubicBezTo>
                  <a:pt x="352" y="189"/>
                  <a:pt x="352" y="189"/>
                  <a:pt x="352" y="189"/>
                </a:cubicBezTo>
                <a:cubicBezTo>
                  <a:pt x="338" y="165"/>
                  <a:pt x="330" y="136"/>
                  <a:pt x="326" y="110"/>
                </a:cubicBezTo>
                <a:cubicBezTo>
                  <a:pt x="321" y="83"/>
                  <a:pt x="319" y="52"/>
                  <a:pt x="330" y="26"/>
                </a:cubicBezTo>
                <a:cubicBezTo>
                  <a:pt x="307" y="22"/>
                  <a:pt x="283" y="19"/>
                  <a:pt x="260" y="18"/>
                </a:cubicBezTo>
                <a:cubicBezTo>
                  <a:pt x="209" y="16"/>
                  <a:pt x="157" y="16"/>
                  <a:pt x="107" y="29"/>
                </a:cubicBezTo>
                <a:cubicBezTo>
                  <a:pt x="101" y="30"/>
                  <a:pt x="101" y="30"/>
                  <a:pt x="101" y="30"/>
                </a:cubicBezTo>
                <a:cubicBezTo>
                  <a:pt x="101" y="25"/>
                  <a:pt x="101" y="25"/>
                  <a:pt x="101" y="25"/>
                </a:cubicBezTo>
                <a:cubicBezTo>
                  <a:pt x="103" y="17"/>
                  <a:pt x="105" y="9"/>
                  <a:pt x="107" y="1"/>
                </a:cubicBezTo>
                <a:cubicBezTo>
                  <a:pt x="96" y="10"/>
                  <a:pt x="86" y="19"/>
                  <a:pt x="80" y="31"/>
                </a:cubicBezTo>
                <a:cubicBezTo>
                  <a:pt x="76" y="42"/>
                  <a:pt x="76" y="42"/>
                  <a:pt x="76" y="42"/>
                </a:cubicBezTo>
                <a:cubicBezTo>
                  <a:pt x="74" y="34"/>
                  <a:pt x="74" y="34"/>
                  <a:pt x="74" y="34"/>
                </a:cubicBezTo>
                <a:cubicBezTo>
                  <a:pt x="71" y="23"/>
                  <a:pt x="71" y="11"/>
                  <a:pt x="71" y="0"/>
                </a:cubicBezTo>
                <a:cubicBezTo>
                  <a:pt x="69" y="6"/>
                  <a:pt x="66" y="13"/>
                  <a:pt x="64" y="20"/>
                </a:cubicBezTo>
                <a:cubicBezTo>
                  <a:pt x="62" y="26"/>
                  <a:pt x="61" y="32"/>
                  <a:pt x="60" y="37"/>
                </a:cubicBezTo>
                <a:cubicBezTo>
                  <a:pt x="57" y="50"/>
                  <a:pt x="57" y="50"/>
                  <a:pt x="57" y="50"/>
                </a:cubicBezTo>
                <a:cubicBezTo>
                  <a:pt x="52" y="40"/>
                  <a:pt x="52" y="40"/>
                  <a:pt x="52" y="40"/>
                </a:cubicBezTo>
                <a:cubicBezTo>
                  <a:pt x="48" y="30"/>
                  <a:pt x="44" y="20"/>
                  <a:pt x="42" y="10"/>
                </a:cubicBezTo>
                <a:cubicBezTo>
                  <a:pt x="40" y="22"/>
                  <a:pt x="39" y="33"/>
                  <a:pt x="39" y="45"/>
                </a:cubicBezTo>
                <a:cubicBezTo>
                  <a:pt x="39" y="50"/>
                  <a:pt x="39" y="50"/>
                  <a:pt x="39" y="50"/>
                </a:cubicBezTo>
                <a:cubicBezTo>
                  <a:pt x="33" y="48"/>
                  <a:pt x="33" y="48"/>
                  <a:pt x="33" y="48"/>
                </a:cubicBezTo>
                <a:cubicBezTo>
                  <a:pt x="28" y="46"/>
                  <a:pt x="23" y="43"/>
                  <a:pt x="19" y="39"/>
                </a:cubicBezTo>
                <a:cubicBezTo>
                  <a:pt x="12" y="48"/>
                  <a:pt x="6" y="56"/>
                  <a:pt x="0" y="65"/>
                </a:cubicBezTo>
                <a:cubicBezTo>
                  <a:pt x="0" y="66"/>
                  <a:pt x="0" y="67"/>
                  <a:pt x="0" y="69"/>
                </a:cubicBezTo>
                <a:cubicBezTo>
                  <a:pt x="9" y="66"/>
                  <a:pt x="18" y="60"/>
                  <a:pt x="28" y="60"/>
                </a:cubicBezTo>
                <a:cubicBezTo>
                  <a:pt x="36" y="61"/>
                  <a:pt x="40" y="69"/>
                  <a:pt x="49" y="62"/>
                </a:cubicBezTo>
                <a:cubicBezTo>
                  <a:pt x="55" y="58"/>
                  <a:pt x="59" y="58"/>
                  <a:pt x="66" y="60"/>
                </a:cubicBezTo>
                <a:cubicBezTo>
                  <a:pt x="78" y="63"/>
                  <a:pt x="91" y="65"/>
                  <a:pt x="104" y="64"/>
                </a:cubicBezTo>
                <a:cubicBezTo>
                  <a:pt x="135" y="63"/>
                  <a:pt x="164" y="56"/>
                  <a:pt x="194" y="52"/>
                </a:cubicBezTo>
                <a:cubicBezTo>
                  <a:pt x="225" y="49"/>
                  <a:pt x="256" y="46"/>
                  <a:pt x="287" y="47"/>
                </a:cubicBezTo>
                <a:cubicBezTo>
                  <a:pt x="289" y="47"/>
                  <a:pt x="290" y="49"/>
                  <a:pt x="290" y="51"/>
                </a:cubicBezTo>
                <a:cubicBezTo>
                  <a:pt x="279" y="82"/>
                  <a:pt x="280" y="110"/>
                  <a:pt x="293" y="141"/>
                </a:cubicBezTo>
                <a:cubicBezTo>
                  <a:pt x="303" y="167"/>
                  <a:pt x="315" y="193"/>
                  <a:pt x="319" y="221"/>
                </a:cubicBezTo>
                <a:cubicBezTo>
                  <a:pt x="326" y="267"/>
                  <a:pt x="319" y="316"/>
                  <a:pt x="291" y="354"/>
                </a:cubicBezTo>
                <a:cubicBezTo>
                  <a:pt x="265" y="389"/>
                  <a:pt x="221" y="407"/>
                  <a:pt x="181" y="420"/>
                </a:cubicBezTo>
                <a:cubicBezTo>
                  <a:pt x="160" y="427"/>
                  <a:pt x="139" y="432"/>
                  <a:pt x="117" y="435"/>
                </a:cubicBezTo>
                <a:cubicBezTo>
                  <a:pt x="126" y="436"/>
                  <a:pt x="135" y="437"/>
                  <a:pt x="144" y="437"/>
                </a:cubicBezTo>
                <a:cubicBezTo>
                  <a:pt x="169" y="438"/>
                  <a:pt x="192" y="434"/>
                  <a:pt x="216" y="429"/>
                </a:cubicBezTo>
                <a:cubicBezTo>
                  <a:pt x="208" y="434"/>
                  <a:pt x="198" y="438"/>
                  <a:pt x="189" y="441"/>
                </a:cubicBezTo>
                <a:cubicBezTo>
                  <a:pt x="184" y="442"/>
                  <a:pt x="179" y="442"/>
                  <a:pt x="174" y="443"/>
                </a:cubicBezTo>
                <a:cubicBezTo>
                  <a:pt x="178" y="472"/>
                  <a:pt x="217" y="464"/>
                  <a:pt x="234" y="450"/>
                </a:cubicBezTo>
                <a:cubicBezTo>
                  <a:pt x="247" y="439"/>
                  <a:pt x="260" y="424"/>
                  <a:pt x="269" y="409"/>
                </a:cubicBezTo>
                <a:cubicBezTo>
                  <a:pt x="262" y="412"/>
                  <a:pt x="255" y="415"/>
                  <a:pt x="248" y="416"/>
                </a:cubicBezTo>
                <a:cubicBezTo>
                  <a:pt x="246" y="417"/>
                  <a:pt x="245" y="414"/>
                  <a:pt x="247" y="413"/>
                </a:cubicBezTo>
                <a:cubicBezTo>
                  <a:pt x="307" y="379"/>
                  <a:pt x="358" y="323"/>
                  <a:pt x="373" y="255"/>
                </a:cubicBezTo>
                <a:cubicBezTo>
                  <a:pt x="374" y="247"/>
                  <a:pt x="374" y="247"/>
                  <a:pt x="374" y="247"/>
                </a:cubicBezTo>
                <a:cubicBezTo>
                  <a:pt x="379" y="246"/>
                  <a:pt x="379" y="246"/>
                  <a:pt x="379" y="246"/>
                </a:cubicBezTo>
                <a:cubicBezTo>
                  <a:pt x="396" y="246"/>
                  <a:pt x="412" y="242"/>
                  <a:pt x="420" y="226"/>
                </a:cubicBezTo>
                <a:cubicBezTo>
                  <a:pt x="429" y="210"/>
                  <a:pt x="431" y="190"/>
                  <a:pt x="428" y="173"/>
                </a:cubicBezTo>
                <a:close/>
                <a:moveTo>
                  <a:pt x="412" y="198"/>
                </a:moveTo>
                <a:cubicBezTo>
                  <a:pt x="411" y="200"/>
                  <a:pt x="409" y="200"/>
                  <a:pt x="408" y="198"/>
                </a:cubicBezTo>
                <a:cubicBezTo>
                  <a:pt x="406" y="192"/>
                  <a:pt x="405" y="180"/>
                  <a:pt x="396" y="181"/>
                </a:cubicBezTo>
                <a:cubicBezTo>
                  <a:pt x="391" y="181"/>
                  <a:pt x="386" y="186"/>
                  <a:pt x="383" y="191"/>
                </a:cubicBezTo>
                <a:cubicBezTo>
                  <a:pt x="378" y="200"/>
                  <a:pt x="375" y="210"/>
                  <a:pt x="373" y="220"/>
                </a:cubicBezTo>
                <a:cubicBezTo>
                  <a:pt x="373" y="221"/>
                  <a:pt x="371" y="221"/>
                  <a:pt x="371" y="220"/>
                </a:cubicBezTo>
                <a:cubicBezTo>
                  <a:pt x="367" y="207"/>
                  <a:pt x="376" y="185"/>
                  <a:pt x="386" y="176"/>
                </a:cubicBezTo>
                <a:cubicBezTo>
                  <a:pt x="401" y="163"/>
                  <a:pt x="419" y="181"/>
                  <a:pt x="412" y="198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3" name="CustomShape 68"/>
          <p:cNvSpPr/>
          <p:nvPr/>
        </p:nvSpPr>
        <p:spPr>
          <a:xfrm>
            <a:off x="8700067" y="3600338"/>
            <a:ext cx="169898" cy="1065101"/>
          </a:xfrm>
          <a:custGeom>
            <a:avLst/>
            <a:gdLst/>
            <a:ahLst/>
            <a:cxnLst/>
            <a:rect l="l" t="t" r="r" b="b"/>
            <a:pathLst>
              <a:path w="40" h="251">
                <a:moveTo>
                  <a:pt x="30" y="201"/>
                </a:moveTo>
                <a:cubicBezTo>
                  <a:pt x="25" y="182"/>
                  <a:pt x="24" y="162"/>
                  <a:pt x="24" y="142"/>
                </a:cubicBezTo>
                <a:cubicBezTo>
                  <a:pt x="22" y="96"/>
                  <a:pt x="23" y="50"/>
                  <a:pt x="20" y="4"/>
                </a:cubicBezTo>
                <a:cubicBezTo>
                  <a:pt x="20" y="0"/>
                  <a:pt x="15" y="0"/>
                  <a:pt x="15" y="4"/>
                </a:cubicBezTo>
                <a:cubicBezTo>
                  <a:pt x="12" y="52"/>
                  <a:pt x="4" y="99"/>
                  <a:pt x="3" y="147"/>
                </a:cubicBezTo>
                <a:cubicBezTo>
                  <a:pt x="3" y="177"/>
                  <a:pt x="0" y="235"/>
                  <a:pt x="32" y="250"/>
                </a:cubicBezTo>
                <a:cubicBezTo>
                  <a:pt x="36" y="251"/>
                  <a:pt x="40" y="249"/>
                  <a:pt x="40" y="245"/>
                </a:cubicBezTo>
                <a:cubicBezTo>
                  <a:pt x="40" y="230"/>
                  <a:pt x="33" y="216"/>
                  <a:pt x="30" y="20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4" name="CustomShape 69"/>
          <p:cNvSpPr/>
          <p:nvPr/>
        </p:nvSpPr>
        <p:spPr>
          <a:xfrm>
            <a:off x="8080947" y="2568712"/>
            <a:ext cx="255567" cy="149021"/>
          </a:xfrm>
          <a:custGeom>
            <a:avLst/>
            <a:gdLst/>
            <a:ahLst/>
            <a:cxnLst/>
            <a:rect l="l" t="t" r="r" b="b"/>
            <a:pathLst>
              <a:path w="60" h="35">
                <a:moveTo>
                  <a:pt x="59" y="20"/>
                </a:moveTo>
                <a:cubicBezTo>
                  <a:pt x="59" y="29"/>
                  <a:pt x="45" y="35"/>
                  <a:pt x="29" y="34"/>
                </a:cubicBezTo>
                <a:cubicBezTo>
                  <a:pt x="13" y="32"/>
                  <a:pt x="0" y="24"/>
                  <a:pt x="1" y="15"/>
                </a:cubicBezTo>
                <a:cubicBezTo>
                  <a:pt x="1" y="6"/>
                  <a:pt x="15" y="0"/>
                  <a:pt x="31" y="1"/>
                </a:cubicBezTo>
                <a:cubicBezTo>
                  <a:pt x="48" y="2"/>
                  <a:pt x="60" y="11"/>
                  <a:pt x="59" y="20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5" name="CustomShape 70"/>
          <p:cNvSpPr/>
          <p:nvPr/>
        </p:nvSpPr>
        <p:spPr>
          <a:xfrm>
            <a:off x="9138130" y="2471885"/>
            <a:ext cx="233250" cy="144341"/>
          </a:xfrm>
          <a:custGeom>
            <a:avLst/>
            <a:gdLst/>
            <a:ahLst/>
            <a:cxnLst/>
            <a:rect l="l" t="t" r="r" b="b"/>
            <a:pathLst>
              <a:path w="55" h="34">
                <a:moveTo>
                  <a:pt x="53" y="12"/>
                </a:moveTo>
                <a:cubicBezTo>
                  <a:pt x="55" y="20"/>
                  <a:pt x="45" y="29"/>
                  <a:pt x="30" y="31"/>
                </a:cubicBezTo>
                <a:cubicBezTo>
                  <a:pt x="16" y="34"/>
                  <a:pt x="3" y="30"/>
                  <a:pt x="2" y="22"/>
                </a:cubicBezTo>
                <a:cubicBezTo>
                  <a:pt x="0" y="15"/>
                  <a:pt x="10" y="6"/>
                  <a:pt x="25" y="3"/>
                </a:cubicBezTo>
                <a:cubicBezTo>
                  <a:pt x="39" y="0"/>
                  <a:pt x="52" y="4"/>
                  <a:pt x="53" y="12"/>
                </a:cubicBezTo>
                <a:close/>
              </a:path>
            </a:pathLst>
          </a:custGeom>
          <a:solidFill>
            <a:srgbClr val="F47AA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6" name="CustomShape 71"/>
          <p:cNvSpPr/>
          <p:nvPr/>
        </p:nvSpPr>
        <p:spPr>
          <a:xfrm>
            <a:off x="8364950" y="1008315"/>
            <a:ext cx="139662" cy="203374"/>
          </a:xfrm>
          <a:custGeom>
            <a:avLst/>
            <a:gdLst/>
            <a:ahLst/>
            <a:cxnLst/>
            <a:rect l="l" t="t" r="r" b="b"/>
            <a:pathLst>
              <a:path w="33" h="48">
                <a:moveTo>
                  <a:pt x="31" y="37"/>
                </a:moveTo>
                <a:cubicBezTo>
                  <a:pt x="29" y="39"/>
                  <a:pt x="26" y="39"/>
                  <a:pt x="24" y="40"/>
                </a:cubicBezTo>
                <a:cubicBezTo>
                  <a:pt x="25" y="35"/>
                  <a:pt x="27" y="30"/>
                  <a:pt x="28" y="25"/>
                </a:cubicBezTo>
                <a:cubicBezTo>
                  <a:pt x="28" y="23"/>
                  <a:pt x="26" y="22"/>
                  <a:pt x="24" y="23"/>
                </a:cubicBezTo>
                <a:cubicBezTo>
                  <a:pt x="20" y="26"/>
                  <a:pt x="15" y="29"/>
                  <a:pt x="11" y="32"/>
                </a:cubicBezTo>
                <a:cubicBezTo>
                  <a:pt x="16" y="21"/>
                  <a:pt x="23" y="9"/>
                  <a:pt x="32" y="1"/>
                </a:cubicBezTo>
                <a:cubicBezTo>
                  <a:pt x="33" y="1"/>
                  <a:pt x="32" y="0"/>
                  <a:pt x="32" y="0"/>
                </a:cubicBezTo>
                <a:cubicBezTo>
                  <a:pt x="15" y="8"/>
                  <a:pt x="8" y="25"/>
                  <a:pt x="2" y="41"/>
                </a:cubicBezTo>
                <a:cubicBezTo>
                  <a:pt x="0" y="44"/>
                  <a:pt x="4" y="46"/>
                  <a:pt x="6" y="44"/>
                </a:cubicBezTo>
                <a:cubicBezTo>
                  <a:pt x="12" y="39"/>
                  <a:pt x="17" y="34"/>
                  <a:pt x="22" y="30"/>
                </a:cubicBezTo>
                <a:cubicBezTo>
                  <a:pt x="21" y="34"/>
                  <a:pt x="18" y="38"/>
                  <a:pt x="17" y="43"/>
                </a:cubicBezTo>
                <a:cubicBezTo>
                  <a:pt x="16" y="45"/>
                  <a:pt x="17" y="48"/>
                  <a:pt x="20" y="47"/>
                </a:cubicBezTo>
                <a:cubicBezTo>
                  <a:pt x="25" y="45"/>
                  <a:pt x="29" y="42"/>
                  <a:pt x="33" y="38"/>
                </a:cubicBezTo>
                <a:cubicBezTo>
                  <a:pt x="33" y="38"/>
                  <a:pt x="32" y="36"/>
                  <a:pt x="31" y="3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7" name="CustomShape 72"/>
          <p:cNvSpPr/>
          <p:nvPr/>
        </p:nvSpPr>
        <p:spPr>
          <a:xfrm>
            <a:off x="8504612" y="1160935"/>
            <a:ext cx="154060" cy="93588"/>
          </a:xfrm>
          <a:custGeom>
            <a:avLst/>
            <a:gdLst/>
            <a:ahLst/>
            <a:cxnLst/>
            <a:rect l="l" t="t" r="r" b="b"/>
            <a:pathLst>
              <a:path w="36" h="22">
                <a:moveTo>
                  <a:pt x="35" y="4"/>
                </a:moveTo>
                <a:cubicBezTo>
                  <a:pt x="25" y="5"/>
                  <a:pt x="17" y="14"/>
                  <a:pt x="7" y="15"/>
                </a:cubicBezTo>
                <a:cubicBezTo>
                  <a:pt x="7" y="10"/>
                  <a:pt x="7" y="5"/>
                  <a:pt x="6" y="1"/>
                </a:cubicBezTo>
                <a:cubicBezTo>
                  <a:pt x="6" y="0"/>
                  <a:pt x="5" y="0"/>
                  <a:pt x="5" y="0"/>
                </a:cubicBezTo>
                <a:cubicBezTo>
                  <a:pt x="4" y="6"/>
                  <a:pt x="2" y="11"/>
                  <a:pt x="0" y="17"/>
                </a:cubicBezTo>
                <a:cubicBezTo>
                  <a:pt x="0" y="19"/>
                  <a:pt x="1" y="21"/>
                  <a:pt x="3" y="21"/>
                </a:cubicBezTo>
                <a:cubicBezTo>
                  <a:pt x="16" y="22"/>
                  <a:pt x="26" y="12"/>
                  <a:pt x="36" y="6"/>
                </a:cubicBezTo>
                <a:cubicBezTo>
                  <a:pt x="36" y="5"/>
                  <a:pt x="36" y="4"/>
                  <a:pt x="35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8" name="CustomShape 73"/>
          <p:cNvSpPr/>
          <p:nvPr/>
        </p:nvSpPr>
        <p:spPr>
          <a:xfrm>
            <a:off x="8633116" y="1092544"/>
            <a:ext cx="198694" cy="182496"/>
          </a:xfrm>
          <a:custGeom>
            <a:avLst/>
            <a:gdLst/>
            <a:ahLst/>
            <a:cxnLst/>
            <a:rect l="l" t="t" r="r" b="b"/>
            <a:pathLst>
              <a:path w="47" h="43">
                <a:moveTo>
                  <a:pt x="41" y="1"/>
                </a:moveTo>
                <a:cubicBezTo>
                  <a:pt x="32" y="7"/>
                  <a:pt x="24" y="12"/>
                  <a:pt x="16" y="19"/>
                </a:cubicBezTo>
                <a:cubicBezTo>
                  <a:pt x="10" y="23"/>
                  <a:pt x="0" y="31"/>
                  <a:pt x="1" y="39"/>
                </a:cubicBezTo>
                <a:cubicBezTo>
                  <a:pt x="1" y="41"/>
                  <a:pt x="2" y="43"/>
                  <a:pt x="5" y="42"/>
                </a:cubicBezTo>
                <a:cubicBezTo>
                  <a:pt x="12" y="41"/>
                  <a:pt x="18" y="31"/>
                  <a:pt x="23" y="26"/>
                </a:cubicBezTo>
                <a:cubicBezTo>
                  <a:pt x="30" y="19"/>
                  <a:pt x="37" y="12"/>
                  <a:pt x="44" y="6"/>
                </a:cubicBezTo>
                <a:cubicBezTo>
                  <a:pt x="47" y="4"/>
                  <a:pt x="44" y="0"/>
                  <a:pt x="4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89" name="CustomShape 74"/>
          <p:cNvSpPr/>
          <p:nvPr/>
        </p:nvSpPr>
        <p:spPr>
          <a:xfrm>
            <a:off x="8722024" y="1203770"/>
            <a:ext cx="63712" cy="53993"/>
          </a:xfrm>
          <a:custGeom>
            <a:avLst/>
            <a:gdLst/>
            <a:ahLst/>
            <a:cxnLst/>
            <a:rect l="l" t="t" r="r" b="b"/>
            <a:pathLst>
              <a:path w="15" h="13">
                <a:moveTo>
                  <a:pt x="13" y="1"/>
                </a:moveTo>
                <a:cubicBezTo>
                  <a:pt x="11" y="0"/>
                  <a:pt x="8" y="1"/>
                  <a:pt x="7" y="2"/>
                </a:cubicBezTo>
                <a:cubicBezTo>
                  <a:pt x="4" y="4"/>
                  <a:pt x="0" y="7"/>
                  <a:pt x="2" y="11"/>
                </a:cubicBezTo>
                <a:cubicBezTo>
                  <a:pt x="2" y="12"/>
                  <a:pt x="4" y="13"/>
                  <a:pt x="4" y="12"/>
                </a:cubicBezTo>
                <a:cubicBezTo>
                  <a:pt x="8" y="12"/>
                  <a:pt x="8" y="10"/>
                  <a:pt x="10" y="8"/>
                </a:cubicBezTo>
                <a:cubicBezTo>
                  <a:pt x="11" y="7"/>
                  <a:pt x="11" y="6"/>
                  <a:pt x="12" y="5"/>
                </a:cubicBezTo>
                <a:cubicBezTo>
                  <a:pt x="12" y="5"/>
                  <a:pt x="13" y="4"/>
                  <a:pt x="13" y="4"/>
                </a:cubicBezTo>
                <a:cubicBezTo>
                  <a:pt x="15" y="3"/>
                  <a:pt x="15" y="1"/>
                  <a:pt x="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0" name="CustomShape 75"/>
          <p:cNvSpPr/>
          <p:nvPr/>
        </p:nvSpPr>
        <p:spPr>
          <a:xfrm>
            <a:off x="8339754" y="2674898"/>
            <a:ext cx="950636" cy="687510"/>
          </a:xfrm>
          <a:custGeom>
            <a:avLst/>
            <a:gdLst/>
            <a:ahLst/>
            <a:cxnLst/>
            <a:rect l="l" t="t" r="r" b="b"/>
            <a:pathLst>
              <a:path w="224" h="162">
                <a:moveTo>
                  <a:pt x="199" y="4"/>
                </a:moveTo>
                <a:cubicBezTo>
                  <a:pt x="195" y="0"/>
                  <a:pt x="195" y="0"/>
                  <a:pt x="195" y="0"/>
                </a:cubicBezTo>
                <a:cubicBezTo>
                  <a:pt x="191" y="2"/>
                  <a:pt x="191" y="2"/>
                  <a:pt x="191" y="2"/>
                </a:cubicBezTo>
                <a:cubicBezTo>
                  <a:pt x="141" y="35"/>
                  <a:pt x="92" y="72"/>
                  <a:pt x="32" y="72"/>
                </a:cubicBezTo>
                <a:cubicBezTo>
                  <a:pt x="24" y="71"/>
                  <a:pt x="24" y="71"/>
                  <a:pt x="24" y="71"/>
                </a:cubicBezTo>
                <a:cubicBezTo>
                  <a:pt x="17" y="71"/>
                  <a:pt x="10" y="70"/>
                  <a:pt x="3" y="68"/>
                </a:cubicBezTo>
                <a:cubicBezTo>
                  <a:pt x="1" y="68"/>
                  <a:pt x="0" y="71"/>
                  <a:pt x="2" y="71"/>
                </a:cubicBezTo>
                <a:cubicBezTo>
                  <a:pt x="10" y="74"/>
                  <a:pt x="17" y="76"/>
                  <a:pt x="25" y="77"/>
                </a:cubicBezTo>
                <a:cubicBezTo>
                  <a:pt x="39" y="138"/>
                  <a:pt x="123" y="162"/>
                  <a:pt x="171" y="121"/>
                </a:cubicBezTo>
                <a:cubicBezTo>
                  <a:pt x="195" y="102"/>
                  <a:pt x="224" y="32"/>
                  <a:pt x="199" y="4"/>
                </a:cubicBezTo>
                <a:close/>
                <a:moveTo>
                  <a:pt x="33" y="77"/>
                </a:moveTo>
                <a:cubicBezTo>
                  <a:pt x="91" y="80"/>
                  <a:pt x="151" y="43"/>
                  <a:pt x="195" y="7"/>
                </a:cubicBezTo>
                <a:cubicBezTo>
                  <a:pt x="198" y="11"/>
                  <a:pt x="200" y="16"/>
                  <a:pt x="200" y="22"/>
                </a:cubicBezTo>
                <a:cubicBezTo>
                  <a:pt x="200" y="22"/>
                  <a:pt x="200" y="22"/>
                  <a:pt x="200" y="22"/>
                </a:cubicBezTo>
                <a:cubicBezTo>
                  <a:pt x="158" y="61"/>
                  <a:pt x="98" y="97"/>
                  <a:pt x="38" y="92"/>
                </a:cubicBezTo>
                <a:cubicBezTo>
                  <a:pt x="36" y="87"/>
                  <a:pt x="35" y="82"/>
                  <a:pt x="33" y="77"/>
                </a:cubicBezTo>
                <a:close/>
                <a:moveTo>
                  <a:pt x="47" y="105"/>
                </a:moveTo>
                <a:cubicBezTo>
                  <a:pt x="45" y="103"/>
                  <a:pt x="43" y="100"/>
                  <a:pt x="41" y="97"/>
                </a:cubicBezTo>
                <a:cubicBezTo>
                  <a:pt x="67" y="105"/>
                  <a:pt x="100" y="91"/>
                  <a:pt x="123" y="82"/>
                </a:cubicBezTo>
                <a:cubicBezTo>
                  <a:pt x="151" y="71"/>
                  <a:pt x="180" y="52"/>
                  <a:pt x="201" y="29"/>
                </a:cubicBezTo>
                <a:cubicBezTo>
                  <a:pt x="201" y="38"/>
                  <a:pt x="200" y="47"/>
                  <a:pt x="198" y="55"/>
                </a:cubicBezTo>
                <a:cubicBezTo>
                  <a:pt x="197" y="59"/>
                  <a:pt x="196" y="63"/>
                  <a:pt x="195" y="66"/>
                </a:cubicBezTo>
                <a:cubicBezTo>
                  <a:pt x="176" y="56"/>
                  <a:pt x="152" y="67"/>
                  <a:pt x="135" y="78"/>
                </a:cubicBezTo>
                <a:cubicBezTo>
                  <a:pt x="116" y="91"/>
                  <a:pt x="100" y="110"/>
                  <a:pt x="97" y="133"/>
                </a:cubicBezTo>
                <a:cubicBezTo>
                  <a:pt x="94" y="133"/>
                  <a:pt x="90" y="132"/>
                  <a:pt x="87" y="131"/>
                </a:cubicBezTo>
                <a:cubicBezTo>
                  <a:pt x="71" y="127"/>
                  <a:pt x="58" y="117"/>
                  <a:pt x="47" y="105"/>
                </a:cubicBezTo>
                <a:close/>
                <a:moveTo>
                  <a:pt x="170" y="113"/>
                </a:moveTo>
                <a:cubicBezTo>
                  <a:pt x="152" y="131"/>
                  <a:pt x="128" y="137"/>
                  <a:pt x="104" y="134"/>
                </a:cubicBezTo>
                <a:cubicBezTo>
                  <a:pt x="112" y="94"/>
                  <a:pt x="154" y="66"/>
                  <a:pt x="194" y="70"/>
                </a:cubicBezTo>
                <a:cubicBezTo>
                  <a:pt x="189" y="86"/>
                  <a:pt x="181" y="102"/>
                  <a:pt x="170" y="1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1" name="CustomShape 76"/>
          <p:cNvSpPr/>
          <p:nvPr/>
        </p:nvSpPr>
        <p:spPr>
          <a:xfrm>
            <a:off x="8552486" y="2598948"/>
            <a:ext cx="152260" cy="20301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5" y="39"/>
                </a:moveTo>
                <a:cubicBezTo>
                  <a:pt x="28" y="38"/>
                  <a:pt x="21" y="40"/>
                  <a:pt x="14" y="37"/>
                </a:cubicBezTo>
                <a:cubicBezTo>
                  <a:pt x="13" y="36"/>
                  <a:pt x="11" y="35"/>
                  <a:pt x="11" y="33"/>
                </a:cubicBezTo>
                <a:cubicBezTo>
                  <a:pt x="10" y="32"/>
                  <a:pt x="10" y="30"/>
                  <a:pt x="10" y="29"/>
                </a:cubicBezTo>
                <a:cubicBezTo>
                  <a:pt x="11" y="26"/>
                  <a:pt x="14" y="24"/>
                  <a:pt x="18" y="23"/>
                </a:cubicBezTo>
                <a:cubicBezTo>
                  <a:pt x="23" y="22"/>
                  <a:pt x="29" y="25"/>
                  <a:pt x="34" y="26"/>
                </a:cubicBezTo>
                <a:cubicBezTo>
                  <a:pt x="35" y="27"/>
                  <a:pt x="36" y="25"/>
                  <a:pt x="35" y="24"/>
                </a:cubicBezTo>
                <a:cubicBezTo>
                  <a:pt x="34" y="23"/>
                  <a:pt x="33" y="22"/>
                  <a:pt x="31" y="21"/>
                </a:cubicBezTo>
                <a:cubicBezTo>
                  <a:pt x="33" y="15"/>
                  <a:pt x="34" y="8"/>
                  <a:pt x="35" y="2"/>
                </a:cubicBezTo>
                <a:cubicBezTo>
                  <a:pt x="35" y="1"/>
                  <a:pt x="32" y="0"/>
                  <a:pt x="32" y="2"/>
                </a:cubicBezTo>
                <a:cubicBezTo>
                  <a:pt x="30" y="8"/>
                  <a:pt x="29" y="13"/>
                  <a:pt x="27" y="19"/>
                </a:cubicBezTo>
                <a:cubicBezTo>
                  <a:pt x="19" y="15"/>
                  <a:pt x="7" y="18"/>
                  <a:pt x="5" y="28"/>
                </a:cubicBezTo>
                <a:cubicBezTo>
                  <a:pt x="0" y="44"/>
                  <a:pt x="25" y="48"/>
                  <a:pt x="35" y="43"/>
                </a:cubicBezTo>
                <a:cubicBezTo>
                  <a:pt x="36" y="42"/>
                  <a:pt x="36" y="40"/>
                  <a:pt x="35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2" name="CustomShape 77"/>
          <p:cNvSpPr/>
          <p:nvPr/>
        </p:nvSpPr>
        <p:spPr>
          <a:xfrm>
            <a:off x="9087377" y="2263831"/>
            <a:ext cx="152260" cy="20337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3"/>
                  <a:pt x="14" y="9"/>
                </a:cubicBezTo>
                <a:cubicBezTo>
                  <a:pt x="7" y="17"/>
                  <a:pt x="0" y="30"/>
                  <a:pt x="7" y="38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6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6"/>
                  <a:pt x="17" y="22"/>
                </a:cubicBezTo>
                <a:cubicBezTo>
                  <a:pt x="17" y="21"/>
                  <a:pt x="17" y="20"/>
                  <a:pt x="17" y="18"/>
                </a:cubicBezTo>
                <a:cubicBezTo>
                  <a:pt x="18" y="15"/>
                  <a:pt x="19" y="11"/>
                  <a:pt x="22" y="9"/>
                </a:cubicBezTo>
                <a:cubicBezTo>
                  <a:pt x="25" y="7"/>
                  <a:pt x="26" y="11"/>
                  <a:pt x="27" y="13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3" name="CustomShape 78"/>
          <p:cNvSpPr/>
          <p:nvPr/>
        </p:nvSpPr>
        <p:spPr>
          <a:xfrm>
            <a:off x="8296919" y="2340142"/>
            <a:ext cx="153700" cy="203014"/>
          </a:xfrm>
          <a:custGeom>
            <a:avLst/>
            <a:gdLst/>
            <a:ahLst/>
            <a:cxnLst/>
            <a:rect l="l" t="t" r="r" b="b"/>
            <a:pathLst>
              <a:path w="36" h="48">
                <a:moveTo>
                  <a:pt x="30" y="6"/>
                </a:moveTo>
                <a:cubicBezTo>
                  <a:pt x="24" y="0"/>
                  <a:pt x="18" y="4"/>
                  <a:pt x="14" y="10"/>
                </a:cubicBezTo>
                <a:cubicBezTo>
                  <a:pt x="7" y="17"/>
                  <a:pt x="0" y="30"/>
                  <a:pt x="7" y="39"/>
                </a:cubicBezTo>
                <a:cubicBezTo>
                  <a:pt x="14" y="48"/>
                  <a:pt x="25" y="42"/>
                  <a:pt x="29" y="34"/>
                </a:cubicBezTo>
                <a:cubicBezTo>
                  <a:pt x="33" y="27"/>
                  <a:pt x="36" y="13"/>
                  <a:pt x="30" y="6"/>
                </a:cubicBezTo>
                <a:close/>
                <a:moveTo>
                  <a:pt x="26" y="25"/>
                </a:moveTo>
                <a:cubicBezTo>
                  <a:pt x="23" y="25"/>
                  <a:pt x="19" y="27"/>
                  <a:pt x="17" y="23"/>
                </a:cubicBezTo>
                <a:cubicBezTo>
                  <a:pt x="17" y="21"/>
                  <a:pt x="17" y="20"/>
                  <a:pt x="17" y="19"/>
                </a:cubicBezTo>
                <a:cubicBezTo>
                  <a:pt x="18" y="16"/>
                  <a:pt x="19" y="12"/>
                  <a:pt x="22" y="10"/>
                </a:cubicBezTo>
                <a:cubicBezTo>
                  <a:pt x="25" y="8"/>
                  <a:pt x="26" y="12"/>
                  <a:pt x="27" y="14"/>
                </a:cubicBezTo>
                <a:cubicBezTo>
                  <a:pt x="28" y="17"/>
                  <a:pt x="27" y="21"/>
                  <a:pt x="26" y="2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4" name="CustomShape 79"/>
          <p:cNvSpPr/>
          <p:nvPr/>
        </p:nvSpPr>
        <p:spPr>
          <a:xfrm>
            <a:off x="9065060" y="2005025"/>
            <a:ext cx="280763" cy="157300"/>
          </a:xfrm>
          <a:custGeom>
            <a:avLst/>
            <a:gdLst/>
            <a:ahLst/>
            <a:cxnLst/>
            <a:rect l="l" t="t" r="r" b="b"/>
            <a:pathLst>
              <a:path w="66" h="37">
                <a:moveTo>
                  <a:pt x="36" y="3"/>
                </a:moveTo>
                <a:cubicBezTo>
                  <a:pt x="21" y="6"/>
                  <a:pt x="6" y="21"/>
                  <a:pt x="1" y="35"/>
                </a:cubicBezTo>
                <a:cubicBezTo>
                  <a:pt x="0" y="37"/>
                  <a:pt x="2" y="37"/>
                  <a:pt x="4" y="37"/>
                </a:cubicBezTo>
                <a:cubicBezTo>
                  <a:pt x="12" y="30"/>
                  <a:pt x="18" y="21"/>
                  <a:pt x="28" y="15"/>
                </a:cubicBezTo>
                <a:cubicBezTo>
                  <a:pt x="35" y="11"/>
                  <a:pt x="42" y="11"/>
                  <a:pt x="49" y="14"/>
                </a:cubicBezTo>
                <a:cubicBezTo>
                  <a:pt x="54" y="16"/>
                  <a:pt x="56" y="22"/>
                  <a:pt x="60" y="26"/>
                </a:cubicBezTo>
                <a:cubicBezTo>
                  <a:pt x="62" y="28"/>
                  <a:pt x="65" y="26"/>
                  <a:pt x="65" y="24"/>
                </a:cubicBezTo>
                <a:cubicBezTo>
                  <a:pt x="66" y="10"/>
                  <a:pt x="48" y="0"/>
                  <a:pt x="36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5" name="CustomShape 80"/>
          <p:cNvSpPr/>
          <p:nvPr/>
        </p:nvSpPr>
        <p:spPr>
          <a:xfrm>
            <a:off x="8229968" y="2068737"/>
            <a:ext cx="223891" cy="131743"/>
          </a:xfrm>
          <a:custGeom>
            <a:avLst/>
            <a:gdLst/>
            <a:ahLst/>
            <a:cxnLst/>
            <a:rect l="l" t="t" r="r" b="b"/>
            <a:pathLst>
              <a:path w="53" h="31">
                <a:moveTo>
                  <a:pt x="29" y="2"/>
                </a:moveTo>
                <a:cubicBezTo>
                  <a:pt x="16" y="0"/>
                  <a:pt x="0" y="11"/>
                  <a:pt x="0" y="25"/>
                </a:cubicBezTo>
                <a:cubicBezTo>
                  <a:pt x="0" y="28"/>
                  <a:pt x="3" y="29"/>
                  <a:pt x="5" y="27"/>
                </a:cubicBezTo>
                <a:cubicBezTo>
                  <a:pt x="12" y="21"/>
                  <a:pt x="14" y="14"/>
                  <a:pt x="24" y="11"/>
                </a:cubicBezTo>
                <a:cubicBezTo>
                  <a:pt x="36" y="7"/>
                  <a:pt x="45" y="19"/>
                  <a:pt x="49" y="30"/>
                </a:cubicBezTo>
                <a:cubicBezTo>
                  <a:pt x="50" y="31"/>
                  <a:pt x="53" y="31"/>
                  <a:pt x="53" y="29"/>
                </a:cubicBezTo>
                <a:cubicBezTo>
                  <a:pt x="52" y="16"/>
                  <a:pt x="42" y="4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6" name="CustomShape 81"/>
          <p:cNvSpPr/>
          <p:nvPr/>
        </p:nvSpPr>
        <p:spPr>
          <a:xfrm>
            <a:off x="9293630" y="2378297"/>
            <a:ext cx="106186" cy="75950"/>
          </a:xfrm>
          <a:custGeom>
            <a:avLst/>
            <a:gdLst/>
            <a:ahLst/>
            <a:cxnLst/>
            <a:rect l="l" t="t" r="r" b="b"/>
            <a:pathLst>
              <a:path w="25" h="18">
                <a:moveTo>
                  <a:pt x="22" y="1"/>
                </a:moveTo>
                <a:cubicBezTo>
                  <a:pt x="14" y="3"/>
                  <a:pt x="7" y="8"/>
                  <a:pt x="1" y="14"/>
                </a:cubicBezTo>
                <a:cubicBezTo>
                  <a:pt x="0" y="16"/>
                  <a:pt x="2" y="18"/>
                  <a:pt x="4" y="17"/>
                </a:cubicBezTo>
                <a:cubicBezTo>
                  <a:pt x="10" y="11"/>
                  <a:pt x="16" y="7"/>
                  <a:pt x="23" y="4"/>
                </a:cubicBezTo>
                <a:cubicBezTo>
                  <a:pt x="25" y="3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7" name="CustomShape 82"/>
          <p:cNvSpPr/>
          <p:nvPr/>
        </p:nvSpPr>
        <p:spPr>
          <a:xfrm>
            <a:off x="9358781" y="2390895"/>
            <a:ext cx="63352" cy="38155"/>
          </a:xfrm>
          <a:custGeom>
            <a:avLst/>
            <a:gdLst/>
            <a:ahLst/>
            <a:cxnLst/>
            <a:rect l="l" t="t" r="r" b="b"/>
            <a:pathLst>
              <a:path w="15" h="9">
                <a:moveTo>
                  <a:pt x="12" y="1"/>
                </a:moveTo>
                <a:cubicBezTo>
                  <a:pt x="8" y="1"/>
                  <a:pt x="5" y="4"/>
                  <a:pt x="2" y="6"/>
                </a:cubicBezTo>
                <a:cubicBezTo>
                  <a:pt x="0" y="7"/>
                  <a:pt x="2" y="9"/>
                  <a:pt x="3" y="8"/>
                </a:cubicBezTo>
                <a:cubicBezTo>
                  <a:pt x="6" y="6"/>
                  <a:pt x="10" y="5"/>
                  <a:pt x="13" y="3"/>
                </a:cubicBezTo>
                <a:cubicBezTo>
                  <a:pt x="15" y="2"/>
                  <a:pt x="14" y="0"/>
                  <a:pt x="1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8" name="CustomShape 83"/>
          <p:cNvSpPr/>
          <p:nvPr/>
        </p:nvSpPr>
        <p:spPr>
          <a:xfrm>
            <a:off x="8187134" y="2497082"/>
            <a:ext cx="76310" cy="51113"/>
          </a:xfrm>
          <a:custGeom>
            <a:avLst/>
            <a:gdLst/>
            <a:ahLst/>
            <a:cxnLst/>
            <a:rect l="l" t="t" r="r" b="b"/>
            <a:pathLst>
              <a:path w="18" h="12">
                <a:moveTo>
                  <a:pt x="17" y="9"/>
                </a:moveTo>
                <a:cubicBezTo>
                  <a:pt x="15" y="5"/>
                  <a:pt x="8" y="2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5"/>
                  <a:pt x="7" y="6"/>
                  <a:pt x="9" y="8"/>
                </a:cubicBezTo>
                <a:cubicBezTo>
                  <a:pt x="11" y="9"/>
                  <a:pt x="13" y="10"/>
                  <a:pt x="16" y="11"/>
                </a:cubicBezTo>
                <a:cubicBezTo>
                  <a:pt x="17" y="12"/>
                  <a:pt x="18" y="10"/>
                  <a:pt x="17" y="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799" name="CustomShape 84"/>
          <p:cNvSpPr/>
          <p:nvPr/>
        </p:nvSpPr>
        <p:spPr>
          <a:xfrm>
            <a:off x="8154018" y="2514719"/>
            <a:ext cx="46074" cy="25557"/>
          </a:xfrm>
          <a:custGeom>
            <a:avLst/>
            <a:gdLst/>
            <a:ahLst/>
            <a:cxnLst/>
            <a:rect l="l" t="t" r="r" b="b"/>
            <a:pathLst>
              <a:path w="11" h="6">
                <a:moveTo>
                  <a:pt x="9" y="2"/>
                </a:moveTo>
                <a:cubicBezTo>
                  <a:pt x="7" y="2"/>
                  <a:pt x="5" y="1"/>
                  <a:pt x="3" y="1"/>
                </a:cubicBezTo>
                <a:cubicBezTo>
                  <a:pt x="1" y="0"/>
                  <a:pt x="0" y="3"/>
                  <a:pt x="2" y="4"/>
                </a:cubicBezTo>
                <a:cubicBezTo>
                  <a:pt x="4" y="4"/>
                  <a:pt x="6" y="5"/>
                  <a:pt x="8" y="5"/>
                </a:cubicBezTo>
                <a:cubicBezTo>
                  <a:pt x="10" y="6"/>
                  <a:pt x="11" y="3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0" name="CustomShape 85"/>
          <p:cNvSpPr/>
          <p:nvPr/>
        </p:nvSpPr>
        <p:spPr>
          <a:xfrm>
            <a:off x="9790365" y="2259152"/>
            <a:ext cx="220651" cy="246208"/>
          </a:xfrm>
          <a:custGeom>
            <a:avLst/>
            <a:gdLst/>
            <a:ahLst/>
            <a:cxnLst/>
            <a:rect l="l" t="t" r="r" b="b"/>
            <a:pathLst>
              <a:path w="52" h="58">
                <a:moveTo>
                  <a:pt x="19" y="13"/>
                </a:moveTo>
                <a:cubicBezTo>
                  <a:pt x="9" y="22"/>
                  <a:pt x="0" y="44"/>
                  <a:pt x="4" y="57"/>
                </a:cubicBezTo>
                <a:cubicBezTo>
                  <a:pt x="4" y="58"/>
                  <a:pt x="6" y="58"/>
                  <a:pt x="6" y="57"/>
                </a:cubicBezTo>
                <a:cubicBezTo>
                  <a:pt x="8" y="47"/>
                  <a:pt x="11" y="37"/>
                  <a:pt x="16" y="28"/>
                </a:cubicBezTo>
                <a:cubicBezTo>
                  <a:pt x="19" y="23"/>
                  <a:pt x="24" y="18"/>
                  <a:pt x="29" y="18"/>
                </a:cubicBezTo>
                <a:cubicBezTo>
                  <a:pt x="38" y="17"/>
                  <a:pt x="39" y="29"/>
                  <a:pt x="41" y="35"/>
                </a:cubicBezTo>
                <a:cubicBezTo>
                  <a:pt x="42" y="37"/>
                  <a:pt x="44" y="37"/>
                  <a:pt x="45" y="35"/>
                </a:cubicBezTo>
                <a:cubicBezTo>
                  <a:pt x="52" y="18"/>
                  <a:pt x="34" y="0"/>
                  <a:pt x="19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1" name="CustomShape 86"/>
          <p:cNvSpPr/>
          <p:nvPr/>
        </p:nvSpPr>
        <p:spPr>
          <a:xfrm>
            <a:off x="8899841" y="3465355"/>
            <a:ext cx="487377" cy="284363"/>
          </a:xfrm>
          <a:custGeom>
            <a:avLst/>
            <a:gdLst/>
            <a:ahLst/>
            <a:cxnLst/>
            <a:rect l="l" t="t" r="r" b="b"/>
            <a:pathLst>
              <a:path w="115" h="67">
                <a:moveTo>
                  <a:pt x="111" y="1"/>
                </a:moveTo>
                <a:cubicBezTo>
                  <a:pt x="88" y="27"/>
                  <a:pt x="21" y="67"/>
                  <a:pt x="4" y="13"/>
                </a:cubicBezTo>
                <a:cubicBezTo>
                  <a:pt x="3" y="11"/>
                  <a:pt x="0" y="12"/>
                  <a:pt x="1" y="14"/>
                </a:cubicBezTo>
                <a:cubicBezTo>
                  <a:pt x="7" y="37"/>
                  <a:pt x="22" y="48"/>
                  <a:pt x="47" y="45"/>
                </a:cubicBezTo>
                <a:cubicBezTo>
                  <a:pt x="72" y="42"/>
                  <a:pt x="101" y="25"/>
                  <a:pt x="114" y="3"/>
                </a:cubicBezTo>
                <a:cubicBezTo>
                  <a:pt x="115" y="2"/>
                  <a:pt x="112" y="0"/>
                  <a:pt x="11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2" name="CustomShape 87"/>
          <p:cNvSpPr/>
          <p:nvPr/>
        </p:nvSpPr>
        <p:spPr>
          <a:xfrm>
            <a:off x="9387217" y="3392645"/>
            <a:ext cx="38155" cy="58672"/>
          </a:xfrm>
          <a:custGeom>
            <a:avLst/>
            <a:gdLst/>
            <a:ahLst/>
            <a:cxnLst/>
            <a:rect l="l" t="t" r="r" b="b"/>
            <a:pathLst>
              <a:path w="9" h="14">
                <a:moveTo>
                  <a:pt x="5" y="2"/>
                </a:moveTo>
                <a:cubicBezTo>
                  <a:pt x="4" y="6"/>
                  <a:pt x="2" y="8"/>
                  <a:pt x="1" y="11"/>
                </a:cubicBezTo>
                <a:cubicBezTo>
                  <a:pt x="0" y="13"/>
                  <a:pt x="2" y="14"/>
                  <a:pt x="3" y="13"/>
                </a:cubicBezTo>
                <a:cubicBezTo>
                  <a:pt x="5" y="10"/>
                  <a:pt x="7" y="7"/>
                  <a:pt x="8" y="4"/>
                </a:cubicBezTo>
                <a:cubicBezTo>
                  <a:pt x="9" y="2"/>
                  <a:pt x="6" y="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3" name="CustomShape 88"/>
          <p:cNvSpPr/>
          <p:nvPr/>
        </p:nvSpPr>
        <p:spPr>
          <a:xfrm>
            <a:off x="9876034" y="3948052"/>
            <a:ext cx="88908" cy="30236"/>
          </a:xfrm>
          <a:custGeom>
            <a:avLst/>
            <a:gdLst/>
            <a:ahLst/>
            <a:cxnLst/>
            <a:rect l="l" t="t" r="r" b="b"/>
            <a:pathLst>
              <a:path w="21" h="7">
                <a:moveTo>
                  <a:pt x="20" y="4"/>
                </a:moveTo>
                <a:cubicBezTo>
                  <a:pt x="15" y="1"/>
                  <a:pt x="8" y="1"/>
                  <a:pt x="3" y="0"/>
                </a:cubicBezTo>
                <a:cubicBezTo>
                  <a:pt x="1" y="0"/>
                  <a:pt x="0" y="3"/>
                  <a:pt x="2" y="4"/>
                </a:cubicBezTo>
                <a:cubicBezTo>
                  <a:pt x="7" y="6"/>
                  <a:pt x="13" y="7"/>
                  <a:pt x="19" y="7"/>
                </a:cubicBezTo>
                <a:cubicBezTo>
                  <a:pt x="20" y="7"/>
                  <a:pt x="21" y="5"/>
                  <a:pt x="20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4" name="CustomShape 89"/>
          <p:cNvSpPr/>
          <p:nvPr/>
        </p:nvSpPr>
        <p:spPr>
          <a:xfrm>
            <a:off x="7911049" y="4754347"/>
            <a:ext cx="157300" cy="149381"/>
          </a:xfrm>
          <a:custGeom>
            <a:avLst/>
            <a:gdLst/>
            <a:ahLst/>
            <a:cxnLst/>
            <a:rect l="l" t="t" r="r" b="b"/>
            <a:pathLst>
              <a:path w="37" h="35">
                <a:moveTo>
                  <a:pt x="34" y="0"/>
                </a:moveTo>
                <a:cubicBezTo>
                  <a:pt x="24" y="1"/>
                  <a:pt x="14" y="4"/>
                  <a:pt x="3" y="5"/>
                </a:cubicBezTo>
                <a:cubicBezTo>
                  <a:pt x="1" y="6"/>
                  <a:pt x="0" y="8"/>
                  <a:pt x="1" y="10"/>
                </a:cubicBezTo>
                <a:cubicBezTo>
                  <a:pt x="5" y="15"/>
                  <a:pt x="10" y="18"/>
                  <a:pt x="15" y="19"/>
                </a:cubicBezTo>
                <a:cubicBezTo>
                  <a:pt x="11" y="22"/>
                  <a:pt x="7" y="25"/>
                  <a:pt x="4" y="29"/>
                </a:cubicBezTo>
                <a:cubicBezTo>
                  <a:pt x="3" y="30"/>
                  <a:pt x="3" y="33"/>
                  <a:pt x="5" y="34"/>
                </a:cubicBezTo>
                <a:cubicBezTo>
                  <a:pt x="13" y="35"/>
                  <a:pt x="20" y="35"/>
                  <a:pt x="27" y="33"/>
                </a:cubicBezTo>
                <a:cubicBezTo>
                  <a:pt x="30" y="32"/>
                  <a:pt x="29" y="29"/>
                  <a:pt x="27" y="29"/>
                </a:cubicBezTo>
                <a:cubicBezTo>
                  <a:pt x="22" y="29"/>
                  <a:pt x="17" y="29"/>
                  <a:pt x="12" y="29"/>
                </a:cubicBezTo>
                <a:cubicBezTo>
                  <a:pt x="16" y="25"/>
                  <a:pt x="20" y="22"/>
                  <a:pt x="25" y="19"/>
                </a:cubicBezTo>
                <a:cubicBezTo>
                  <a:pt x="27" y="18"/>
                  <a:pt x="26" y="14"/>
                  <a:pt x="23" y="14"/>
                </a:cubicBezTo>
                <a:cubicBezTo>
                  <a:pt x="18" y="14"/>
                  <a:pt x="14" y="13"/>
                  <a:pt x="10" y="10"/>
                </a:cubicBezTo>
                <a:cubicBezTo>
                  <a:pt x="18" y="9"/>
                  <a:pt x="27" y="8"/>
                  <a:pt x="34" y="5"/>
                </a:cubicBezTo>
                <a:cubicBezTo>
                  <a:pt x="37" y="4"/>
                  <a:pt x="37" y="0"/>
                  <a:pt x="34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5" name="CustomShape 90"/>
          <p:cNvSpPr/>
          <p:nvPr/>
        </p:nvSpPr>
        <p:spPr>
          <a:xfrm>
            <a:off x="7928687" y="4635203"/>
            <a:ext cx="139662" cy="98627"/>
          </a:xfrm>
          <a:custGeom>
            <a:avLst/>
            <a:gdLst/>
            <a:ahLst/>
            <a:cxnLst/>
            <a:rect l="l" t="t" r="r" b="b"/>
            <a:pathLst>
              <a:path w="33" h="23">
                <a:moveTo>
                  <a:pt x="25" y="7"/>
                </a:moveTo>
                <a:cubicBezTo>
                  <a:pt x="27" y="7"/>
                  <a:pt x="29" y="6"/>
                  <a:pt x="31" y="5"/>
                </a:cubicBezTo>
                <a:cubicBezTo>
                  <a:pt x="33" y="3"/>
                  <a:pt x="32" y="1"/>
                  <a:pt x="30" y="0"/>
                </a:cubicBezTo>
                <a:cubicBezTo>
                  <a:pt x="27" y="0"/>
                  <a:pt x="24" y="1"/>
                  <a:pt x="22" y="2"/>
                </a:cubicBezTo>
                <a:cubicBezTo>
                  <a:pt x="22" y="2"/>
                  <a:pt x="21" y="2"/>
                  <a:pt x="21" y="2"/>
                </a:cubicBezTo>
                <a:cubicBezTo>
                  <a:pt x="19" y="2"/>
                  <a:pt x="17" y="3"/>
                  <a:pt x="16" y="4"/>
                </a:cubicBezTo>
                <a:cubicBezTo>
                  <a:pt x="11" y="6"/>
                  <a:pt x="6" y="8"/>
                  <a:pt x="2" y="11"/>
                </a:cubicBezTo>
                <a:cubicBezTo>
                  <a:pt x="0" y="12"/>
                  <a:pt x="0" y="15"/>
                  <a:pt x="2" y="16"/>
                </a:cubicBezTo>
                <a:cubicBezTo>
                  <a:pt x="11" y="20"/>
                  <a:pt x="20" y="22"/>
                  <a:pt x="29" y="23"/>
                </a:cubicBezTo>
                <a:cubicBezTo>
                  <a:pt x="31" y="23"/>
                  <a:pt x="32" y="20"/>
                  <a:pt x="30" y="20"/>
                </a:cubicBezTo>
                <a:cubicBezTo>
                  <a:pt x="28" y="19"/>
                  <a:pt x="26" y="19"/>
                  <a:pt x="24" y="18"/>
                </a:cubicBezTo>
                <a:cubicBezTo>
                  <a:pt x="25" y="17"/>
                  <a:pt x="25" y="16"/>
                  <a:pt x="25" y="14"/>
                </a:cubicBezTo>
                <a:cubicBezTo>
                  <a:pt x="25" y="12"/>
                  <a:pt x="25" y="10"/>
                  <a:pt x="25" y="7"/>
                </a:cubicBezTo>
                <a:close/>
                <a:moveTo>
                  <a:pt x="10" y="13"/>
                </a:moveTo>
                <a:cubicBezTo>
                  <a:pt x="13" y="11"/>
                  <a:pt x="16" y="10"/>
                  <a:pt x="19" y="9"/>
                </a:cubicBezTo>
                <a:cubicBezTo>
                  <a:pt x="19" y="10"/>
                  <a:pt x="18" y="12"/>
                  <a:pt x="18" y="13"/>
                </a:cubicBezTo>
                <a:cubicBezTo>
                  <a:pt x="18" y="14"/>
                  <a:pt x="18" y="15"/>
                  <a:pt x="18" y="16"/>
                </a:cubicBezTo>
                <a:cubicBezTo>
                  <a:pt x="15" y="15"/>
                  <a:pt x="13" y="14"/>
                  <a:pt x="10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6" name="CustomShape 91"/>
          <p:cNvSpPr/>
          <p:nvPr/>
        </p:nvSpPr>
        <p:spPr>
          <a:xfrm>
            <a:off x="7933367" y="4500580"/>
            <a:ext cx="139662" cy="118785"/>
          </a:xfrm>
          <a:custGeom>
            <a:avLst/>
            <a:gdLst/>
            <a:ahLst/>
            <a:cxnLst/>
            <a:rect l="l" t="t" r="r" b="b"/>
            <a:pathLst>
              <a:path w="33" h="28">
                <a:moveTo>
                  <a:pt x="31" y="12"/>
                </a:moveTo>
                <a:cubicBezTo>
                  <a:pt x="27" y="10"/>
                  <a:pt x="22" y="11"/>
                  <a:pt x="18" y="11"/>
                </a:cubicBezTo>
                <a:cubicBezTo>
                  <a:pt x="14" y="11"/>
                  <a:pt x="10" y="11"/>
                  <a:pt x="6" y="12"/>
                </a:cubicBezTo>
                <a:cubicBezTo>
                  <a:pt x="6" y="9"/>
                  <a:pt x="6" y="5"/>
                  <a:pt x="5" y="2"/>
                </a:cubicBezTo>
                <a:cubicBezTo>
                  <a:pt x="5" y="0"/>
                  <a:pt x="2" y="0"/>
                  <a:pt x="2" y="2"/>
                </a:cubicBezTo>
                <a:cubicBezTo>
                  <a:pt x="1" y="6"/>
                  <a:pt x="1" y="10"/>
                  <a:pt x="1" y="14"/>
                </a:cubicBezTo>
                <a:cubicBezTo>
                  <a:pt x="1" y="18"/>
                  <a:pt x="0" y="23"/>
                  <a:pt x="3" y="26"/>
                </a:cubicBezTo>
                <a:cubicBezTo>
                  <a:pt x="3" y="27"/>
                  <a:pt x="5" y="28"/>
                  <a:pt x="6" y="26"/>
                </a:cubicBezTo>
                <a:cubicBezTo>
                  <a:pt x="7" y="23"/>
                  <a:pt x="7" y="20"/>
                  <a:pt x="7" y="17"/>
                </a:cubicBezTo>
                <a:cubicBezTo>
                  <a:pt x="11" y="18"/>
                  <a:pt x="15" y="18"/>
                  <a:pt x="18" y="18"/>
                </a:cubicBezTo>
                <a:cubicBezTo>
                  <a:pt x="22" y="18"/>
                  <a:pt x="28" y="18"/>
                  <a:pt x="31" y="16"/>
                </a:cubicBezTo>
                <a:cubicBezTo>
                  <a:pt x="33" y="15"/>
                  <a:pt x="33" y="13"/>
                  <a:pt x="31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7" name="CustomShape 92"/>
          <p:cNvSpPr/>
          <p:nvPr/>
        </p:nvSpPr>
        <p:spPr>
          <a:xfrm>
            <a:off x="7949205" y="4401953"/>
            <a:ext cx="123824" cy="106546"/>
          </a:xfrm>
          <a:custGeom>
            <a:avLst/>
            <a:gdLst/>
            <a:ahLst/>
            <a:cxnLst/>
            <a:rect l="l" t="t" r="r" b="b"/>
            <a:pathLst>
              <a:path w="29" h="25">
                <a:moveTo>
                  <a:pt x="25" y="0"/>
                </a:moveTo>
                <a:cubicBezTo>
                  <a:pt x="24" y="0"/>
                  <a:pt x="22" y="0"/>
                  <a:pt x="22" y="1"/>
                </a:cubicBezTo>
                <a:cubicBezTo>
                  <a:pt x="20" y="5"/>
                  <a:pt x="26" y="19"/>
                  <a:pt x="18" y="19"/>
                </a:cubicBezTo>
                <a:cubicBezTo>
                  <a:pt x="10" y="20"/>
                  <a:pt x="8" y="7"/>
                  <a:pt x="6" y="2"/>
                </a:cubicBezTo>
                <a:cubicBezTo>
                  <a:pt x="5" y="1"/>
                  <a:pt x="4" y="1"/>
                  <a:pt x="3" y="3"/>
                </a:cubicBezTo>
                <a:cubicBezTo>
                  <a:pt x="0" y="11"/>
                  <a:pt x="8" y="25"/>
                  <a:pt x="18" y="25"/>
                </a:cubicBezTo>
                <a:cubicBezTo>
                  <a:pt x="23" y="25"/>
                  <a:pt x="26" y="22"/>
                  <a:pt x="27" y="18"/>
                </a:cubicBezTo>
                <a:cubicBezTo>
                  <a:pt x="29" y="13"/>
                  <a:pt x="29" y="3"/>
                  <a:pt x="2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8" name="CustomShape 93"/>
          <p:cNvSpPr/>
          <p:nvPr/>
        </p:nvSpPr>
        <p:spPr>
          <a:xfrm>
            <a:off x="7945965" y="4270210"/>
            <a:ext cx="139662" cy="115905"/>
          </a:xfrm>
          <a:custGeom>
            <a:avLst/>
            <a:gdLst/>
            <a:ahLst/>
            <a:cxnLst/>
            <a:rect l="l" t="t" r="r" b="b"/>
            <a:pathLst>
              <a:path w="33" h="27">
                <a:moveTo>
                  <a:pt x="29" y="21"/>
                </a:moveTo>
                <a:cubicBezTo>
                  <a:pt x="26" y="21"/>
                  <a:pt x="23" y="21"/>
                  <a:pt x="19" y="21"/>
                </a:cubicBezTo>
                <a:cubicBezTo>
                  <a:pt x="19" y="19"/>
                  <a:pt x="19" y="17"/>
                  <a:pt x="19" y="15"/>
                </a:cubicBezTo>
                <a:cubicBezTo>
                  <a:pt x="19" y="12"/>
                  <a:pt x="19" y="10"/>
                  <a:pt x="18" y="7"/>
                </a:cubicBezTo>
                <a:cubicBezTo>
                  <a:pt x="22" y="8"/>
                  <a:pt x="27" y="10"/>
                  <a:pt x="31" y="9"/>
                </a:cubicBezTo>
                <a:cubicBezTo>
                  <a:pt x="32" y="8"/>
                  <a:pt x="33" y="6"/>
                  <a:pt x="32" y="5"/>
                </a:cubicBezTo>
                <a:cubicBezTo>
                  <a:pt x="29" y="2"/>
                  <a:pt x="24" y="2"/>
                  <a:pt x="20" y="2"/>
                </a:cubicBezTo>
                <a:cubicBezTo>
                  <a:pt x="19" y="2"/>
                  <a:pt x="18" y="2"/>
                  <a:pt x="17" y="2"/>
                </a:cubicBezTo>
                <a:cubicBezTo>
                  <a:pt x="17" y="0"/>
                  <a:pt x="15" y="0"/>
                  <a:pt x="14" y="1"/>
                </a:cubicBezTo>
                <a:cubicBezTo>
                  <a:pt x="10" y="1"/>
                  <a:pt x="6" y="1"/>
                  <a:pt x="2" y="1"/>
                </a:cubicBezTo>
                <a:cubicBezTo>
                  <a:pt x="1" y="1"/>
                  <a:pt x="0" y="3"/>
                  <a:pt x="2" y="4"/>
                </a:cubicBezTo>
                <a:cubicBezTo>
                  <a:pt x="6" y="5"/>
                  <a:pt x="9" y="6"/>
                  <a:pt x="13" y="6"/>
                </a:cubicBezTo>
                <a:cubicBezTo>
                  <a:pt x="13" y="9"/>
                  <a:pt x="13" y="12"/>
                  <a:pt x="13" y="15"/>
                </a:cubicBezTo>
                <a:cubicBezTo>
                  <a:pt x="13" y="17"/>
                  <a:pt x="13" y="19"/>
                  <a:pt x="13" y="21"/>
                </a:cubicBezTo>
                <a:cubicBezTo>
                  <a:pt x="9" y="22"/>
                  <a:pt x="5" y="22"/>
                  <a:pt x="2" y="22"/>
                </a:cubicBezTo>
                <a:cubicBezTo>
                  <a:pt x="0" y="22"/>
                  <a:pt x="0" y="25"/>
                  <a:pt x="2" y="26"/>
                </a:cubicBezTo>
                <a:cubicBezTo>
                  <a:pt x="6" y="26"/>
                  <a:pt x="10" y="26"/>
                  <a:pt x="15" y="27"/>
                </a:cubicBezTo>
                <a:cubicBezTo>
                  <a:pt x="15" y="27"/>
                  <a:pt x="17" y="27"/>
                  <a:pt x="17" y="27"/>
                </a:cubicBezTo>
                <a:cubicBezTo>
                  <a:pt x="21" y="27"/>
                  <a:pt x="25" y="27"/>
                  <a:pt x="29" y="27"/>
                </a:cubicBezTo>
                <a:cubicBezTo>
                  <a:pt x="33" y="26"/>
                  <a:pt x="33" y="21"/>
                  <a:pt x="2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9" name="CustomShape 94"/>
          <p:cNvSpPr/>
          <p:nvPr/>
        </p:nvSpPr>
        <p:spPr>
          <a:xfrm>
            <a:off x="8225289" y="4262291"/>
            <a:ext cx="165218" cy="177817"/>
          </a:xfrm>
          <a:custGeom>
            <a:avLst/>
            <a:gdLst/>
            <a:ahLst/>
            <a:cxnLst/>
            <a:rect l="l" t="t" r="r" b="b"/>
            <a:pathLst>
              <a:path w="39" h="42">
                <a:moveTo>
                  <a:pt x="36" y="2"/>
                </a:moveTo>
                <a:cubicBezTo>
                  <a:pt x="35" y="11"/>
                  <a:pt x="31" y="19"/>
                  <a:pt x="24" y="26"/>
                </a:cubicBezTo>
                <a:cubicBezTo>
                  <a:pt x="18" y="33"/>
                  <a:pt x="10" y="34"/>
                  <a:pt x="1" y="37"/>
                </a:cubicBezTo>
                <a:cubicBezTo>
                  <a:pt x="0" y="37"/>
                  <a:pt x="0" y="39"/>
                  <a:pt x="1" y="39"/>
                </a:cubicBezTo>
                <a:cubicBezTo>
                  <a:pt x="21" y="42"/>
                  <a:pt x="38" y="19"/>
                  <a:pt x="39" y="2"/>
                </a:cubicBezTo>
                <a:cubicBezTo>
                  <a:pt x="39" y="0"/>
                  <a:pt x="37" y="0"/>
                  <a:pt x="36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0" name="CustomShape 95"/>
          <p:cNvSpPr/>
          <p:nvPr/>
        </p:nvSpPr>
        <p:spPr>
          <a:xfrm>
            <a:off x="8479416" y="4381436"/>
            <a:ext cx="98267" cy="131743"/>
          </a:xfrm>
          <a:custGeom>
            <a:avLst/>
            <a:gdLst/>
            <a:ahLst/>
            <a:cxnLst/>
            <a:rect l="l" t="t" r="r" b="b"/>
            <a:pathLst>
              <a:path w="23" h="31">
                <a:moveTo>
                  <a:pt x="20" y="27"/>
                </a:moveTo>
                <a:cubicBezTo>
                  <a:pt x="15" y="27"/>
                  <a:pt x="11" y="26"/>
                  <a:pt x="6" y="26"/>
                </a:cubicBezTo>
                <a:cubicBezTo>
                  <a:pt x="10" y="18"/>
                  <a:pt x="16" y="10"/>
                  <a:pt x="22" y="3"/>
                </a:cubicBezTo>
                <a:cubicBezTo>
                  <a:pt x="23" y="2"/>
                  <a:pt x="21" y="0"/>
                  <a:pt x="20" y="1"/>
                </a:cubicBezTo>
                <a:cubicBezTo>
                  <a:pt x="13" y="9"/>
                  <a:pt x="6" y="17"/>
                  <a:pt x="1" y="27"/>
                </a:cubicBezTo>
                <a:cubicBezTo>
                  <a:pt x="0" y="28"/>
                  <a:pt x="1" y="29"/>
                  <a:pt x="2" y="29"/>
                </a:cubicBezTo>
                <a:cubicBezTo>
                  <a:pt x="8" y="30"/>
                  <a:pt x="15" y="31"/>
                  <a:pt x="21" y="30"/>
                </a:cubicBezTo>
                <a:cubicBezTo>
                  <a:pt x="23" y="30"/>
                  <a:pt x="22" y="27"/>
                  <a:pt x="20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1" name="CustomShape 96"/>
          <p:cNvSpPr/>
          <p:nvPr/>
        </p:nvSpPr>
        <p:spPr>
          <a:xfrm>
            <a:off x="8296919" y="4411672"/>
            <a:ext cx="187176" cy="236489"/>
          </a:xfrm>
          <a:custGeom>
            <a:avLst/>
            <a:gdLst/>
            <a:ahLst/>
            <a:cxnLst/>
            <a:rect l="l" t="t" r="r" b="b"/>
            <a:pathLst>
              <a:path w="44" h="56">
                <a:moveTo>
                  <a:pt x="40" y="39"/>
                </a:moveTo>
                <a:cubicBezTo>
                  <a:pt x="27" y="50"/>
                  <a:pt x="9" y="50"/>
                  <a:pt x="7" y="30"/>
                </a:cubicBezTo>
                <a:cubicBezTo>
                  <a:pt x="6" y="17"/>
                  <a:pt x="15" y="5"/>
                  <a:pt x="28" y="4"/>
                </a:cubicBezTo>
                <a:cubicBezTo>
                  <a:pt x="31" y="4"/>
                  <a:pt x="31" y="0"/>
                  <a:pt x="28" y="0"/>
                </a:cubicBezTo>
                <a:cubicBezTo>
                  <a:pt x="10" y="0"/>
                  <a:pt x="0" y="16"/>
                  <a:pt x="3" y="33"/>
                </a:cubicBezTo>
                <a:cubicBezTo>
                  <a:pt x="6" y="54"/>
                  <a:pt x="31" y="56"/>
                  <a:pt x="43" y="41"/>
                </a:cubicBezTo>
                <a:cubicBezTo>
                  <a:pt x="44" y="39"/>
                  <a:pt x="41" y="37"/>
                  <a:pt x="40" y="3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2" name="CustomShape 97"/>
          <p:cNvSpPr/>
          <p:nvPr/>
        </p:nvSpPr>
        <p:spPr>
          <a:xfrm>
            <a:off x="8399866" y="4660760"/>
            <a:ext cx="203374" cy="161979"/>
          </a:xfrm>
          <a:custGeom>
            <a:avLst/>
            <a:gdLst/>
            <a:ahLst/>
            <a:cxnLst/>
            <a:rect l="l" t="t" r="r" b="b"/>
            <a:pathLst>
              <a:path w="48" h="38">
                <a:moveTo>
                  <a:pt x="46" y="1"/>
                </a:moveTo>
                <a:cubicBezTo>
                  <a:pt x="37" y="4"/>
                  <a:pt x="30" y="11"/>
                  <a:pt x="23" y="16"/>
                </a:cubicBezTo>
                <a:cubicBezTo>
                  <a:pt x="15" y="22"/>
                  <a:pt x="8" y="28"/>
                  <a:pt x="1" y="35"/>
                </a:cubicBezTo>
                <a:cubicBezTo>
                  <a:pt x="0" y="36"/>
                  <a:pt x="2" y="38"/>
                  <a:pt x="3" y="37"/>
                </a:cubicBezTo>
                <a:cubicBezTo>
                  <a:pt x="11" y="30"/>
                  <a:pt x="19" y="24"/>
                  <a:pt x="27" y="18"/>
                </a:cubicBezTo>
                <a:cubicBezTo>
                  <a:pt x="34" y="13"/>
                  <a:pt x="42" y="9"/>
                  <a:pt x="47" y="3"/>
                </a:cubicBezTo>
                <a:cubicBezTo>
                  <a:pt x="48" y="2"/>
                  <a:pt x="47" y="0"/>
                  <a:pt x="4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3" name="CustomShape 98"/>
          <p:cNvSpPr/>
          <p:nvPr/>
        </p:nvSpPr>
        <p:spPr>
          <a:xfrm>
            <a:off x="8542768" y="4622605"/>
            <a:ext cx="26996" cy="38155"/>
          </a:xfrm>
          <a:custGeom>
            <a:avLst/>
            <a:gdLst/>
            <a:ahLst/>
            <a:cxnLst/>
            <a:rect l="l" t="t" r="r" b="b"/>
            <a:pathLst>
              <a:path w="6" h="9">
                <a:moveTo>
                  <a:pt x="6" y="7"/>
                </a:moveTo>
                <a:cubicBezTo>
                  <a:pt x="5" y="5"/>
                  <a:pt x="4" y="4"/>
                  <a:pt x="3" y="2"/>
                </a:cubicBezTo>
                <a:cubicBezTo>
                  <a:pt x="2" y="0"/>
                  <a:pt x="0" y="1"/>
                  <a:pt x="0" y="3"/>
                </a:cubicBezTo>
                <a:cubicBezTo>
                  <a:pt x="1" y="5"/>
                  <a:pt x="2" y="7"/>
                  <a:pt x="4" y="8"/>
                </a:cubicBezTo>
                <a:cubicBezTo>
                  <a:pt x="5" y="9"/>
                  <a:pt x="6" y="8"/>
                  <a:pt x="6" y="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4" name="CustomShape 99"/>
          <p:cNvSpPr/>
          <p:nvPr/>
        </p:nvSpPr>
        <p:spPr>
          <a:xfrm>
            <a:off x="8509652" y="4652841"/>
            <a:ext cx="29876" cy="30236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3" y="1"/>
                </a:moveTo>
                <a:cubicBezTo>
                  <a:pt x="2" y="0"/>
                  <a:pt x="0" y="0"/>
                  <a:pt x="1" y="2"/>
                </a:cubicBezTo>
                <a:cubicBezTo>
                  <a:pt x="1" y="3"/>
                  <a:pt x="1" y="5"/>
                  <a:pt x="2" y="6"/>
                </a:cubicBezTo>
                <a:cubicBezTo>
                  <a:pt x="2" y="7"/>
                  <a:pt x="3" y="7"/>
                  <a:pt x="4" y="7"/>
                </a:cubicBezTo>
                <a:cubicBezTo>
                  <a:pt x="7" y="7"/>
                  <a:pt x="5" y="2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5" name="CustomShape 100"/>
          <p:cNvSpPr/>
          <p:nvPr/>
        </p:nvSpPr>
        <p:spPr>
          <a:xfrm>
            <a:off x="8476176" y="4678037"/>
            <a:ext cx="20517" cy="33476"/>
          </a:xfrm>
          <a:custGeom>
            <a:avLst/>
            <a:gdLst/>
            <a:ahLst/>
            <a:cxnLst/>
            <a:rect l="l" t="t" r="r" b="b"/>
            <a:pathLst>
              <a:path w="5" h="8">
                <a:moveTo>
                  <a:pt x="3" y="1"/>
                </a:moveTo>
                <a:cubicBezTo>
                  <a:pt x="2" y="0"/>
                  <a:pt x="0" y="0"/>
                  <a:pt x="0" y="2"/>
                </a:cubicBezTo>
                <a:cubicBezTo>
                  <a:pt x="0" y="4"/>
                  <a:pt x="0" y="6"/>
                  <a:pt x="2" y="8"/>
                </a:cubicBezTo>
                <a:cubicBezTo>
                  <a:pt x="2" y="8"/>
                  <a:pt x="4" y="8"/>
                  <a:pt x="4" y="7"/>
                </a:cubicBezTo>
                <a:cubicBezTo>
                  <a:pt x="5" y="5"/>
                  <a:pt x="4" y="3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6" name="CustomShape 101"/>
          <p:cNvSpPr/>
          <p:nvPr/>
        </p:nvSpPr>
        <p:spPr>
          <a:xfrm>
            <a:off x="8438021" y="4716192"/>
            <a:ext cx="15838" cy="30236"/>
          </a:xfrm>
          <a:custGeom>
            <a:avLst/>
            <a:gdLst/>
            <a:ahLst/>
            <a:cxnLst/>
            <a:rect l="l" t="t" r="r" b="b"/>
            <a:pathLst>
              <a:path w="4" h="7">
                <a:moveTo>
                  <a:pt x="3" y="2"/>
                </a:moveTo>
                <a:cubicBezTo>
                  <a:pt x="3" y="0"/>
                  <a:pt x="0" y="0"/>
                  <a:pt x="0" y="2"/>
                </a:cubicBezTo>
                <a:cubicBezTo>
                  <a:pt x="0" y="3"/>
                  <a:pt x="0" y="5"/>
                  <a:pt x="1" y="6"/>
                </a:cubicBezTo>
                <a:cubicBezTo>
                  <a:pt x="2" y="7"/>
                  <a:pt x="4" y="6"/>
                  <a:pt x="4" y="5"/>
                </a:cubicBezTo>
                <a:cubicBezTo>
                  <a:pt x="4" y="4"/>
                  <a:pt x="3" y="3"/>
                  <a:pt x="3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7" name="CustomShape 102"/>
          <p:cNvSpPr/>
          <p:nvPr/>
        </p:nvSpPr>
        <p:spPr>
          <a:xfrm>
            <a:off x="8250846" y="4503460"/>
            <a:ext cx="42834" cy="22317"/>
          </a:xfrm>
          <a:custGeom>
            <a:avLst/>
            <a:gdLst/>
            <a:ahLst/>
            <a:cxnLst/>
            <a:rect l="l" t="t" r="r" b="b"/>
            <a:pathLst>
              <a:path w="10" h="5">
                <a:moveTo>
                  <a:pt x="8" y="0"/>
                </a:moveTo>
                <a:cubicBezTo>
                  <a:pt x="7" y="0"/>
                  <a:pt x="5" y="1"/>
                  <a:pt x="3" y="0"/>
                </a:cubicBezTo>
                <a:cubicBezTo>
                  <a:pt x="1" y="0"/>
                  <a:pt x="0" y="3"/>
                  <a:pt x="2" y="3"/>
                </a:cubicBezTo>
                <a:cubicBezTo>
                  <a:pt x="4" y="4"/>
                  <a:pt x="7" y="5"/>
                  <a:pt x="9" y="3"/>
                </a:cubicBezTo>
                <a:cubicBezTo>
                  <a:pt x="10" y="2"/>
                  <a:pt x="9" y="1"/>
                  <a:pt x="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8" name="CustomShape 103"/>
          <p:cNvSpPr/>
          <p:nvPr/>
        </p:nvSpPr>
        <p:spPr>
          <a:xfrm>
            <a:off x="8250845" y="4533696"/>
            <a:ext cx="33116" cy="17638"/>
          </a:xfrm>
          <a:custGeom>
            <a:avLst/>
            <a:gdLst/>
            <a:ahLst/>
            <a:cxnLst/>
            <a:rect l="l" t="t" r="r" b="b"/>
            <a:pathLst>
              <a:path w="8" h="4">
                <a:moveTo>
                  <a:pt x="6" y="1"/>
                </a:moveTo>
                <a:cubicBezTo>
                  <a:pt x="5" y="0"/>
                  <a:pt x="3" y="0"/>
                  <a:pt x="2" y="1"/>
                </a:cubicBezTo>
                <a:cubicBezTo>
                  <a:pt x="0" y="1"/>
                  <a:pt x="0" y="4"/>
                  <a:pt x="2" y="4"/>
                </a:cubicBezTo>
                <a:cubicBezTo>
                  <a:pt x="3" y="4"/>
                  <a:pt x="5" y="4"/>
                  <a:pt x="6" y="4"/>
                </a:cubicBezTo>
                <a:cubicBezTo>
                  <a:pt x="8" y="3"/>
                  <a:pt x="8" y="1"/>
                  <a:pt x="6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19" name="CustomShape 104"/>
          <p:cNvSpPr/>
          <p:nvPr/>
        </p:nvSpPr>
        <p:spPr>
          <a:xfrm>
            <a:off x="8255525" y="4576531"/>
            <a:ext cx="33476" cy="20877"/>
          </a:xfrm>
          <a:custGeom>
            <a:avLst/>
            <a:gdLst/>
            <a:ahLst/>
            <a:cxnLst/>
            <a:rect l="l" t="t" r="r" b="b"/>
            <a:pathLst>
              <a:path w="8" h="5">
                <a:moveTo>
                  <a:pt x="6" y="0"/>
                </a:moveTo>
                <a:cubicBezTo>
                  <a:pt x="5" y="0"/>
                  <a:pt x="3" y="1"/>
                  <a:pt x="2" y="2"/>
                </a:cubicBezTo>
                <a:cubicBezTo>
                  <a:pt x="0" y="2"/>
                  <a:pt x="1" y="5"/>
                  <a:pt x="3" y="4"/>
                </a:cubicBezTo>
                <a:cubicBezTo>
                  <a:pt x="4" y="4"/>
                  <a:pt x="5" y="4"/>
                  <a:pt x="7" y="3"/>
                </a:cubicBezTo>
                <a:cubicBezTo>
                  <a:pt x="8" y="3"/>
                  <a:pt x="7" y="1"/>
                  <a:pt x="6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0" name="CustomShape 105"/>
          <p:cNvSpPr/>
          <p:nvPr/>
        </p:nvSpPr>
        <p:spPr>
          <a:xfrm>
            <a:off x="7627047" y="829059"/>
            <a:ext cx="3329926" cy="5474527"/>
          </a:xfrm>
          <a:custGeom>
            <a:avLst/>
            <a:gdLst/>
            <a:ahLst/>
            <a:cxnLst/>
            <a:rect l="l" t="t" r="r" b="b"/>
            <a:pathLst>
              <a:path w="785" h="1290">
                <a:moveTo>
                  <a:pt x="770" y="1021"/>
                </a:moveTo>
                <a:cubicBezTo>
                  <a:pt x="762" y="1007"/>
                  <a:pt x="749" y="996"/>
                  <a:pt x="734" y="989"/>
                </a:cubicBezTo>
                <a:cubicBezTo>
                  <a:pt x="727" y="985"/>
                  <a:pt x="727" y="985"/>
                  <a:pt x="727" y="985"/>
                </a:cubicBezTo>
                <a:cubicBezTo>
                  <a:pt x="723" y="988"/>
                  <a:pt x="723" y="988"/>
                  <a:pt x="723" y="988"/>
                </a:cubicBezTo>
                <a:cubicBezTo>
                  <a:pt x="719" y="992"/>
                  <a:pt x="715" y="997"/>
                  <a:pt x="711" y="1002"/>
                </a:cubicBezTo>
                <a:cubicBezTo>
                  <a:pt x="696" y="1020"/>
                  <a:pt x="678" y="1039"/>
                  <a:pt x="655" y="1045"/>
                </a:cubicBezTo>
                <a:cubicBezTo>
                  <a:pt x="625" y="1054"/>
                  <a:pt x="606" y="1013"/>
                  <a:pt x="595" y="992"/>
                </a:cubicBezTo>
                <a:cubicBezTo>
                  <a:pt x="590" y="981"/>
                  <a:pt x="585" y="969"/>
                  <a:pt x="580" y="958"/>
                </a:cubicBezTo>
                <a:cubicBezTo>
                  <a:pt x="600" y="950"/>
                  <a:pt x="619" y="948"/>
                  <a:pt x="637" y="933"/>
                </a:cubicBezTo>
                <a:cubicBezTo>
                  <a:pt x="651" y="921"/>
                  <a:pt x="660" y="904"/>
                  <a:pt x="664" y="886"/>
                </a:cubicBezTo>
                <a:cubicBezTo>
                  <a:pt x="664" y="884"/>
                  <a:pt x="665" y="883"/>
                  <a:pt x="665" y="881"/>
                </a:cubicBezTo>
                <a:cubicBezTo>
                  <a:pt x="693" y="868"/>
                  <a:pt x="693" y="832"/>
                  <a:pt x="688" y="807"/>
                </a:cubicBezTo>
                <a:cubicBezTo>
                  <a:pt x="681" y="777"/>
                  <a:pt x="665" y="746"/>
                  <a:pt x="650" y="719"/>
                </a:cubicBezTo>
                <a:cubicBezTo>
                  <a:pt x="650" y="714"/>
                  <a:pt x="650" y="709"/>
                  <a:pt x="650" y="704"/>
                </a:cubicBezTo>
                <a:cubicBezTo>
                  <a:pt x="646" y="678"/>
                  <a:pt x="631" y="654"/>
                  <a:pt x="613" y="633"/>
                </a:cubicBezTo>
                <a:cubicBezTo>
                  <a:pt x="613" y="629"/>
                  <a:pt x="612" y="625"/>
                  <a:pt x="611" y="622"/>
                </a:cubicBezTo>
                <a:cubicBezTo>
                  <a:pt x="612" y="622"/>
                  <a:pt x="612" y="621"/>
                  <a:pt x="612" y="621"/>
                </a:cubicBezTo>
                <a:cubicBezTo>
                  <a:pt x="658" y="595"/>
                  <a:pt x="536" y="497"/>
                  <a:pt x="490" y="507"/>
                </a:cubicBezTo>
                <a:cubicBezTo>
                  <a:pt x="500" y="492"/>
                  <a:pt x="507" y="477"/>
                  <a:pt x="513" y="461"/>
                </a:cubicBezTo>
                <a:cubicBezTo>
                  <a:pt x="517" y="451"/>
                  <a:pt x="521" y="440"/>
                  <a:pt x="522" y="429"/>
                </a:cubicBezTo>
                <a:cubicBezTo>
                  <a:pt x="541" y="428"/>
                  <a:pt x="559" y="421"/>
                  <a:pt x="570" y="404"/>
                </a:cubicBezTo>
                <a:cubicBezTo>
                  <a:pt x="582" y="385"/>
                  <a:pt x="582" y="354"/>
                  <a:pt x="577" y="333"/>
                </a:cubicBezTo>
                <a:cubicBezTo>
                  <a:pt x="574" y="320"/>
                  <a:pt x="565" y="311"/>
                  <a:pt x="554" y="308"/>
                </a:cubicBezTo>
                <a:cubicBezTo>
                  <a:pt x="558" y="291"/>
                  <a:pt x="560" y="273"/>
                  <a:pt x="560" y="255"/>
                </a:cubicBezTo>
                <a:cubicBezTo>
                  <a:pt x="565" y="254"/>
                  <a:pt x="569" y="252"/>
                  <a:pt x="573" y="251"/>
                </a:cubicBezTo>
                <a:cubicBezTo>
                  <a:pt x="578" y="249"/>
                  <a:pt x="583" y="247"/>
                  <a:pt x="588" y="246"/>
                </a:cubicBezTo>
                <a:cubicBezTo>
                  <a:pt x="603" y="249"/>
                  <a:pt x="603" y="249"/>
                  <a:pt x="603" y="249"/>
                </a:cubicBezTo>
                <a:cubicBezTo>
                  <a:pt x="594" y="239"/>
                  <a:pt x="594" y="239"/>
                  <a:pt x="594" y="239"/>
                </a:cubicBezTo>
                <a:cubicBezTo>
                  <a:pt x="591" y="225"/>
                  <a:pt x="586" y="212"/>
                  <a:pt x="579" y="199"/>
                </a:cubicBezTo>
                <a:cubicBezTo>
                  <a:pt x="576" y="194"/>
                  <a:pt x="576" y="194"/>
                  <a:pt x="576" y="194"/>
                </a:cubicBezTo>
                <a:cubicBezTo>
                  <a:pt x="572" y="197"/>
                  <a:pt x="572" y="197"/>
                  <a:pt x="572" y="197"/>
                </a:cubicBezTo>
                <a:cubicBezTo>
                  <a:pt x="566" y="201"/>
                  <a:pt x="561" y="206"/>
                  <a:pt x="556" y="212"/>
                </a:cubicBezTo>
                <a:cubicBezTo>
                  <a:pt x="550" y="188"/>
                  <a:pt x="539" y="166"/>
                  <a:pt x="522" y="148"/>
                </a:cubicBezTo>
                <a:cubicBezTo>
                  <a:pt x="500" y="126"/>
                  <a:pt x="466" y="119"/>
                  <a:pt x="436" y="114"/>
                </a:cubicBezTo>
                <a:cubicBezTo>
                  <a:pt x="409" y="110"/>
                  <a:pt x="381" y="110"/>
                  <a:pt x="354" y="113"/>
                </a:cubicBezTo>
                <a:cubicBezTo>
                  <a:pt x="355" y="103"/>
                  <a:pt x="357" y="94"/>
                  <a:pt x="359" y="84"/>
                </a:cubicBezTo>
                <a:cubicBezTo>
                  <a:pt x="362" y="69"/>
                  <a:pt x="368" y="54"/>
                  <a:pt x="376" y="41"/>
                </a:cubicBezTo>
                <a:cubicBezTo>
                  <a:pt x="381" y="31"/>
                  <a:pt x="381" y="31"/>
                  <a:pt x="381" y="31"/>
                </a:cubicBezTo>
                <a:cubicBezTo>
                  <a:pt x="373" y="34"/>
                  <a:pt x="373" y="34"/>
                  <a:pt x="373" y="34"/>
                </a:cubicBezTo>
                <a:cubicBezTo>
                  <a:pt x="354" y="41"/>
                  <a:pt x="335" y="52"/>
                  <a:pt x="318" y="64"/>
                </a:cubicBezTo>
                <a:cubicBezTo>
                  <a:pt x="319" y="59"/>
                  <a:pt x="321" y="54"/>
                  <a:pt x="323" y="50"/>
                </a:cubicBezTo>
                <a:cubicBezTo>
                  <a:pt x="329" y="34"/>
                  <a:pt x="337" y="21"/>
                  <a:pt x="347" y="8"/>
                </a:cubicBezTo>
                <a:cubicBezTo>
                  <a:pt x="354" y="0"/>
                  <a:pt x="354" y="0"/>
                  <a:pt x="354" y="0"/>
                </a:cubicBezTo>
                <a:cubicBezTo>
                  <a:pt x="343" y="2"/>
                  <a:pt x="343" y="2"/>
                  <a:pt x="343" y="2"/>
                </a:cubicBezTo>
                <a:cubicBezTo>
                  <a:pt x="322" y="6"/>
                  <a:pt x="301" y="13"/>
                  <a:pt x="282" y="21"/>
                </a:cubicBezTo>
                <a:cubicBezTo>
                  <a:pt x="263" y="28"/>
                  <a:pt x="245" y="38"/>
                  <a:pt x="228" y="50"/>
                </a:cubicBezTo>
                <a:cubicBezTo>
                  <a:pt x="232" y="38"/>
                  <a:pt x="236" y="27"/>
                  <a:pt x="242" y="16"/>
                </a:cubicBezTo>
                <a:cubicBezTo>
                  <a:pt x="247" y="8"/>
                  <a:pt x="247" y="8"/>
                  <a:pt x="247" y="8"/>
                </a:cubicBezTo>
                <a:cubicBezTo>
                  <a:pt x="239" y="9"/>
                  <a:pt x="239" y="9"/>
                  <a:pt x="239" y="9"/>
                </a:cubicBezTo>
                <a:cubicBezTo>
                  <a:pt x="211" y="14"/>
                  <a:pt x="184" y="31"/>
                  <a:pt x="163" y="48"/>
                </a:cubicBezTo>
                <a:cubicBezTo>
                  <a:pt x="143" y="64"/>
                  <a:pt x="131" y="86"/>
                  <a:pt x="127" y="111"/>
                </a:cubicBezTo>
                <a:cubicBezTo>
                  <a:pt x="121" y="144"/>
                  <a:pt x="131" y="184"/>
                  <a:pt x="155" y="208"/>
                </a:cubicBezTo>
                <a:cubicBezTo>
                  <a:pt x="120" y="248"/>
                  <a:pt x="93" y="301"/>
                  <a:pt x="81" y="352"/>
                </a:cubicBezTo>
                <a:cubicBezTo>
                  <a:pt x="68" y="404"/>
                  <a:pt x="79" y="458"/>
                  <a:pt x="103" y="505"/>
                </a:cubicBezTo>
                <a:cubicBezTo>
                  <a:pt x="124" y="547"/>
                  <a:pt x="159" y="579"/>
                  <a:pt x="201" y="599"/>
                </a:cubicBezTo>
                <a:cubicBezTo>
                  <a:pt x="207" y="602"/>
                  <a:pt x="213" y="604"/>
                  <a:pt x="220" y="606"/>
                </a:cubicBezTo>
                <a:cubicBezTo>
                  <a:pt x="218" y="613"/>
                  <a:pt x="216" y="620"/>
                  <a:pt x="215" y="627"/>
                </a:cubicBezTo>
                <a:cubicBezTo>
                  <a:pt x="202" y="647"/>
                  <a:pt x="192" y="670"/>
                  <a:pt x="181" y="691"/>
                </a:cubicBezTo>
                <a:cubicBezTo>
                  <a:pt x="169" y="712"/>
                  <a:pt x="156" y="736"/>
                  <a:pt x="151" y="761"/>
                </a:cubicBezTo>
                <a:cubicBezTo>
                  <a:pt x="138" y="761"/>
                  <a:pt x="126" y="761"/>
                  <a:pt x="114" y="761"/>
                </a:cubicBezTo>
                <a:cubicBezTo>
                  <a:pt x="84" y="761"/>
                  <a:pt x="54" y="757"/>
                  <a:pt x="25" y="757"/>
                </a:cubicBezTo>
                <a:cubicBezTo>
                  <a:pt x="20" y="757"/>
                  <a:pt x="20" y="757"/>
                  <a:pt x="20" y="757"/>
                </a:cubicBezTo>
                <a:cubicBezTo>
                  <a:pt x="19" y="762"/>
                  <a:pt x="19" y="762"/>
                  <a:pt x="19" y="762"/>
                </a:cubicBezTo>
                <a:cubicBezTo>
                  <a:pt x="9" y="801"/>
                  <a:pt x="9" y="844"/>
                  <a:pt x="5" y="884"/>
                </a:cubicBezTo>
                <a:cubicBezTo>
                  <a:pt x="3" y="912"/>
                  <a:pt x="0" y="940"/>
                  <a:pt x="1" y="969"/>
                </a:cubicBezTo>
                <a:cubicBezTo>
                  <a:pt x="1" y="976"/>
                  <a:pt x="1" y="976"/>
                  <a:pt x="1" y="976"/>
                </a:cubicBezTo>
                <a:cubicBezTo>
                  <a:pt x="9" y="981"/>
                  <a:pt x="9" y="981"/>
                  <a:pt x="9" y="981"/>
                </a:cubicBezTo>
                <a:cubicBezTo>
                  <a:pt x="15" y="985"/>
                  <a:pt x="21" y="988"/>
                  <a:pt x="28" y="991"/>
                </a:cubicBezTo>
                <a:cubicBezTo>
                  <a:pt x="28" y="991"/>
                  <a:pt x="28" y="992"/>
                  <a:pt x="29" y="992"/>
                </a:cubicBezTo>
                <a:cubicBezTo>
                  <a:pt x="30" y="992"/>
                  <a:pt x="31" y="992"/>
                  <a:pt x="31" y="992"/>
                </a:cubicBezTo>
                <a:cubicBezTo>
                  <a:pt x="35" y="994"/>
                  <a:pt x="35" y="994"/>
                  <a:pt x="35" y="994"/>
                </a:cubicBezTo>
                <a:cubicBezTo>
                  <a:pt x="35" y="993"/>
                  <a:pt x="35" y="993"/>
                  <a:pt x="35" y="993"/>
                </a:cubicBezTo>
                <a:cubicBezTo>
                  <a:pt x="53" y="996"/>
                  <a:pt x="73" y="994"/>
                  <a:pt x="90" y="994"/>
                </a:cubicBezTo>
                <a:cubicBezTo>
                  <a:pt x="90" y="994"/>
                  <a:pt x="91" y="994"/>
                  <a:pt x="91" y="994"/>
                </a:cubicBezTo>
                <a:cubicBezTo>
                  <a:pt x="91" y="994"/>
                  <a:pt x="90" y="995"/>
                  <a:pt x="90" y="996"/>
                </a:cubicBezTo>
                <a:cubicBezTo>
                  <a:pt x="86" y="1007"/>
                  <a:pt x="95" y="1019"/>
                  <a:pt x="108" y="1014"/>
                </a:cubicBezTo>
                <a:cubicBezTo>
                  <a:pt x="110" y="1014"/>
                  <a:pt x="111" y="1013"/>
                  <a:pt x="113" y="1012"/>
                </a:cubicBezTo>
                <a:cubicBezTo>
                  <a:pt x="118" y="1020"/>
                  <a:pt x="130" y="1017"/>
                  <a:pt x="137" y="1012"/>
                </a:cubicBezTo>
                <a:cubicBezTo>
                  <a:pt x="137" y="1011"/>
                  <a:pt x="137" y="1011"/>
                  <a:pt x="138" y="1011"/>
                </a:cubicBezTo>
                <a:cubicBezTo>
                  <a:pt x="143" y="1019"/>
                  <a:pt x="155" y="1015"/>
                  <a:pt x="161" y="1008"/>
                </a:cubicBezTo>
                <a:cubicBezTo>
                  <a:pt x="161" y="1008"/>
                  <a:pt x="161" y="1008"/>
                  <a:pt x="161" y="1008"/>
                </a:cubicBezTo>
                <a:cubicBezTo>
                  <a:pt x="169" y="1011"/>
                  <a:pt x="178" y="1007"/>
                  <a:pt x="183" y="1000"/>
                </a:cubicBezTo>
                <a:cubicBezTo>
                  <a:pt x="185" y="996"/>
                  <a:pt x="186" y="992"/>
                  <a:pt x="186" y="988"/>
                </a:cubicBezTo>
                <a:cubicBezTo>
                  <a:pt x="193" y="988"/>
                  <a:pt x="201" y="987"/>
                  <a:pt x="208" y="987"/>
                </a:cubicBezTo>
                <a:cubicBezTo>
                  <a:pt x="205" y="991"/>
                  <a:pt x="202" y="994"/>
                  <a:pt x="199" y="998"/>
                </a:cubicBezTo>
                <a:cubicBezTo>
                  <a:pt x="181" y="1019"/>
                  <a:pt x="165" y="1041"/>
                  <a:pt x="148" y="1063"/>
                </a:cubicBezTo>
                <a:cubicBezTo>
                  <a:pt x="128" y="1089"/>
                  <a:pt x="110" y="1117"/>
                  <a:pt x="93" y="1145"/>
                </a:cubicBezTo>
                <a:cubicBezTo>
                  <a:pt x="82" y="1164"/>
                  <a:pt x="68" y="1185"/>
                  <a:pt x="64" y="1207"/>
                </a:cubicBezTo>
                <a:cubicBezTo>
                  <a:pt x="55" y="1197"/>
                  <a:pt x="42" y="1191"/>
                  <a:pt x="28" y="1189"/>
                </a:cubicBezTo>
                <a:cubicBezTo>
                  <a:pt x="17" y="1187"/>
                  <a:pt x="3" y="1192"/>
                  <a:pt x="4" y="1204"/>
                </a:cubicBezTo>
                <a:cubicBezTo>
                  <a:pt x="5" y="1219"/>
                  <a:pt x="16" y="1232"/>
                  <a:pt x="25" y="1243"/>
                </a:cubicBezTo>
                <a:cubicBezTo>
                  <a:pt x="36" y="1257"/>
                  <a:pt x="47" y="1271"/>
                  <a:pt x="58" y="1285"/>
                </a:cubicBezTo>
                <a:cubicBezTo>
                  <a:pt x="63" y="1290"/>
                  <a:pt x="63" y="1290"/>
                  <a:pt x="63" y="1290"/>
                </a:cubicBezTo>
                <a:cubicBezTo>
                  <a:pt x="72" y="1288"/>
                  <a:pt x="72" y="1288"/>
                  <a:pt x="72" y="1288"/>
                </a:cubicBezTo>
                <a:cubicBezTo>
                  <a:pt x="80" y="1285"/>
                  <a:pt x="88" y="1280"/>
                  <a:pt x="95" y="1270"/>
                </a:cubicBezTo>
                <a:cubicBezTo>
                  <a:pt x="96" y="1269"/>
                  <a:pt x="97" y="1267"/>
                  <a:pt x="98" y="1265"/>
                </a:cubicBezTo>
                <a:cubicBezTo>
                  <a:pt x="99" y="1265"/>
                  <a:pt x="99" y="1264"/>
                  <a:pt x="99" y="1263"/>
                </a:cubicBezTo>
                <a:cubicBezTo>
                  <a:pt x="119" y="1234"/>
                  <a:pt x="133" y="1201"/>
                  <a:pt x="154" y="1171"/>
                </a:cubicBezTo>
                <a:cubicBezTo>
                  <a:pt x="179" y="1135"/>
                  <a:pt x="213" y="1106"/>
                  <a:pt x="248" y="1080"/>
                </a:cubicBezTo>
                <a:cubicBezTo>
                  <a:pt x="269" y="1063"/>
                  <a:pt x="291" y="1050"/>
                  <a:pt x="314" y="1037"/>
                </a:cubicBezTo>
                <a:cubicBezTo>
                  <a:pt x="339" y="1033"/>
                  <a:pt x="364" y="1030"/>
                  <a:pt x="389" y="1029"/>
                </a:cubicBezTo>
                <a:cubicBezTo>
                  <a:pt x="413" y="1028"/>
                  <a:pt x="438" y="1028"/>
                  <a:pt x="463" y="1030"/>
                </a:cubicBezTo>
                <a:cubicBezTo>
                  <a:pt x="477" y="1031"/>
                  <a:pt x="492" y="1034"/>
                  <a:pt x="506" y="1036"/>
                </a:cubicBezTo>
                <a:cubicBezTo>
                  <a:pt x="519" y="1052"/>
                  <a:pt x="535" y="1066"/>
                  <a:pt x="552" y="1080"/>
                </a:cubicBezTo>
                <a:cubicBezTo>
                  <a:pt x="572" y="1096"/>
                  <a:pt x="594" y="1113"/>
                  <a:pt x="620" y="1120"/>
                </a:cubicBezTo>
                <a:cubicBezTo>
                  <a:pt x="643" y="1127"/>
                  <a:pt x="666" y="1117"/>
                  <a:pt x="684" y="1103"/>
                </a:cubicBezTo>
                <a:cubicBezTo>
                  <a:pt x="702" y="1089"/>
                  <a:pt x="720" y="1072"/>
                  <a:pt x="735" y="1053"/>
                </a:cubicBezTo>
                <a:cubicBezTo>
                  <a:pt x="742" y="1064"/>
                  <a:pt x="753" y="1073"/>
                  <a:pt x="765" y="1076"/>
                </a:cubicBezTo>
                <a:cubicBezTo>
                  <a:pt x="775" y="1079"/>
                  <a:pt x="783" y="1073"/>
                  <a:pt x="784" y="1063"/>
                </a:cubicBezTo>
                <a:cubicBezTo>
                  <a:pt x="785" y="1049"/>
                  <a:pt x="776" y="1033"/>
                  <a:pt x="770" y="1021"/>
                </a:cubicBezTo>
                <a:close/>
                <a:moveTo>
                  <a:pt x="658" y="873"/>
                </a:moveTo>
                <a:cubicBezTo>
                  <a:pt x="656" y="893"/>
                  <a:pt x="648" y="911"/>
                  <a:pt x="634" y="925"/>
                </a:cubicBezTo>
                <a:cubicBezTo>
                  <a:pt x="618" y="941"/>
                  <a:pt x="596" y="941"/>
                  <a:pt x="577" y="952"/>
                </a:cubicBezTo>
                <a:cubicBezTo>
                  <a:pt x="576" y="949"/>
                  <a:pt x="574" y="946"/>
                  <a:pt x="573" y="943"/>
                </a:cubicBezTo>
                <a:cubicBezTo>
                  <a:pt x="580" y="940"/>
                  <a:pt x="585" y="936"/>
                  <a:pt x="589" y="930"/>
                </a:cubicBezTo>
                <a:cubicBezTo>
                  <a:pt x="590" y="930"/>
                  <a:pt x="590" y="929"/>
                  <a:pt x="590" y="929"/>
                </a:cubicBezTo>
                <a:cubicBezTo>
                  <a:pt x="590" y="929"/>
                  <a:pt x="590" y="929"/>
                  <a:pt x="590" y="928"/>
                </a:cubicBezTo>
                <a:cubicBezTo>
                  <a:pt x="591" y="928"/>
                  <a:pt x="591" y="928"/>
                  <a:pt x="591" y="927"/>
                </a:cubicBezTo>
                <a:cubicBezTo>
                  <a:pt x="591" y="926"/>
                  <a:pt x="592" y="926"/>
                  <a:pt x="591" y="925"/>
                </a:cubicBezTo>
                <a:cubicBezTo>
                  <a:pt x="592" y="918"/>
                  <a:pt x="589" y="912"/>
                  <a:pt x="586" y="905"/>
                </a:cubicBezTo>
                <a:cubicBezTo>
                  <a:pt x="579" y="891"/>
                  <a:pt x="576" y="876"/>
                  <a:pt x="574" y="861"/>
                </a:cubicBezTo>
                <a:cubicBezTo>
                  <a:pt x="575" y="862"/>
                  <a:pt x="576" y="862"/>
                  <a:pt x="577" y="863"/>
                </a:cubicBezTo>
                <a:cubicBezTo>
                  <a:pt x="584" y="866"/>
                  <a:pt x="584" y="866"/>
                  <a:pt x="584" y="866"/>
                </a:cubicBezTo>
                <a:cubicBezTo>
                  <a:pt x="591" y="862"/>
                  <a:pt x="591" y="862"/>
                  <a:pt x="591" y="862"/>
                </a:cubicBezTo>
                <a:cubicBezTo>
                  <a:pt x="597" y="858"/>
                  <a:pt x="602" y="853"/>
                  <a:pt x="605" y="848"/>
                </a:cubicBezTo>
                <a:cubicBezTo>
                  <a:pt x="608" y="842"/>
                  <a:pt x="608" y="842"/>
                  <a:pt x="608" y="842"/>
                </a:cubicBezTo>
                <a:cubicBezTo>
                  <a:pt x="601" y="839"/>
                  <a:pt x="601" y="839"/>
                  <a:pt x="601" y="839"/>
                </a:cubicBezTo>
                <a:cubicBezTo>
                  <a:pt x="591" y="834"/>
                  <a:pt x="580" y="829"/>
                  <a:pt x="570" y="823"/>
                </a:cubicBezTo>
                <a:cubicBezTo>
                  <a:pt x="569" y="818"/>
                  <a:pt x="567" y="813"/>
                  <a:pt x="566" y="808"/>
                </a:cubicBezTo>
                <a:cubicBezTo>
                  <a:pt x="565" y="799"/>
                  <a:pt x="564" y="791"/>
                  <a:pt x="563" y="782"/>
                </a:cubicBezTo>
                <a:cubicBezTo>
                  <a:pt x="580" y="783"/>
                  <a:pt x="597" y="780"/>
                  <a:pt x="611" y="774"/>
                </a:cubicBezTo>
                <a:cubicBezTo>
                  <a:pt x="624" y="769"/>
                  <a:pt x="634" y="760"/>
                  <a:pt x="640" y="749"/>
                </a:cubicBezTo>
                <a:cubicBezTo>
                  <a:pt x="642" y="768"/>
                  <a:pt x="648" y="786"/>
                  <a:pt x="652" y="804"/>
                </a:cubicBezTo>
                <a:cubicBezTo>
                  <a:pt x="657" y="827"/>
                  <a:pt x="660" y="850"/>
                  <a:pt x="658" y="873"/>
                </a:cubicBezTo>
                <a:close/>
                <a:moveTo>
                  <a:pt x="147" y="940"/>
                </a:moveTo>
                <a:cubicBezTo>
                  <a:pt x="148" y="935"/>
                  <a:pt x="150" y="929"/>
                  <a:pt x="152" y="924"/>
                </a:cubicBezTo>
                <a:cubicBezTo>
                  <a:pt x="152" y="922"/>
                  <a:pt x="151" y="921"/>
                  <a:pt x="149" y="921"/>
                </a:cubicBezTo>
                <a:cubicBezTo>
                  <a:pt x="143" y="922"/>
                  <a:pt x="137" y="924"/>
                  <a:pt x="132" y="927"/>
                </a:cubicBezTo>
                <a:cubicBezTo>
                  <a:pt x="132" y="923"/>
                  <a:pt x="133" y="919"/>
                  <a:pt x="133" y="916"/>
                </a:cubicBezTo>
                <a:cubicBezTo>
                  <a:pt x="146" y="917"/>
                  <a:pt x="161" y="915"/>
                  <a:pt x="174" y="912"/>
                </a:cubicBezTo>
                <a:cubicBezTo>
                  <a:pt x="167" y="924"/>
                  <a:pt x="161" y="936"/>
                  <a:pt x="155" y="948"/>
                </a:cubicBezTo>
                <a:cubicBezTo>
                  <a:pt x="154" y="950"/>
                  <a:pt x="156" y="952"/>
                  <a:pt x="157" y="950"/>
                </a:cubicBezTo>
                <a:cubicBezTo>
                  <a:pt x="168" y="939"/>
                  <a:pt x="174" y="923"/>
                  <a:pt x="181" y="909"/>
                </a:cubicBezTo>
                <a:cubicBezTo>
                  <a:pt x="182" y="907"/>
                  <a:pt x="180" y="905"/>
                  <a:pt x="178" y="906"/>
                </a:cubicBezTo>
                <a:cubicBezTo>
                  <a:pt x="163" y="909"/>
                  <a:pt x="148" y="910"/>
                  <a:pt x="133" y="912"/>
                </a:cubicBezTo>
                <a:cubicBezTo>
                  <a:pt x="136" y="877"/>
                  <a:pt x="138" y="841"/>
                  <a:pt x="135" y="806"/>
                </a:cubicBezTo>
                <a:cubicBezTo>
                  <a:pt x="143" y="807"/>
                  <a:pt x="151" y="807"/>
                  <a:pt x="160" y="807"/>
                </a:cubicBezTo>
                <a:cubicBezTo>
                  <a:pt x="159" y="812"/>
                  <a:pt x="158" y="816"/>
                  <a:pt x="155" y="821"/>
                </a:cubicBezTo>
                <a:cubicBezTo>
                  <a:pt x="152" y="826"/>
                  <a:pt x="148" y="829"/>
                  <a:pt x="144" y="833"/>
                </a:cubicBezTo>
                <a:cubicBezTo>
                  <a:pt x="143" y="834"/>
                  <a:pt x="144" y="836"/>
                  <a:pt x="145" y="835"/>
                </a:cubicBezTo>
                <a:cubicBezTo>
                  <a:pt x="156" y="832"/>
                  <a:pt x="164" y="818"/>
                  <a:pt x="163" y="807"/>
                </a:cubicBezTo>
                <a:cubicBezTo>
                  <a:pt x="170" y="807"/>
                  <a:pt x="176" y="807"/>
                  <a:pt x="183" y="806"/>
                </a:cubicBezTo>
                <a:cubicBezTo>
                  <a:pt x="186" y="806"/>
                  <a:pt x="189" y="806"/>
                  <a:pt x="192" y="806"/>
                </a:cubicBezTo>
                <a:cubicBezTo>
                  <a:pt x="191" y="812"/>
                  <a:pt x="192" y="818"/>
                  <a:pt x="191" y="824"/>
                </a:cubicBezTo>
                <a:cubicBezTo>
                  <a:pt x="191" y="825"/>
                  <a:pt x="193" y="827"/>
                  <a:pt x="194" y="826"/>
                </a:cubicBezTo>
                <a:cubicBezTo>
                  <a:pt x="198" y="826"/>
                  <a:pt x="203" y="827"/>
                  <a:pt x="208" y="825"/>
                </a:cubicBezTo>
                <a:cubicBezTo>
                  <a:pt x="209" y="824"/>
                  <a:pt x="208" y="821"/>
                  <a:pt x="206" y="821"/>
                </a:cubicBezTo>
                <a:cubicBezTo>
                  <a:pt x="205" y="821"/>
                  <a:pt x="204" y="821"/>
                  <a:pt x="203" y="821"/>
                </a:cubicBezTo>
                <a:cubicBezTo>
                  <a:pt x="203" y="820"/>
                  <a:pt x="202" y="818"/>
                  <a:pt x="201" y="817"/>
                </a:cubicBezTo>
                <a:cubicBezTo>
                  <a:pt x="200" y="815"/>
                  <a:pt x="198" y="814"/>
                  <a:pt x="196" y="814"/>
                </a:cubicBezTo>
                <a:cubicBezTo>
                  <a:pt x="195" y="812"/>
                  <a:pt x="195" y="809"/>
                  <a:pt x="195" y="806"/>
                </a:cubicBezTo>
                <a:cubicBezTo>
                  <a:pt x="205" y="807"/>
                  <a:pt x="215" y="807"/>
                  <a:pt x="224" y="805"/>
                </a:cubicBezTo>
                <a:cubicBezTo>
                  <a:pt x="226" y="810"/>
                  <a:pt x="228" y="816"/>
                  <a:pt x="230" y="821"/>
                </a:cubicBezTo>
                <a:cubicBezTo>
                  <a:pt x="231" y="821"/>
                  <a:pt x="231" y="822"/>
                  <a:pt x="232" y="822"/>
                </a:cubicBezTo>
                <a:cubicBezTo>
                  <a:pt x="232" y="830"/>
                  <a:pt x="232" y="838"/>
                  <a:pt x="233" y="847"/>
                </a:cubicBezTo>
                <a:cubicBezTo>
                  <a:pt x="234" y="858"/>
                  <a:pt x="234" y="870"/>
                  <a:pt x="235" y="883"/>
                </a:cubicBezTo>
                <a:cubicBezTo>
                  <a:pt x="234" y="882"/>
                  <a:pt x="234" y="882"/>
                  <a:pt x="233" y="882"/>
                </a:cubicBezTo>
                <a:cubicBezTo>
                  <a:pt x="218" y="877"/>
                  <a:pt x="203" y="874"/>
                  <a:pt x="187" y="873"/>
                </a:cubicBezTo>
                <a:cubicBezTo>
                  <a:pt x="201" y="856"/>
                  <a:pt x="212" y="837"/>
                  <a:pt x="223" y="819"/>
                </a:cubicBezTo>
                <a:cubicBezTo>
                  <a:pt x="224" y="818"/>
                  <a:pt x="222" y="817"/>
                  <a:pt x="221" y="818"/>
                </a:cubicBezTo>
                <a:cubicBezTo>
                  <a:pt x="206" y="835"/>
                  <a:pt x="196" y="855"/>
                  <a:pt x="182" y="873"/>
                </a:cubicBezTo>
                <a:cubicBezTo>
                  <a:pt x="180" y="875"/>
                  <a:pt x="181" y="877"/>
                  <a:pt x="183" y="877"/>
                </a:cubicBezTo>
                <a:cubicBezTo>
                  <a:pt x="200" y="878"/>
                  <a:pt x="216" y="882"/>
                  <a:pt x="232" y="886"/>
                </a:cubicBezTo>
                <a:cubicBezTo>
                  <a:pt x="233" y="886"/>
                  <a:pt x="234" y="885"/>
                  <a:pt x="235" y="884"/>
                </a:cubicBezTo>
                <a:cubicBezTo>
                  <a:pt x="235" y="893"/>
                  <a:pt x="236" y="901"/>
                  <a:pt x="238" y="909"/>
                </a:cubicBezTo>
                <a:cubicBezTo>
                  <a:pt x="223" y="918"/>
                  <a:pt x="211" y="932"/>
                  <a:pt x="225" y="946"/>
                </a:cubicBezTo>
                <a:cubicBezTo>
                  <a:pt x="227" y="948"/>
                  <a:pt x="230" y="950"/>
                  <a:pt x="232" y="952"/>
                </a:cubicBezTo>
                <a:cubicBezTo>
                  <a:pt x="203" y="955"/>
                  <a:pt x="173" y="951"/>
                  <a:pt x="143" y="952"/>
                </a:cubicBezTo>
                <a:cubicBezTo>
                  <a:pt x="145" y="948"/>
                  <a:pt x="146" y="944"/>
                  <a:pt x="147" y="940"/>
                </a:cubicBezTo>
                <a:close/>
                <a:moveTo>
                  <a:pt x="140" y="952"/>
                </a:moveTo>
                <a:cubicBezTo>
                  <a:pt x="136" y="952"/>
                  <a:pt x="133" y="953"/>
                  <a:pt x="130" y="953"/>
                </a:cubicBezTo>
                <a:cubicBezTo>
                  <a:pt x="130" y="946"/>
                  <a:pt x="131" y="938"/>
                  <a:pt x="132" y="930"/>
                </a:cubicBezTo>
                <a:cubicBezTo>
                  <a:pt x="137" y="929"/>
                  <a:pt x="141" y="927"/>
                  <a:pt x="146" y="926"/>
                </a:cubicBezTo>
                <a:cubicBezTo>
                  <a:pt x="144" y="934"/>
                  <a:pt x="140" y="944"/>
                  <a:pt x="140" y="952"/>
                </a:cubicBezTo>
                <a:close/>
                <a:moveTo>
                  <a:pt x="196" y="818"/>
                </a:moveTo>
                <a:cubicBezTo>
                  <a:pt x="197" y="818"/>
                  <a:pt x="197" y="818"/>
                  <a:pt x="198" y="819"/>
                </a:cubicBezTo>
                <a:cubicBezTo>
                  <a:pt x="198" y="820"/>
                  <a:pt x="198" y="821"/>
                  <a:pt x="198" y="822"/>
                </a:cubicBezTo>
                <a:cubicBezTo>
                  <a:pt x="197" y="822"/>
                  <a:pt x="197" y="822"/>
                  <a:pt x="196" y="822"/>
                </a:cubicBezTo>
                <a:cubicBezTo>
                  <a:pt x="196" y="820"/>
                  <a:pt x="196" y="819"/>
                  <a:pt x="196" y="818"/>
                </a:cubicBezTo>
                <a:close/>
                <a:moveTo>
                  <a:pt x="226" y="935"/>
                </a:moveTo>
                <a:cubicBezTo>
                  <a:pt x="224" y="928"/>
                  <a:pt x="231" y="921"/>
                  <a:pt x="239" y="916"/>
                </a:cubicBezTo>
                <a:cubicBezTo>
                  <a:pt x="246" y="911"/>
                  <a:pt x="246" y="911"/>
                  <a:pt x="246" y="911"/>
                </a:cubicBezTo>
                <a:cubicBezTo>
                  <a:pt x="245" y="905"/>
                  <a:pt x="245" y="905"/>
                  <a:pt x="245" y="905"/>
                </a:cubicBezTo>
                <a:cubicBezTo>
                  <a:pt x="244" y="888"/>
                  <a:pt x="242" y="870"/>
                  <a:pt x="241" y="853"/>
                </a:cubicBezTo>
                <a:cubicBezTo>
                  <a:pt x="239" y="822"/>
                  <a:pt x="239" y="791"/>
                  <a:pt x="241" y="760"/>
                </a:cubicBezTo>
                <a:cubicBezTo>
                  <a:pt x="242" y="731"/>
                  <a:pt x="245" y="702"/>
                  <a:pt x="247" y="674"/>
                </a:cubicBezTo>
                <a:cubicBezTo>
                  <a:pt x="248" y="654"/>
                  <a:pt x="250" y="635"/>
                  <a:pt x="255" y="616"/>
                </a:cubicBezTo>
                <a:cubicBezTo>
                  <a:pt x="274" y="619"/>
                  <a:pt x="293" y="619"/>
                  <a:pt x="312" y="617"/>
                </a:cubicBezTo>
                <a:cubicBezTo>
                  <a:pt x="309" y="639"/>
                  <a:pt x="340" y="646"/>
                  <a:pt x="357" y="643"/>
                </a:cubicBezTo>
                <a:cubicBezTo>
                  <a:pt x="385" y="637"/>
                  <a:pt x="412" y="602"/>
                  <a:pt x="422" y="577"/>
                </a:cubicBezTo>
                <a:cubicBezTo>
                  <a:pt x="437" y="567"/>
                  <a:pt x="451" y="554"/>
                  <a:pt x="463" y="541"/>
                </a:cubicBezTo>
                <a:cubicBezTo>
                  <a:pt x="465" y="541"/>
                  <a:pt x="467" y="541"/>
                  <a:pt x="469" y="542"/>
                </a:cubicBezTo>
                <a:cubicBezTo>
                  <a:pt x="470" y="542"/>
                  <a:pt x="471" y="542"/>
                  <a:pt x="472" y="543"/>
                </a:cubicBezTo>
                <a:cubicBezTo>
                  <a:pt x="472" y="543"/>
                  <a:pt x="472" y="543"/>
                  <a:pt x="472" y="543"/>
                </a:cubicBezTo>
                <a:cubicBezTo>
                  <a:pt x="446" y="575"/>
                  <a:pt x="446" y="632"/>
                  <a:pt x="452" y="668"/>
                </a:cubicBezTo>
                <a:cubicBezTo>
                  <a:pt x="447" y="673"/>
                  <a:pt x="445" y="680"/>
                  <a:pt x="451" y="688"/>
                </a:cubicBezTo>
                <a:cubicBezTo>
                  <a:pt x="447" y="691"/>
                  <a:pt x="443" y="694"/>
                  <a:pt x="442" y="698"/>
                </a:cubicBezTo>
                <a:cubicBezTo>
                  <a:pt x="440" y="704"/>
                  <a:pt x="446" y="709"/>
                  <a:pt x="451" y="710"/>
                </a:cubicBezTo>
                <a:cubicBezTo>
                  <a:pt x="447" y="712"/>
                  <a:pt x="444" y="715"/>
                  <a:pt x="444" y="720"/>
                </a:cubicBezTo>
                <a:cubicBezTo>
                  <a:pt x="443" y="723"/>
                  <a:pt x="447" y="727"/>
                  <a:pt x="451" y="728"/>
                </a:cubicBezTo>
                <a:cubicBezTo>
                  <a:pt x="449" y="734"/>
                  <a:pt x="452" y="740"/>
                  <a:pt x="458" y="743"/>
                </a:cubicBezTo>
                <a:cubicBezTo>
                  <a:pt x="460" y="744"/>
                  <a:pt x="462" y="745"/>
                  <a:pt x="464" y="745"/>
                </a:cubicBezTo>
                <a:cubicBezTo>
                  <a:pt x="469" y="761"/>
                  <a:pt x="479" y="777"/>
                  <a:pt x="489" y="790"/>
                </a:cubicBezTo>
                <a:cubicBezTo>
                  <a:pt x="494" y="796"/>
                  <a:pt x="500" y="803"/>
                  <a:pt x="506" y="809"/>
                </a:cubicBezTo>
                <a:cubicBezTo>
                  <a:pt x="506" y="810"/>
                  <a:pt x="506" y="810"/>
                  <a:pt x="506" y="810"/>
                </a:cubicBezTo>
                <a:cubicBezTo>
                  <a:pt x="518" y="824"/>
                  <a:pt x="533" y="835"/>
                  <a:pt x="548" y="845"/>
                </a:cubicBezTo>
                <a:cubicBezTo>
                  <a:pt x="555" y="850"/>
                  <a:pt x="562" y="854"/>
                  <a:pt x="569" y="858"/>
                </a:cubicBezTo>
                <a:cubicBezTo>
                  <a:pt x="568" y="869"/>
                  <a:pt x="569" y="879"/>
                  <a:pt x="572" y="890"/>
                </a:cubicBezTo>
                <a:cubicBezTo>
                  <a:pt x="574" y="902"/>
                  <a:pt x="582" y="911"/>
                  <a:pt x="585" y="923"/>
                </a:cubicBezTo>
                <a:cubicBezTo>
                  <a:pt x="585" y="923"/>
                  <a:pt x="585" y="923"/>
                  <a:pt x="584" y="924"/>
                </a:cubicBezTo>
                <a:cubicBezTo>
                  <a:pt x="581" y="929"/>
                  <a:pt x="576" y="933"/>
                  <a:pt x="570" y="936"/>
                </a:cubicBezTo>
                <a:cubicBezTo>
                  <a:pt x="566" y="937"/>
                  <a:pt x="566" y="937"/>
                  <a:pt x="566" y="937"/>
                </a:cubicBezTo>
                <a:cubicBezTo>
                  <a:pt x="556" y="941"/>
                  <a:pt x="545" y="942"/>
                  <a:pt x="535" y="943"/>
                </a:cubicBezTo>
                <a:cubicBezTo>
                  <a:pt x="510" y="947"/>
                  <a:pt x="485" y="952"/>
                  <a:pt x="460" y="957"/>
                </a:cubicBezTo>
                <a:cubicBezTo>
                  <a:pt x="414" y="965"/>
                  <a:pt x="368" y="968"/>
                  <a:pt x="321" y="963"/>
                </a:cubicBezTo>
                <a:cubicBezTo>
                  <a:pt x="297" y="961"/>
                  <a:pt x="272" y="958"/>
                  <a:pt x="249" y="950"/>
                </a:cubicBezTo>
                <a:cubicBezTo>
                  <a:pt x="241" y="947"/>
                  <a:pt x="229" y="943"/>
                  <a:pt x="226" y="935"/>
                </a:cubicBezTo>
                <a:close/>
                <a:moveTo>
                  <a:pt x="496" y="531"/>
                </a:moveTo>
                <a:cubicBezTo>
                  <a:pt x="491" y="530"/>
                  <a:pt x="487" y="531"/>
                  <a:pt x="483" y="533"/>
                </a:cubicBezTo>
                <a:cubicBezTo>
                  <a:pt x="483" y="533"/>
                  <a:pt x="482" y="533"/>
                  <a:pt x="482" y="533"/>
                </a:cubicBezTo>
                <a:cubicBezTo>
                  <a:pt x="481" y="534"/>
                  <a:pt x="481" y="534"/>
                  <a:pt x="481" y="534"/>
                </a:cubicBezTo>
                <a:cubicBezTo>
                  <a:pt x="479" y="535"/>
                  <a:pt x="477" y="537"/>
                  <a:pt x="476" y="538"/>
                </a:cubicBezTo>
                <a:cubicBezTo>
                  <a:pt x="473" y="537"/>
                  <a:pt x="471" y="536"/>
                  <a:pt x="468" y="536"/>
                </a:cubicBezTo>
                <a:cubicBezTo>
                  <a:pt x="471" y="532"/>
                  <a:pt x="474" y="529"/>
                  <a:pt x="476" y="525"/>
                </a:cubicBezTo>
                <a:cubicBezTo>
                  <a:pt x="509" y="526"/>
                  <a:pt x="534" y="537"/>
                  <a:pt x="559" y="559"/>
                </a:cubicBezTo>
                <a:cubicBezTo>
                  <a:pt x="571" y="570"/>
                  <a:pt x="582" y="582"/>
                  <a:pt x="591" y="595"/>
                </a:cubicBezTo>
                <a:cubicBezTo>
                  <a:pt x="596" y="603"/>
                  <a:pt x="600" y="612"/>
                  <a:pt x="603" y="621"/>
                </a:cubicBezTo>
                <a:cubicBezTo>
                  <a:pt x="599" y="617"/>
                  <a:pt x="594" y="612"/>
                  <a:pt x="590" y="608"/>
                </a:cubicBezTo>
                <a:cubicBezTo>
                  <a:pt x="570" y="588"/>
                  <a:pt x="540" y="561"/>
                  <a:pt x="509" y="552"/>
                </a:cubicBezTo>
                <a:cubicBezTo>
                  <a:pt x="511" y="543"/>
                  <a:pt x="505" y="532"/>
                  <a:pt x="496" y="531"/>
                </a:cubicBezTo>
                <a:close/>
                <a:moveTo>
                  <a:pt x="553" y="728"/>
                </a:moveTo>
                <a:cubicBezTo>
                  <a:pt x="552" y="735"/>
                  <a:pt x="552" y="742"/>
                  <a:pt x="550" y="748"/>
                </a:cubicBezTo>
                <a:cubicBezTo>
                  <a:pt x="550" y="749"/>
                  <a:pt x="549" y="749"/>
                  <a:pt x="549" y="750"/>
                </a:cubicBezTo>
                <a:cubicBezTo>
                  <a:pt x="549" y="750"/>
                  <a:pt x="549" y="750"/>
                  <a:pt x="549" y="750"/>
                </a:cubicBezTo>
                <a:cubicBezTo>
                  <a:pt x="545" y="748"/>
                  <a:pt x="541" y="747"/>
                  <a:pt x="537" y="746"/>
                </a:cubicBezTo>
                <a:cubicBezTo>
                  <a:pt x="533" y="745"/>
                  <a:pt x="529" y="744"/>
                  <a:pt x="525" y="744"/>
                </a:cubicBezTo>
                <a:cubicBezTo>
                  <a:pt x="523" y="744"/>
                  <a:pt x="522" y="746"/>
                  <a:pt x="524" y="747"/>
                </a:cubicBezTo>
                <a:cubicBezTo>
                  <a:pt x="527" y="749"/>
                  <a:pt x="532" y="750"/>
                  <a:pt x="535" y="751"/>
                </a:cubicBezTo>
                <a:cubicBezTo>
                  <a:pt x="539" y="752"/>
                  <a:pt x="543" y="753"/>
                  <a:pt x="548" y="753"/>
                </a:cubicBezTo>
                <a:cubicBezTo>
                  <a:pt x="546" y="756"/>
                  <a:pt x="545" y="758"/>
                  <a:pt x="543" y="761"/>
                </a:cubicBezTo>
                <a:cubicBezTo>
                  <a:pt x="539" y="758"/>
                  <a:pt x="535" y="756"/>
                  <a:pt x="531" y="755"/>
                </a:cubicBezTo>
                <a:cubicBezTo>
                  <a:pt x="527" y="753"/>
                  <a:pt x="523" y="752"/>
                  <a:pt x="519" y="751"/>
                </a:cubicBezTo>
                <a:cubicBezTo>
                  <a:pt x="525" y="742"/>
                  <a:pt x="528" y="732"/>
                  <a:pt x="530" y="721"/>
                </a:cubicBezTo>
                <a:cubicBezTo>
                  <a:pt x="537" y="724"/>
                  <a:pt x="545" y="727"/>
                  <a:pt x="553" y="728"/>
                </a:cubicBezTo>
                <a:close/>
                <a:moveTo>
                  <a:pt x="547" y="664"/>
                </a:moveTo>
                <a:cubicBezTo>
                  <a:pt x="550" y="666"/>
                  <a:pt x="554" y="669"/>
                  <a:pt x="558" y="672"/>
                </a:cubicBezTo>
                <a:cubicBezTo>
                  <a:pt x="572" y="685"/>
                  <a:pt x="586" y="704"/>
                  <a:pt x="584" y="724"/>
                </a:cubicBezTo>
                <a:cubicBezTo>
                  <a:pt x="573" y="724"/>
                  <a:pt x="562" y="724"/>
                  <a:pt x="551" y="722"/>
                </a:cubicBezTo>
                <a:cubicBezTo>
                  <a:pt x="548" y="702"/>
                  <a:pt x="549" y="683"/>
                  <a:pt x="547" y="664"/>
                </a:cubicBezTo>
                <a:close/>
                <a:moveTo>
                  <a:pt x="488" y="758"/>
                </a:moveTo>
                <a:cubicBezTo>
                  <a:pt x="492" y="759"/>
                  <a:pt x="496" y="760"/>
                  <a:pt x="500" y="760"/>
                </a:cubicBezTo>
                <a:cubicBezTo>
                  <a:pt x="506" y="771"/>
                  <a:pt x="514" y="781"/>
                  <a:pt x="522" y="790"/>
                </a:cubicBezTo>
                <a:cubicBezTo>
                  <a:pt x="524" y="792"/>
                  <a:pt x="526" y="794"/>
                  <a:pt x="528" y="796"/>
                </a:cubicBezTo>
                <a:cubicBezTo>
                  <a:pt x="528" y="797"/>
                  <a:pt x="528" y="797"/>
                  <a:pt x="528" y="798"/>
                </a:cubicBezTo>
                <a:cubicBezTo>
                  <a:pt x="526" y="799"/>
                  <a:pt x="525" y="800"/>
                  <a:pt x="523" y="801"/>
                </a:cubicBezTo>
                <a:cubicBezTo>
                  <a:pt x="520" y="803"/>
                  <a:pt x="517" y="804"/>
                  <a:pt x="514" y="806"/>
                </a:cubicBezTo>
                <a:cubicBezTo>
                  <a:pt x="508" y="801"/>
                  <a:pt x="502" y="795"/>
                  <a:pt x="497" y="789"/>
                </a:cubicBezTo>
                <a:cubicBezTo>
                  <a:pt x="486" y="776"/>
                  <a:pt x="478" y="761"/>
                  <a:pt x="470" y="746"/>
                </a:cubicBezTo>
                <a:cubicBezTo>
                  <a:pt x="473" y="747"/>
                  <a:pt x="476" y="746"/>
                  <a:pt x="479" y="746"/>
                </a:cubicBezTo>
                <a:cubicBezTo>
                  <a:pt x="478" y="751"/>
                  <a:pt x="482" y="756"/>
                  <a:pt x="488" y="758"/>
                </a:cubicBezTo>
                <a:close/>
                <a:moveTo>
                  <a:pt x="518" y="810"/>
                </a:moveTo>
                <a:cubicBezTo>
                  <a:pt x="520" y="809"/>
                  <a:pt x="522" y="808"/>
                  <a:pt x="523" y="807"/>
                </a:cubicBezTo>
                <a:cubicBezTo>
                  <a:pt x="526" y="806"/>
                  <a:pt x="529" y="804"/>
                  <a:pt x="532" y="803"/>
                </a:cubicBezTo>
                <a:cubicBezTo>
                  <a:pt x="541" y="812"/>
                  <a:pt x="552" y="820"/>
                  <a:pt x="563" y="827"/>
                </a:cubicBezTo>
                <a:cubicBezTo>
                  <a:pt x="573" y="833"/>
                  <a:pt x="573" y="833"/>
                  <a:pt x="573" y="833"/>
                </a:cubicBezTo>
                <a:cubicBezTo>
                  <a:pt x="581" y="837"/>
                  <a:pt x="589" y="841"/>
                  <a:pt x="598" y="845"/>
                </a:cubicBezTo>
                <a:cubicBezTo>
                  <a:pt x="594" y="850"/>
                  <a:pt x="590" y="855"/>
                  <a:pt x="585" y="858"/>
                </a:cubicBezTo>
                <a:cubicBezTo>
                  <a:pt x="576" y="854"/>
                  <a:pt x="568" y="850"/>
                  <a:pt x="560" y="845"/>
                </a:cubicBezTo>
                <a:cubicBezTo>
                  <a:pt x="544" y="835"/>
                  <a:pt x="529" y="824"/>
                  <a:pt x="515" y="811"/>
                </a:cubicBezTo>
                <a:lnTo>
                  <a:pt x="518" y="810"/>
                </a:lnTo>
                <a:close/>
                <a:moveTo>
                  <a:pt x="537" y="800"/>
                </a:moveTo>
                <a:cubicBezTo>
                  <a:pt x="541" y="797"/>
                  <a:pt x="541" y="797"/>
                  <a:pt x="541" y="797"/>
                </a:cubicBezTo>
                <a:cubicBezTo>
                  <a:pt x="536" y="793"/>
                  <a:pt x="536" y="793"/>
                  <a:pt x="536" y="793"/>
                </a:cubicBezTo>
                <a:cubicBezTo>
                  <a:pt x="534" y="791"/>
                  <a:pt x="532" y="789"/>
                  <a:pt x="530" y="788"/>
                </a:cubicBezTo>
                <a:cubicBezTo>
                  <a:pt x="521" y="779"/>
                  <a:pt x="513" y="770"/>
                  <a:pt x="507" y="761"/>
                </a:cubicBezTo>
                <a:cubicBezTo>
                  <a:pt x="507" y="761"/>
                  <a:pt x="507" y="761"/>
                  <a:pt x="508" y="761"/>
                </a:cubicBezTo>
                <a:cubicBezTo>
                  <a:pt x="520" y="773"/>
                  <a:pt x="538" y="780"/>
                  <a:pt x="556" y="782"/>
                </a:cubicBezTo>
                <a:cubicBezTo>
                  <a:pt x="557" y="788"/>
                  <a:pt x="557" y="794"/>
                  <a:pt x="558" y="800"/>
                </a:cubicBezTo>
                <a:cubicBezTo>
                  <a:pt x="559" y="806"/>
                  <a:pt x="560" y="812"/>
                  <a:pt x="561" y="818"/>
                </a:cubicBezTo>
                <a:cubicBezTo>
                  <a:pt x="553" y="813"/>
                  <a:pt x="545" y="807"/>
                  <a:pt x="537" y="800"/>
                </a:cubicBezTo>
                <a:close/>
                <a:moveTo>
                  <a:pt x="535" y="769"/>
                </a:moveTo>
                <a:cubicBezTo>
                  <a:pt x="527" y="766"/>
                  <a:pt x="521" y="762"/>
                  <a:pt x="515" y="758"/>
                </a:cubicBezTo>
                <a:cubicBezTo>
                  <a:pt x="515" y="758"/>
                  <a:pt x="515" y="757"/>
                  <a:pt x="515" y="757"/>
                </a:cubicBezTo>
                <a:cubicBezTo>
                  <a:pt x="516" y="756"/>
                  <a:pt x="516" y="755"/>
                  <a:pt x="517" y="755"/>
                </a:cubicBezTo>
                <a:cubicBezTo>
                  <a:pt x="521" y="757"/>
                  <a:pt x="525" y="758"/>
                  <a:pt x="529" y="760"/>
                </a:cubicBezTo>
                <a:cubicBezTo>
                  <a:pt x="532" y="761"/>
                  <a:pt x="536" y="763"/>
                  <a:pt x="540" y="764"/>
                </a:cubicBezTo>
                <a:cubicBezTo>
                  <a:pt x="538" y="766"/>
                  <a:pt x="536" y="767"/>
                  <a:pt x="535" y="769"/>
                </a:cubicBezTo>
                <a:close/>
                <a:moveTo>
                  <a:pt x="525" y="719"/>
                </a:moveTo>
                <a:cubicBezTo>
                  <a:pt x="524" y="731"/>
                  <a:pt x="519" y="744"/>
                  <a:pt x="513" y="754"/>
                </a:cubicBezTo>
                <a:cubicBezTo>
                  <a:pt x="511" y="753"/>
                  <a:pt x="510" y="753"/>
                  <a:pt x="509" y="754"/>
                </a:cubicBezTo>
                <a:cubicBezTo>
                  <a:pt x="508" y="753"/>
                  <a:pt x="508" y="753"/>
                  <a:pt x="507" y="754"/>
                </a:cubicBezTo>
                <a:cubicBezTo>
                  <a:pt x="506" y="754"/>
                  <a:pt x="506" y="754"/>
                  <a:pt x="505" y="754"/>
                </a:cubicBezTo>
                <a:cubicBezTo>
                  <a:pt x="502" y="754"/>
                  <a:pt x="498" y="754"/>
                  <a:pt x="495" y="753"/>
                </a:cubicBezTo>
                <a:cubicBezTo>
                  <a:pt x="489" y="752"/>
                  <a:pt x="484" y="750"/>
                  <a:pt x="484" y="744"/>
                </a:cubicBezTo>
                <a:cubicBezTo>
                  <a:pt x="485" y="742"/>
                  <a:pt x="485" y="740"/>
                  <a:pt x="483" y="740"/>
                </a:cubicBezTo>
                <a:cubicBezTo>
                  <a:pt x="480" y="739"/>
                  <a:pt x="477" y="740"/>
                  <a:pt x="474" y="740"/>
                </a:cubicBezTo>
                <a:cubicBezTo>
                  <a:pt x="470" y="740"/>
                  <a:pt x="467" y="740"/>
                  <a:pt x="464" y="739"/>
                </a:cubicBezTo>
                <a:cubicBezTo>
                  <a:pt x="457" y="738"/>
                  <a:pt x="456" y="734"/>
                  <a:pt x="456" y="729"/>
                </a:cubicBezTo>
                <a:cubicBezTo>
                  <a:pt x="463" y="728"/>
                  <a:pt x="472" y="728"/>
                  <a:pt x="479" y="725"/>
                </a:cubicBezTo>
                <a:cubicBezTo>
                  <a:pt x="480" y="725"/>
                  <a:pt x="480" y="723"/>
                  <a:pt x="479" y="723"/>
                </a:cubicBezTo>
                <a:cubicBezTo>
                  <a:pt x="471" y="721"/>
                  <a:pt x="462" y="722"/>
                  <a:pt x="453" y="723"/>
                </a:cubicBezTo>
                <a:cubicBezTo>
                  <a:pt x="453" y="723"/>
                  <a:pt x="453" y="723"/>
                  <a:pt x="452" y="723"/>
                </a:cubicBezTo>
                <a:cubicBezTo>
                  <a:pt x="451" y="722"/>
                  <a:pt x="449" y="720"/>
                  <a:pt x="451" y="718"/>
                </a:cubicBezTo>
                <a:cubicBezTo>
                  <a:pt x="453" y="716"/>
                  <a:pt x="457" y="714"/>
                  <a:pt x="461" y="713"/>
                </a:cubicBezTo>
                <a:cubicBezTo>
                  <a:pt x="468" y="710"/>
                  <a:pt x="475" y="708"/>
                  <a:pt x="483" y="706"/>
                </a:cubicBezTo>
                <a:cubicBezTo>
                  <a:pt x="484" y="705"/>
                  <a:pt x="484" y="703"/>
                  <a:pt x="483" y="703"/>
                </a:cubicBezTo>
                <a:cubicBezTo>
                  <a:pt x="473" y="702"/>
                  <a:pt x="463" y="705"/>
                  <a:pt x="454" y="709"/>
                </a:cubicBezTo>
                <a:cubicBezTo>
                  <a:pt x="454" y="708"/>
                  <a:pt x="454" y="708"/>
                  <a:pt x="454" y="707"/>
                </a:cubicBezTo>
                <a:cubicBezTo>
                  <a:pt x="448" y="702"/>
                  <a:pt x="446" y="699"/>
                  <a:pt x="453" y="695"/>
                </a:cubicBezTo>
                <a:cubicBezTo>
                  <a:pt x="457" y="692"/>
                  <a:pt x="463" y="690"/>
                  <a:pt x="468" y="688"/>
                </a:cubicBezTo>
                <a:cubicBezTo>
                  <a:pt x="477" y="685"/>
                  <a:pt x="487" y="682"/>
                  <a:pt x="496" y="682"/>
                </a:cubicBezTo>
                <a:cubicBezTo>
                  <a:pt x="499" y="682"/>
                  <a:pt x="499" y="678"/>
                  <a:pt x="496" y="678"/>
                </a:cubicBezTo>
                <a:cubicBezTo>
                  <a:pt x="482" y="677"/>
                  <a:pt x="467" y="681"/>
                  <a:pt x="455" y="686"/>
                </a:cubicBezTo>
                <a:cubicBezTo>
                  <a:pt x="442" y="664"/>
                  <a:pt x="484" y="668"/>
                  <a:pt x="494" y="670"/>
                </a:cubicBezTo>
                <a:cubicBezTo>
                  <a:pt x="499" y="671"/>
                  <a:pt x="504" y="672"/>
                  <a:pt x="510" y="674"/>
                </a:cubicBezTo>
                <a:cubicBezTo>
                  <a:pt x="519" y="683"/>
                  <a:pt x="524" y="694"/>
                  <a:pt x="525" y="709"/>
                </a:cubicBezTo>
                <a:cubicBezTo>
                  <a:pt x="525" y="710"/>
                  <a:pt x="525" y="712"/>
                  <a:pt x="525" y="714"/>
                </a:cubicBezTo>
                <a:lnTo>
                  <a:pt x="525" y="719"/>
                </a:lnTo>
                <a:close/>
                <a:moveTo>
                  <a:pt x="474" y="661"/>
                </a:moveTo>
                <a:cubicBezTo>
                  <a:pt x="468" y="661"/>
                  <a:pt x="463" y="662"/>
                  <a:pt x="458" y="665"/>
                </a:cubicBezTo>
                <a:cubicBezTo>
                  <a:pt x="452" y="623"/>
                  <a:pt x="456" y="577"/>
                  <a:pt x="480" y="542"/>
                </a:cubicBezTo>
                <a:cubicBezTo>
                  <a:pt x="483" y="540"/>
                  <a:pt x="487" y="538"/>
                  <a:pt x="491" y="538"/>
                </a:cubicBezTo>
                <a:cubicBezTo>
                  <a:pt x="494" y="537"/>
                  <a:pt x="498" y="539"/>
                  <a:pt x="500" y="542"/>
                </a:cubicBezTo>
                <a:cubicBezTo>
                  <a:pt x="502" y="545"/>
                  <a:pt x="502" y="548"/>
                  <a:pt x="502" y="551"/>
                </a:cubicBezTo>
                <a:cubicBezTo>
                  <a:pt x="501" y="558"/>
                  <a:pt x="501" y="558"/>
                  <a:pt x="501" y="558"/>
                </a:cubicBezTo>
                <a:cubicBezTo>
                  <a:pt x="480" y="585"/>
                  <a:pt x="479" y="628"/>
                  <a:pt x="478" y="661"/>
                </a:cubicBezTo>
                <a:cubicBezTo>
                  <a:pt x="476" y="661"/>
                  <a:pt x="475" y="661"/>
                  <a:pt x="474" y="661"/>
                </a:cubicBezTo>
                <a:close/>
                <a:moveTo>
                  <a:pt x="649" y="728"/>
                </a:moveTo>
                <a:cubicBezTo>
                  <a:pt x="662" y="772"/>
                  <a:pt x="709" y="834"/>
                  <a:pt x="666" y="871"/>
                </a:cubicBezTo>
                <a:cubicBezTo>
                  <a:pt x="668" y="856"/>
                  <a:pt x="666" y="840"/>
                  <a:pt x="664" y="825"/>
                </a:cubicBezTo>
                <a:cubicBezTo>
                  <a:pt x="660" y="797"/>
                  <a:pt x="654" y="767"/>
                  <a:pt x="645" y="740"/>
                </a:cubicBezTo>
                <a:cubicBezTo>
                  <a:pt x="647" y="736"/>
                  <a:pt x="648" y="732"/>
                  <a:pt x="649" y="728"/>
                </a:cubicBezTo>
                <a:close/>
                <a:moveTo>
                  <a:pt x="637" y="686"/>
                </a:moveTo>
                <a:cubicBezTo>
                  <a:pt x="648" y="714"/>
                  <a:pt x="643" y="745"/>
                  <a:pt x="618" y="762"/>
                </a:cubicBezTo>
                <a:cubicBezTo>
                  <a:pt x="602" y="772"/>
                  <a:pt x="582" y="776"/>
                  <a:pt x="562" y="775"/>
                </a:cubicBezTo>
                <a:cubicBezTo>
                  <a:pt x="556" y="774"/>
                  <a:pt x="556" y="774"/>
                  <a:pt x="556" y="774"/>
                </a:cubicBezTo>
                <a:cubicBezTo>
                  <a:pt x="551" y="773"/>
                  <a:pt x="546" y="772"/>
                  <a:pt x="541" y="771"/>
                </a:cubicBezTo>
                <a:cubicBezTo>
                  <a:pt x="554" y="765"/>
                  <a:pt x="562" y="741"/>
                  <a:pt x="558" y="729"/>
                </a:cubicBezTo>
                <a:cubicBezTo>
                  <a:pt x="566" y="730"/>
                  <a:pt x="574" y="731"/>
                  <a:pt x="582" y="730"/>
                </a:cubicBezTo>
                <a:cubicBezTo>
                  <a:pt x="588" y="730"/>
                  <a:pt x="588" y="730"/>
                  <a:pt x="588" y="730"/>
                </a:cubicBezTo>
                <a:cubicBezTo>
                  <a:pt x="590" y="724"/>
                  <a:pt x="590" y="724"/>
                  <a:pt x="590" y="724"/>
                </a:cubicBezTo>
                <a:cubicBezTo>
                  <a:pt x="594" y="708"/>
                  <a:pt x="581" y="689"/>
                  <a:pt x="572" y="678"/>
                </a:cubicBezTo>
                <a:cubicBezTo>
                  <a:pt x="556" y="659"/>
                  <a:pt x="531" y="643"/>
                  <a:pt x="506" y="641"/>
                </a:cubicBezTo>
                <a:cubicBezTo>
                  <a:pt x="504" y="641"/>
                  <a:pt x="504" y="644"/>
                  <a:pt x="505" y="644"/>
                </a:cubicBezTo>
                <a:cubicBezTo>
                  <a:pt x="518" y="649"/>
                  <a:pt x="530" y="654"/>
                  <a:pt x="542" y="660"/>
                </a:cubicBezTo>
                <a:cubicBezTo>
                  <a:pt x="539" y="680"/>
                  <a:pt x="540" y="702"/>
                  <a:pt x="545" y="721"/>
                </a:cubicBezTo>
                <a:cubicBezTo>
                  <a:pt x="540" y="719"/>
                  <a:pt x="535" y="718"/>
                  <a:pt x="531" y="716"/>
                </a:cubicBezTo>
                <a:cubicBezTo>
                  <a:pt x="532" y="703"/>
                  <a:pt x="529" y="689"/>
                  <a:pt x="523" y="678"/>
                </a:cubicBezTo>
                <a:cubicBezTo>
                  <a:pt x="514" y="668"/>
                  <a:pt x="514" y="668"/>
                  <a:pt x="514" y="668"/>
                </a:cubicBezTo>
                <a:cubicBezTo>
                  <a:pt x="497" y="663"/>
                  <a:pt x="497" y="663"/>
                  <a:pt x="497" y="663"/>
                </a:cubicBezTo>
                <a:cubicBezTo>
                  <a:pt x="493" y="662"/>
                  <a:pt x="488" y="662"/>
                  <a:pt x="484" y="661"/>
                </a:cubicBezTo>
                <a:cubicBezTo>
                  <a:pt x="486" y="642"/>
                  <a:pt x="486" y="623"/>
                  <a:pt x="490" y="605"/>
                </a:cubicBezTo>
                <a:cubicBezTo>
                  <a:pt x="492" y="589"/>
                  <a:pt x="498" y="575"/>
                  <a:pt x="504" y="561"/>
                </a:cubicBezTo>
                <a:cubicBezTo>
                  <a:pt x="505" y="561"/>
                  <a:pt x="505" y="560"/>
                  <a:pt x="505" y="560"/>
                </a:cubicBezTo>
                <a:cubicBezTo>
                  <a:pt x="506" y="560"/>
                  <a:pt x="506" y="560"/>
                  <a:pt x="506" y="560"/>
                </a:cubicBezTo>
                <a:cubicBezTo>
                  <a:pt x="513" y="562"/>
                  <a:pt x="521" y="565"/>
                  <a:pt x="528" y="569"/>
                </a:cubicBezTo>
                <a:cubicBezTo>
                  <a:pt x="545" y="578"/>
                  <a:pt x="560" y="590"/>
                  <a:pt x="574" y="603"/>
                </a:cubicBezTo>
                <a:cubicBezTo>
                  <a:pt x="600" y="625"/>
                  <a:pt x="625" y="654"/>
                  <a:pt x="637" y="686"/>
                </a:cubicBezTo>
                <a:close/>
                <a:moveTo>
                  <a:pt x="567" y="545"/>
                </a:moveTo>
                <a:cubicBezTo>
                  <a:pt x="578" y="554"/>
                  <a:pt x="633" y="597"/>
                  <a:pt x="609" y="614"/>
                </a:cubicBezTo>
                <a:cubicBezTo>
                  <a:pt x="600" y="589"/>
                  <a:pt x="580" y="568"/>
                  <a:pt x="561" y="551"/>
                </a:cubicBezTo>
                <a:cubicBezTo>
                  <a:pt x="541" y="534"/>
                  <a:pt x="509" y="514"/>
                  <a:pt x="481" y="520"/>
                </a:cubicBezTo>
                <a:cubicBezTo>
                  <a:pt x="482" y="518"/>
                  <a:pt x="484" y="516"/>
                  <a:pt x="485" y="514"/>
                </a:cubicBezTo>
                <a:cubicBezTo>
                  <a:pt x="486" y="513"/>
                  <a:pt x="486" y="512"/>
                  <a:pt x="487" y="511"/>
                </a:cubicBezTo>
                <a:cubicBezTo>
                  <a:pt x="517" y="509"/>
                  <a:pt x="544" y="527"/>
                  <a:pt x="567" y="545"/>
                </a:cubicBezTo>
                <a:close/>
                <a:moveTo>
                  <a:pt x="135" y="110"/>
                </a:moveTo>
                <a:cubicBezTo>
                  <a:pt x="144" y="62"/>
                  <a:pt x="189" y="33"/>
                  <a:pt x="233" y="19"/>
                </a:cubicBezTo>
                <a:cubicBezTo>
                  <a:pt x="227" y="31"/>
                  <a:pt x="221" y="44"/>
                  <a:pt x="218" y="57"/>
                </a:cubicBezTo>
                <a:cubicBezTo>
                  <a:pt x="217" y="64"/>
                  <a:pt x="217" y="64"/>
                  <a:pt x="217" y="64"/>
                </a:cubicBezTo>
                <a:cubicBezTo>
                  <a:pt x="226" y="57"/>
                  <a:pt x="226" y="57"/>
                  <a:pt x="226" y="57"/>
                </a:cubicBezTo>
                <a:cubicBezTo>
                  <a:pt x="258" y="34"/>
                  <a:pt x="296" y="20"/>
                  <a:pt x="336" y="11"/>
                </a:cubicBezTo>
                <a:cubicBezTo>
                  <a:pt x="329" y="20"/>
                  <a:pt x="324" y="29"/>
                  <a:pt x="320" y="39"/>
                </a:cubicBezTo>
                <a:cubicBezTo>
                  <a:pt x="315" y="49"/>
                  <a:pt x="310" y="60"/>
                  <a:pt x="307" y="71"/>
                </a:cubicBezTo>
                <a:cubicBezTo>
                  <a:pt x="305" y="79"/>
                  <a:pt x="305" y="79"/>
                  <a:pt x="305" y="79"/>
                </a:cubicBezTo>
                <a:cubicBezTo>
                  <a:pt x="315" y="71"/>
                  <a:pt x="315" y="71"/>
                  <a:pt x="315" y="71"/>
                </a:cubicBezTo>
                <a:cubicBezTo>
                  <a:pt x="326" y="64"/>
                  <a:pt x="338" y="57"/>
                  <a:pt x="350" y="51"/>
                </a:cubicBezTo>
                <a:cubicBezTo>
                  <a:pt x="356" y="48"/>
                  <a:pt x="361" y="46"/>
                  <a:pt x="367" y="44"/>
                </a:cubicBezTo>
                <a:cubicBezTo>
                  <a:pt x="356" y="65"/>
                  <a:pt x="350" y="89"/>
                  <a:pt x="346" y="113"/>
                </a:cubicBezTo>
                <a:cubicBezTo>
                  <a:pt x="346" y="118"/>
                  <a:pt x="346" y="118"/>
                  <a:pt x="346" y="118"/>
                </a:cubicBezTo>
                <a:cubicBezTo>
                  <a:pt x="353" y="118"/>
                  <a:pt x="353" y="118"/>
                  <a:pt x="353" y="118"/>
                </a:cubicBezTo>
                <a:cubicBezTo>
                  <a:pt x="408" y="114"/>
                  <a:pt x="472" y="116"/>
                  <a:pt x="514" y="151"/>
                </a:cubicBezTo>
                <a:cubicBezTo>
                  <a:pt x="535" y="169"/>
                  <a:pt x="546" y="193"/>
                  <a:pt x="550" y="220"/>
                </a:cubicBezTo>
                <a:cubicBezTo>
                  <a:pt x="551" y="227"/>
                  <a:pt x="551" y="227"/>
                  <a:pt x="551" y="227"/>
                </a:cubicBezTo>
                <a:cubicBezTo>
                  <a:pt x="557" y="219"/>
                  <a:pt x="557" y="219"/>
                  <a:pt x="557" y="219"/>
                </a:cubicBezTo>
                <a:cubicBezTo>
                  <a:pt x="562" y="213"/>
                  <a:pt x="569" y="207"/>
                  <a:pt x="575" y="203"/>
                </a:cubicBezTo>
                <a:cubicBezTo>
                  <a:pt x="580" y="215"/>
                  <a:pt x="584" y="227"/>
                  <a:pt x="587" y="240"/>
                </a:cubicBezTo>
                <a:cubicBezTo>
                  <a:pt x="578" y="241"/>
                  <a:pt x="569" y="245"/>
                  <a:pt x="560" y="248"/>
                </a:cubicBezTo>
                <a:cubicBezTo>
                  <a:pt x="552" y="252"/>
                  <a:pt x="552" y="252"/>
                  <a:pt x="552" y="252"/>
                </a:cubicBezTo>
                <a:cubicBezTo>
                  <a:pt x="552" y="258"/>
                  <a:pt x="552" y="258"/>
                  <a:pt x="552" y="258"/>
                </a:cubicBezTo>
                <a:cubicBezTo>
                  <a:pt x="551" y="275"/>
                  <a:pt x="549" y="292"/>
                  <a:pt x="547" y="307"/>
                </a:cubicBezTo>
                <a:cubicBezTo>
                  <a:pt x="542" y="307"/>
                  <a:pt x="537" y="308"/>
                  <a:pt x="531" y="311"/>
                </a:cubicBezTo>
                <a:cubicBezTo>
                  <a:pt x="517" y="319"/>
                  <a:pt x="505" y="336"/>
                  <a:pt x="498" y="354"/>
                </a:cubicBezTo>
                <a:cubicBezTo>
                  <a:pt x="475" y="308"/>
                  <a:pt x="460" y="248"/>
                  <a:pt x="478" y="201"/>
                </a:cubicBezTo>
                <a:cubicBezTo>
                  <a:pt x="481" y="193"/>
                  <a:pt x="481" y="193"/>
                  <a:pt x="481" y="193"/>
                </a:cubicBezTo>
                <a:cubicBezTo>
                  <a:pt x="477" y="193"/>
                  <a:pt x="477" y="193"/>
                  <a:pt x="477" y="193"/>
                </a:cubicBezTo>
                <a:cubicBezTo>
                  <a:pt x="452" y="189"/>
                  <a:pt x="427" y="187"/>
                  <a:pt x="403" y="186"/>
                </a:cubicBezTo>
                <a:cubicBezTo>
                  <a:pt x="372" y="184"/>
                  <a:pt x="341" y="185"/>
                  <a:pt x="310" y="187"/>
                </a:cubicBezTo>
                <a:cubicBezTo>
                  <a:pt x="291" y="188"/>
                  <a:pt x="270" y="190"/>
                  <a:pt x="252" y="197"/>
                </a:cubicBezTo>
                <a:cubicBezTo>
                  <a:pt x="254" y="187"/>
                  <a:pt x="256" y="177"/>
                  <a:pt x="259" y="167"/>
                </a:cubicBezTo>
                <a:cubicBezTo>
                  <a:pt x="262" y="157"/>
                  <a:pt x="262" y="157"/>
                  <a:pt x="262" y="157"/>
                </a:cubicBezTo>
                <a:cubicBezTo>
                  <a:pt x="255" y="162"/>
                  <a:pt x="255" y="162"/>
                  <a:pt x="255" y="162"/>
                </a:cubicBezTo>
                <a:cubicBezTo>
                  <a:pt x="242" y="171"/>
                  <a:pt x="230" y="183"/>
                  <a:pt x="222" y="196"/>
                </a:cubicBezTo>
                <a:cubicBezTo>
                  <a:pt x="221" y="191"/>
                  <a:pt x="221" y="185"/>
                  <a:pt x="221" y="179"/>
                </a:cubicBezTo>
                <a:cubicBezTo>
                  <a:pt x="221" y="172"/>
                  <a:pt x="221" y="166"/>
                  <a:pt x="222" y="159"/>
                </a:cubicBezTo>
                <a:cubicBezTo>
                  <a:pt x="223" y="144"/>
                  <a:pt x="223" y="144"/>
                  <a:pt x="223" y="144"/>
                </a:cubicBezTo>
                <a:cubicBezTo>
                  <a:pt x="216" y="155"/>
                  <a:pt x="216" y="155"/>
                  <a:pt x="216" y="155"/>
                </a:cubicBezTo>
                <a:cubicBezTo>
                  <a:pt x="212" y="164"/>
                  <a:pt x="208" y="172"/>
                  <a:pt x="205" y="180"/>
                </a:cubicBezTo>
                <a:cubicBezTo>
                  <a:pt x="203" y="187"/>
                  <a:pt x="201" y="194"/>
                  <a:pt x="199" y="201"/>
                </a:cubicBezTo>
                <a:cubicBezTo>
                  <a:pt x="194" y="190"/>
                  <a:pt x="191" y="179"/>
                  <a:pt x="188" y="167"/>
                </a:cubicBezTo>
                <a:cubicBezTo>
                  <a:pt x="186" y="156"/>
                  <a:pt x="186" y="156"/>
                  <a:pt x="186" y="156"/>
                </a:cubicBezTo>
                <a:cubicBezTo>
                  <a:pt x="185" y="148"/>
                  <a:pt x="184" y="140"/>
                  <a:pt x="183" y="131"/>
                </a:cubicBezTo>
                <a:cubicBezTo>
                  <a:pt x="183" y="128"/>
                  <a:pt x="180" y="129"/>
                  <a:pt x="180" y="131"/>
                </a:cubicBezTo>
                <a:cubicBezTo>
                  <a:pt x="179" y="143"/>
                  <a:pt x="180" y="156"/>
                  <a:pt x="182" y="169"/>
                </a:cubicBezTo>
                <a:cubicBezTo>
                  <a:pt x="177" y="184"/>
                  <a:pt x="175" y="199"/>
                  <a:pt x="176" y="215"/>
                </a:cubicBezTo>
                <a:cubicBezTo>
                  <a:pt x="172" y="213"/>
                  <a:pt x="169" y="210"/>
                  <a:pt x="166" y="207"/>
                </a:cubicBezTo>
                <a:cubicBezTo>
                  <a:pt x="161" y="202"/>
                  <a:pt x="161" y="202"/>
                  <a:pt x="161" y="202"/>
                </a:cubicBezTo>
                <a:cubicBezTo>
                  <a:pt x="138" y="178"/>
                  <a:pt x="129" y="145"/>
                  <a:pt x="135" y="110"/>
                </a:cubicBezTo>
                <a:close/>
                <a:moveTo>
                  <a:pt x="205" y="592"/>
                </a:moveTo>
                <a:cubicBezTo>
                  <a:pt x="163" y="573"/>
                  <a:pt x="131" y="541"/>
                  <a:pt x="110" y="501"/>
                </a:cubicBezTo>
                <a:cubicBezTo>
                  <a:pt x="85" y="454"/>
                  <a:pt x="77" y="401"/>
                  <a:pt x="90" y="349"/>
                </a:cubicBezTo>
                <a:cubicBezTo>
                  <a:pt x="102" y="297"/>
                  <a:pt x="132" y="256"/>
                  <a:pt x="162" y="213"/>
                </a:cubicBezTo>
                <a:cubicBezTo>
                  <a:pt x="166" y="217"/>
                  <a:pt x="171" y="220"/>
                  <a:pt x="176" y="222"/>
                </a:cubicBezTo>
                <a:cubicBezTo>
                  <a:pt x="182" y="224"/>
                  <a:pt x="182" y="224"/>
                  <a:pt x="182" y="224"/>
                </a:cubicBezTo>
                <a:cubicBezTo>
                  <a:pt x="182" y="219"/>
                  <a:pt x="182" y="219"/>
                  <a:pt x="182" y="219"/>
                </a:cubicBezTo>
                <a:cubicBezTo>
                  <a:pt x="182" y="207"/>
                  <a:pt x="183" y="196"/>
                  <a:pt x="185" y="184"/>
                </a:cubicBezTo>
                <a:cubicBezTo>
                  <a:pt x="187" y="194"/>
                  <a:pt x="191" y="204"/>
                  <a:pt x="195" y="214"/>
                </a:cubicBezTo>
                <a:cubicBezTo>
                  <a:pt x="200" y="224"/>
                  <a:pt x="200" y="224"/>
                  <a:pt x="200" y="224"/>
                </a:cubicBezTo>
                <a:cubicBezTo>
                  <a:pt x="203" y="211"/>
                  <a:pt x="203" y="211"/>
                  <a:pt x="203" y="211"/>
                </a:cubicBezTo>
                <a:cubicBezTo>
                  <a:pt x="204" y="206"/>
                  <a:pt x="205" y="200"/>
                  <a:pt x="207" y="194"/>
                </a:cubicBezTo>
                <a:cubicBezTo>
                  <a:pt x="209" y="187"/>
                  <a:pt x="212" y="180"/>
                  <a:pt x="214" y="174"/>
                </a:cubicBezTo>
                <a:cubicBezTo>
                  <a:pt x="214" y="185"/>
                  <a:pt x="214" y="197"/>
                  <a:pt x="217" y="208"/>
                </a:cubicBezTo>
                <a:cubicBezTo>
                  <a:pt x="219" y="216"/>
                  <a:pt x="219" y="216"/>
                  <a:pt x="219" y="216"/>
                </a:cubicBezTo>
                <a:cubicBezTo>
                  <a:pt x="223" y="205"/>
                  <a:pt x="223" y="205"/>
                  <a:pt x="223" y="205"/>
                </a:cubicBezTo>
                <a:cubicBezTo>
                  <a:pt x="229" y="193"/>
                  <a:pt x="239" y="184"/>
                  <a:pt x="250" y="175"/>
                </a:cubicBezTo>
                <a:cubicBezTo>
                  <a:pt x="248" y="183"/>
                  <a:pt x="246" y="191"/>
                  <a:pt x="244" y="199"/>
                </a:cubicBezTo>
                <a:cubicBezTo>
                  <a:pt x="244" y="204"/>
                  <a:pt x="244" y="204"/>
                  <a:pt x="244" y="204"/>
                </a:cubicBezTo>
                <a:cubicBezTo>
                  <a:pt x="250" y="203"/>
                  <a:pt x="250" y="203"/>
                  <a:pt x="250" y="203"/>
                </a:cubicBezTo>
                <a:cubicBezTo>
                  <a:pt x="300" y="190"/>
                  <a:pt x="352" y="190"/>
                  <a:pt x="403" y="192"/>
                </a:cubicBezTo>
                <a:cubicBezTo>
                  <a:pt x="426" y="193"/>
                  <a:pt x="450" y="196"/>
                  <a:pt x="473" y="200"/>
                </a:cubicBezTo>
                <a:cubicBezTo>
                  <a:pt x="462" y="226"/>
                  <a:pt x="464" y="257"/>
                  <a:pt x="469" y="284"/>
                </a:cubicBezTo>
                <a:cubicBezTo>
                  <a:pt x="473" y="310"/>
                  <a:pt x="481" y="339"/>
                  <a:pt x="495" y="363"/>
                </a:cubicBezTo>
                <a:cubicBezTo>
                  <a:pt x="499" y="368"/>
                  <a:pt x="499" y="368"/>
                  <a:pt x="499" y="368"/>
                </a:cubicBezTo>
                <a:cubicBezTo>
                  <a:pt x="502" y="360"/>
                  <a:pt x="502" y="360"/>
                  <a:pt x="502" y="360"/>
                </a:cubicBezTo>
                <a:cubicBezTo>
                  <a:pt x="508" y="347"/>
                  <a:pt x="517" y="334"/>
                  <a:pt x="528" y="324"/>
                </a:cubicBezTo>
                <a:cubicBezTo>
                  <a:pt x="534" y="317"/>
                  <a:pt x="540" y="315"/>
                  <a:pt x="546" y="315"/>
                </a:cubicBezTo>
                <a:cubicBezTo>
                  <a:pt x="552" y="316"/>
                  <a:pt x="552" y="316"/>
                  <a:pt x="552" y="316"/>
                </a:cubicBezTo>
                <a:cubicBezTo>
                  <a:pt x="562" y="320"/>
                  <a:pt x="570" y="333"/>
                  <a:pt x="571" y="347"/>
                </a:cubicBezTo>
                <a:cubicBezTo>
                  <a:pt x="574" y="364"/>
                  <a:pt x="572" y="384"/>
                  <a:pt x="563" y="400"/>
                </a:cubicBezTo>
                <a:cubicBezTo>
                  <a:pt x="555" y="416"/>
                  <a:pt x="539" y="420"/>
                  <a:pt x="522" y="420"/>
                </a:cubicBezTo>
                <a:cubicBezTo>
                  <a:pt x="517" y="421"/>
                  <a:pt x="517" y="421"/>
                  <a:pt x="517" y="421"/>
                </a:cubicBezTo>
                <a:cubicBezTo>
                  <a:pt x="516" y="429"/>
                  <a:pt x="516" y="429"/>
                  <a:pt x="516" y="429"/>
                </a:cubicBezTo>
                <a:cubicBezTo>
                  <a:pt x="501" y="497"/>
                  <a:pt x="450" y="553"/>
                  <a:pt x="390" y="587"/>
                </a:cubicBezTo>
                <a:cubicBezTo>
                  <a:pt x="388" y="588"/>
                  <a:pt x="389" y="591"/>
                  <a:pt x="391" y="590"/>
                </a:cubicBezTo>
                <a:cubicBezTo>
                  <a:pt x="398" y="589"/>
                  <a:pt x="405" y="586"/>
                  <a:pt x="412" y="583"/>
                </a:cubicBezTo>
                <a:cubicBezTo>
                  <a:pt x="403" y="598"/>
                  <a:pt x="390" y="613"/>
                  <a:pt x="377" y="624"/>
                </a:cubicBezTo>
                <a:cubicBezTo>
                  <a:pt x="360" y="638"/>
                  <a:pt x="321" y="646"/>
                  <a:pt x="317" y="617"/>
                </a:cubicBezTo>
                <a:cubicBezTo>
                  <a:pt x="322" y="616"/>
                  <a:pt x="327" y="616"/>
                  <a:pt x="332" y="615"/>
                </a:cubicBezTo>
                <a:cubicBezTo>
                  <a:pt x="341" y="612"/>
                  <a:pt x="351" y="608"/>
                  <a:pt x="359" y="603"/>
                </a:cubicBezTo>
                <a:cubicBezTo>
                  <a:pt x="335" y="608"/>
                  <a:pt x="312" y="612"/>
                  <a:pt x="287" y="611"/>
                </a:cubicBezTo>
                <a:cubicBezTo>
                  <a:pt x="277" y="611"/>
                  <a:pt x="267" y="610"/>
                  <a:pt x="257" y="608"/>
                </a:cubicBezTo>
                <a:cubicBezTo>
                  <a:pt x="252" y="607"/>
                  <a:pt x="252" y="607"/>
                  <a:pt x="252" y="607"/>
                </a:cubicBezTo>
                <a:cubicBezTo>
                  <a:pt x="244" y="606"/>
                  <a:pt x="236" y="603"/>
                  <a:pt x="228" y="601"/>
                </a:cubicBezTo>
                <a:cubicBezTo>
                  <a:pt x="222" y="599"/>
                  <a:pt x="222" y="599"/>
                  <a:pt x="222" y="599"/>
                </a:cubicBezTo>
                <a:cubicBezTo>
                  <a:pt x="216" y="596"/>
                  <a:pt x="210" y="594"/>
                  <a:pt x="205" y="592"/>
                </a:cubicBezTo>
                <a:close/>
                <a:moveTo>
                  <a:pt x="227" y="609"/>
                </a:moveTo>
                <a:cubicBezTo>
                  <a:pt x="235" y="611"/>
                  <a:pt x="242" y="613"/>
                  <a:pt x="249" y="615"/>
                </a:cubicBezTo>
                <a:cubicBezTo>
                  <a:pt x="245" y="628"/>
                  <a:pt x="243" y="643"/>
                  <a:pt x="241" y="658"/>
                </a:cubicBezTo>
                <a:cubicBezTo>
                  <a:pt x="238" y="688"/>
                  <a:pt x="236" y="718"/>
                  <a:pt x="234" y="748"/>
                </a:cubicBezTo>
                <a:cubicBezTo>
                  <a:pt x="233" y="766"/>
                  <a:pt x="232" y="784"/>
                  <a:pt x="232" y="803"/>
                </a:cubicBezTo>
                <a:cubicBezTo>
                  <a:pt x="229" y="791"/>
                  <a:pt x="226" y="779"/>
                  <a:pt x="224" y="768"/>
                </a:cubicBezTo>
                <a:cubicBezTo>
                  <a:pt x="220" y="747"/>
                  <a:pt x="218" y="727"/>
                  <a:pt x="218" y="706"/>
                </a:cubicBezTo>
                <a:cubicBezTo>
                  <a:pt x="217" y="673"/>
                  <a:pt x="223" y="641"/>
                  <a:pt x="227" y="609"/>
                </a:cubicBezTo>
                <a:close/>
                <a:moveTo>
                  <a:pt x="189" y="689"/>
                </a:moveTo>
                <a:cubicBezTo>
                  <a:pt x="197" y="675"/>
                  <a:pt x="206" y="660"/>
                  <a:pt x="213" y="645"/>
                </a:cubicBezTo>
                <a:cubicBezTo>
                  <a:pt x="210" y="666"/>
                  <a:pt x="210" y="687"/>
                  <a:pt x="210" y="706"/>
                </a:cubicBezTo>
                <a:cubicBezTo>
                  <a:pt x="210" y="725"/>
                  <a:pt x="212" y="743"/>
                  <a:pt x="215" y="762"/>
                </a:cubicBezTo>
                <a:cubicBezTo>
                  <a:pt x="196" y="760"/>
                  <a:pt x="177" y="760"/>
                  <a:pt x="158" y="761"/>
                </a:cubicBezTo>
                <a:cubicBezTo>
                  <a:pt x="166" y="736"/>
                  <a:pt x="177" y="712"/>
                  <a:pt x="189" y="689"/>
                </a:cubicBezTo>
                <a:close/>
                <a:moveTo>
                  <a:pt x="216" y="767"/>
                </a:moveTo>
                <a:cubicBezTo>
                  <a:pt x="217" y="770"/>
                  <a:pt x="217" y="772"/>
                  <a:pt x="217" y="775"/>
                </a:cubicBezTo>
                <a:cubicBezTo>
                  <a:pt x="189" y="771"/>
                  <a:pt x="161" y="771"/>
                  <a:pt x="132" y="768"/>
                </a:cubicBezTo>
                <a:cubicBezTo>
                  <a:pt x="128" y="768"/>
                  <a:pt x="124" y="767"/>
                  <a:pt x="120" y="767"/>
                </a:cubicBezTo>
                <a:cubicBezTo>
                  <a:pt x="152" y="767"/>
                  <a:pt x="184" y="766"/>
                  <a:pt x="216" y="767"/>
                </a:cubicBezTo>
                <a:close/>
                <a:moveTo>
                  <a:pt x="33" y="883"/>
                </a:moveTo>
                <a:cubicBezTo>
                  <a:pt x="30" y="916"/>
                  <a:pt x="28" y="950"/>
                  <a:pt x="29" y="983"/>
                </a:cubicBezTo>
                <a:cubicBezTo>
                  <a:pt x="22" y="981"/>
                  <a:pt x="16" y="978"/>
                  <a:pt x="9" y="974"/>
                </a:cubicBezTo>
                <a:cubicBezTo>
                  <a:pt x="9" y="904"/>
                  <a:pt x="15" y="833"/>
                  <a:pt x="24" y="763"/>
                </a:cubicBezTo>
                <a:cubicBezTo>
                  <a:pt x="33" y="764"/>
                  <a:pt x="43" y="765"/>
                  <a:pt x="52" y="765"/>
                </a:cubicBezTo>
                <a:cubicBezTo>
                  <a:pt x="52" y="767"/>
                  <a:pt x="52" y="767"/>
                  <a:pt x="52" y="767"/>
                </a:cubicBezTo>
                <a:cubicBezTo>
                  <a:pt x="40" y="804"/>
                  <a:pt x="36" y="844"/>
                  <a:pt x="33" y="883"/>
                </a:cubicBezTo>
                <a:close/>
                <a:moveTo>
                  <a:pt x="106" y="1008"/>
                </a:moveTo>
                <a:cubicBezTo>
                  <a:pt x="97" y="1013"/>
                  <a:pt x="95" y="1000"/>
                  <a:pt x="97" y="994"/>
                </a:cubicBezTo>
                <a:cubicBezTo>
                  <a:pt x="97" y="994"/>
                  <a:pt x="97" y="994"/>
                  <a:pt x="97" y="993"/>
                </a:cubicBezTo>
                <a:cubicBezTo>
                  <a:pt x="98" y="987"/>
                  <a:pt x="98" y="987"/>
                  <a:pt x="98" y="987"/>
                </a:cubicBezTo>
                <a:cubicBezTo>
                  <a:pt x="100" y="983"/>
                  <a:pt x="102" y="980"/>
                  <a:pt x="104" y="976"/>
                </a:cubicBezTo>
                <a:cubicBezTo>
                  <a:pt x="109" y="970"/>
                  <a:pt x="125" y="957"/>
                  <a:pt x="125" y="973"/>
                </a:cubicBezTo>
                <a:cubicBezTo>
                  <a:pt x="126" y="982"/>
                  <a:pt x="121" y="991"/>
                  <a:pt x="116" y="998"/>
                </a:cubicBezTo>
                <a:cubicBezTo>
                  <a:pt x="113" y="1002"/>
                  <a:pt x="110" y="1005"/>
                  <a:pt x="106" y="1008"/>
                </a:cubicBezTo>
                <a:close/>
                <a:moveTo>
                  <a:pt x="141" y="986"/>
                </a:moveTo>
                <a:cubicBezTo>
                  <a:pt x="141" y="992"/>
                  <a:pt x="139" y="997"/>
                  <a:pt x="136" y="1002"/>
                </a:cubicBezTo>
                <a:cubicBezTo>
                  <a:pt x="134" y="1005"/>
                  <a:pt x="131" y="1007"/>
                  <a:pt x="128" y="1008"/>
                </a:cubicBezTo>
                <a:cubicBezTo>
                  <a:pt x="124" y="1010"/>
                  <a:pt x="121" y="1009"/>
                  <a:pt x="118" y="1007"/>
                </a:cubicBezTo>
                <a:cubicBezTo>
                  <a:pt x="125" y="999"/>
                  <a:pt x="130" y="987"/>
                  <a:pt x="131" y="979"/>
                </a:cubicBezTo>
                <a:cubicBezTo>
                  <a:pt x="132" y="975"/>
                  <a:pt x="132" y="971"/>
                  <a:pt x="131" y="968"/>
                </a:cubicBezTo>
                <a:cubicBezTo>
                  <a:pt x="131" y="968"/>
                  <a:pt x="131" y="968"/>
                  <a:pt x="132" y="967"/>
                </a:cubicBezTo>
                <a:cubicBezTo>
                  <a:pt x="141" y="959"/>
                  <a:pt x="142" y="981"/>
                  <a:pt x="141" y="986"/>
                </a:cubicBezTo>
                <a:close/>
                <a:moveTo>
                  <a:pt x="142" y="1006"/>
                </a:moveTo>
                <a:cubicBezTo>
                  <a:pt x="146" y="1000"/>
                  <a:pt x="147" y="994"/>
                  <a:pt x="148" y="988"/>
                </a:cubicBezTo>
                <a:cubicBezTo>
                  <a:pt x="149" y="982"/>
                  <a:pt x="149" y="975"/>
                  <a:pt x="147" y="969"/>
                </a:cubicBezTo>
                <a:cubicBezTo>
                  <a:pt x="154" y="962"/>
                  <a:pt x="158" y="979"/>
                  <a:pt x="159" y="984"/>
                </a:cubicBezTo>
                <a:cubicBezTo>
                  <a:pt x="161" y="994"/>
                  <a:pt x="155" y="1013"/>
                  <a:pt x="142" y="1006"/>
                </a:cubicBezTo>
                <a:close/>
                <a:moveTo>
                  <a:pt x="177" y="994"/>
                </a:moveTo>
                <a:cubicBezTo>
                  <a:pt x="175" y="1000"/>
                  <a:pt x="171" y="1001"/>
                  <a:pt x="165" y="1001"/>
                </a:cubicBezTo>
                <a:cubicBezTo>
                  <a:pt x="167" y="996"/>
                  <a:pt x="167" y="989"/>
                  <a:pt x="167" y="983"/>
                </a:cubicBezTo>
                <a:cubicBezTo>
                  <a:pt x="166" y="980"/>
                  <a:pt x="165" y="977"/>
                  <a:pt x="164" y="974"/>
                </a:cubicBezTo>
                <a:cubicBezTo>
                  <a:pt x="166" y="972"/>
                  <a:pt x="169" y="970"/>
                  <a:pt x="172" y="971"/>
                </a:cubicBezTo>
                <a:cubicBezTo>
                  <a:pt x="175" y="972"/>
                  <a:pt x="177" y="978"/>
                  <a:pt x="178" y="980"/>
                </a:cubicBezTo>
                <a:cubicBezTo>
                  <a:pt x="178" y="981"/>
                  <a:pt x="178" y="981"/>
                  <a:pt x="178" y="982"/>
                </a:cubicBezTo>
                <a:cubicBezTo>
                  <a:pt x="178" y="988"/>
                  <a:pt x="178" y="988"/>
                  <a:pt x="178" y="988"/>
                </a:cubicBezTo>
                <a:cubicBezTo>
                  <a:pt x="178" y="990"/>
                  <a:pt x="178" y="992"/>
                  <a:pt x="177" y="994"/>
                </a:cubicBezTo>
                <a:close/>
                <a:moveTo>
                  <a:pt x="185" y="981"/>
                </a:moveTo>
                <a:cubicBezTo>
                  <a:pt x="185" y="980"/>
                  <a:pt x="185" y="979"/>
                  <a:pt x="184" y="979"/>
                </a:cubicBezTo>
                <a:cubicBezTo>
                  <a:pt x="183" y="973"/>
                  <a:pt x="179" y="967"/>
                  <a:pt x="173" y="965"/>
                </a:cubicBezTo>
                <a:cubicBezTo>
                  <a:pt x="169" y="964"/>
                  <a:pt x="165" y="966"/>
                  <a:pt x="162" y="970"/>
                </a:cubicBezTo>
                <a:cubicBezTo>
                  <a:pt x="161" y="967"/>
                  <a:pt x="159" y="964"/>
                  <a:pt x="156" y="962"/>
                </a:cubicBezTo>
                <a:cubicBezTo>
                  <a:pt x="151" y="959"/>
                  <a:pt x="147" y="961"/>
                  <a:pt x="145" y="965"/>
                </a:cubicBezTo>
                <a:cubicBezTo>
                  <a:pt x="144" y="964"/>
                  <a:pt x="144" y="964"/>
                  <a:pt x="144" y="963"/>
                </a:cubicBezTo>
                <a:cubicBezTo>
                  <a:pt x="139" y="957"/>
                  <a:pt x="133" y="960"/>
                  <a:pt x="129" y="965"/>
                </a:cubicBezTo>
                <a:cubicBezTo>
                  <a:pt x="129" y="965"/>
                  <a:pt x="129" y="965"/>
                  <a:pt x="129" y="965"/>
                </a:cubicBezTo>
                <a:cubicBezTo>
                  <a:pt x="126" y="960"/>
                  <a:pt x="121" y="957"/>
                  <a:pt x="113" y="960"/>
                </a:cubicBezTo>
                <a:cubicBezTo>
                  <a:pt x="103" y="965"/>
                  <a:pt x="97" y="976"/>
                  <a:pt x="93" y="987"/>
                </a:cubicBezTo>
                <a:cubicBezTo>
                  <a:pt x="74" y="988"/>
                  <a:pt x="54" y="986"/>
                  <a:pt x="36" y="988"/>
                </a:cubicBezTo>
                <a:cubicBezTo>
                  <a:pt x="36" y="986"/>
                  <a:pt x="36" y="986"/>
                  <a:pt x="36" y="986"/>
                </a:cubicBezTo>
                <a:cubicBezTo>
                  <a:pt x="37" y="954"/>
                  <a:pt x="36" y="921"/>
                  <a:pt x="39" y="889"/>
                </a:cubicBezTo>
                <a:cubicBezTo>
                  <a:pt x="42" y="848"/>
                  <a:pt x="49" y="808"/>
                  <a:pt x="56" y="767"/>
                </a:cubicBezTo>
                <a:cubicBezTo>
                  <a:pt x="79" y="770"/>
                  <a:pt x="103" y="771"/>
                  <a:pt x="126" y="774"/>
                </a:cubicBezTo>
                <a:cubicBezTo>
                  <a:pt x="157" y="777"/>
                  <a:pt x="188" y="777"/>
                  <a:pt x="219" y="781"/>
                </a:cubicBezTo>
                <a:cubicBezTo>
                  <a:pt x="220" y="787"/>
                  <a:pt x="221" y="793"/>
                  <a:pt x="223" y="799"/>
                </a:cubicBezTo>
                <a:cubicBezTo>
                  <a:pt x="209" y="799"/>
                  <a:pt x="196" y="800"/>
                  <a:pt x="183" y="800"/>
                </a:cubicBezTo>
                <a:cubicBezTo>
                  <a:pt x="167" y="801"/>
                  <a:pt x="150" y="800"/>
                  <a:pt x="134" y="802"/>
                </a:cubicBezTo>
                <a:cubicBezTo>
                  <a:pt x="134" y="802"/>
                  <a:pt x="134" y="802"/>
                  <a:pt x="134" y="802"/>
                </a:cubicBezTo>
                <a:cubicBezTo>
                  <a:pt x="133" y="802"/>
                  <a:pt x="132" y="802"/>
                  <a:pt x="132" y="803"/>
                </a:cubicBezTo>
                <a:cubicBezTo>
                  <a:pt x="129" y="828"/>
                  <a:pt x="130" y="852"/>
                  <a:pt x="129" y="877"/>
                </a:cubicBezTo>
                <a:cubicBezTo>
                  <a:pt x="129" y="903"/>
                  <a:pt x="126" y="928"/>
                  <a:pt x="124" y="954"/>
                </a:cubicBezTo>
                <a:cubicBezTo>
                  <a:pt x="124" y="957"/>
                  <a:pt x="126" y="957"/>
                  <a:pt x="128" y="957"/>
                </a:cubicBezTo>
                <a:cubicBezTo>
                  <a:pt x="147" y="958"/>
                  <a:pt x="167" y="958"/>
                  <a:pt x="187" y="959"/>
                </a:cubicBezTo>
                <a:cubicBezTo>
                  <a:pt x="205" y="959"/>
                  <a:pt x="223" y="960"/>
                  <a:pt x="240" y="957"/>
                </a:cubicBezTo>
                <a:cubicBezTo>
                  <a:pt x="241" y="957"/>
                  <a:pt x="241" y="957"/>
                  <a:pt x="241" y="956"/>
                </a:cubicBezTo>
                <a:cubicBezTo>
                  <a:pt x="242" y="957"/>
                  <a:pt x="242" y="957"/>
                  <a:pt x="243" y="957"/>
                </a:cubicBezTo>
                <a:cubicBezTo>
                  <a:pt x="232" y="963"/>
                  <a:pt x="223" y="971"/>
                  <a:pt x="215" y="980"/>
                </a:cubicBezTo>
                <a:cubicBezTo>
                  <a:pt x="205" y="980"/>
                  <a:pt x="195" y="981"/>
                  <a:pt x="185" y="981"/>
                </a:cubicBezTo>
                <a:close/>
                <a:moveTo>
                  <a:pt x="27" y="1195"/>
                </a:moveTo>
                <a:cubicBezTo>
                  <a:pt x="39" y="1195"/>
                  <a:pt x="52" y="1203"/>
                  <a:pt x="62" y="1211"/>
                </a:cubicBezTo>
                <a:cubicBezTo>
                  <a:pt x="62" y="1212"/>
                  <a:pt x="62" y="1212"/>
                  <a:pt x="62" y="1212"/>
                </a:cubicBezTo>
                <a:cubicBezTo>
                  <a:pt x="64" y="1217"/>
                  <a:pt x="64" y="1222"/>
                  <a:pt x="64" y="1228"/>
                </a:cubicBezTo>
                <a:cubicBezTo>
                  <a:pt x="64" y="1231"/>
                  <a:pt x="63" y="1234"/>
                  <a:pt x="61" y="1237"/>
                </a:cubicBezTo>
                <a:cubicBezTo>
                  <a:pt x="60" y="1239"/>
                  <a:pt x="59" y="1240"/>
                  <a:pt x="58" y="1241"/>
                </a:cubicBezTo>
                <a:cubicBezTo>
                  <a:pt x="53" y="1233"/>
                  <a:pt x="47" y="1226"/>
                  <a:pt x="43" y="1221"/>
                </a:cubicBezTo>
                <a:cubicBezTo>
                  <a:pt x="38" y="1215"/>
                  <a:pt x="23" y="1196"/>
                  <a:pt x="13" y="1200"/>
                </a:cubicBezTo>
                <a:cubicBezTo>
                  <a:pt x="16" y="1197"/>
                  <a:pt x="22" y="1195"/>
                  <a:pt x="27" y="1195"/>
                </a:cubicBezTo>
                <a:close/>
                <a:moveTo>
                  <a:pt x="23" y="1231"/>
                </a:moveTo>
                <a:cubicBezTo>
                  <a:pt x="19" y="1225"/>
                  <a:pt x="15" y="1220"/>
                  <a:pt x="12" y="1214"/>
                </a:cubicBezTo>
                <a:cubicBezTo>
                  <a:pt x="10" y="1211"/>
                  <a:pt x="10" y="1209"/>
                  <a:pt x="9" y="1207"/>
                </a:cubicBezTo>
                <a:cubicBezTo>
                  <a:pt x="18" y="1195"/>
                  <a:pt x="41" y="1229"/>
                  <a:pt x="45" y="1235"/>
                </a:cubicBezTo>
                <a:cubicBezTo>
                  <a:pt x="54" y="1248"/>
                  <a:pt x="66" y="1264"/>
                  <a:pt x="66" y="1281"/>
                </a:cubicBezTo>
                <a:cubicBezTo>
                  <a:pt x="52" y="1264"/>
                  <a:pt x="37" y="1248"/>
                  <a:pt x="23" y="1231"/>
                </a:cubicBezTo>
                <a:close/>
                <a:moveTo>
                  <a:pt x="80" y="1276"/>
                </a:moveTo>
                <a:cubicBezTo>
                  <a:pt x="78" y="1278"/>
                  <a:pt x="75" y="1280"/>
                  <a:pt x="72" y="1281"/>
                </a:cubicBezTo>
                <a:cubicBezTo>
                  <a:pt x="74" y="1270"/>
                  <a:pt x="68" y="1257"/>
                  <a:pt x="61" y="1245"/>
                </a:cubicBezTo>
                <a:cubicBezTo>
                  <a:pt x="67" y="1244"/>
                  <a:pt x="69" y="1235"/>
                  <a:pt x="70" y="1230"/>
                </a:cubicBezTo>
                <a:cubicBezTo>
                  <a:pt x="70" y="1227"/>
                  <a:pt x="70" y="1224"/>
                  <a:pt x="69" y="1221"/>
                </a:cubicBezTo>
                <a:cubicBezTo>
                  <a:pt x="73" y="1226"/>
                  <a:pt x="76" y="1230"/>
                  <a:pt x="79" y="1235"/>
                </a:cubicBezTo>
                <a:cubicBezTo>
                  <a:pt x="84" y="1243"/>
                  <a:pt x="88" y="1252"/>
                  <a:pt x="93" y="1260"/>
                </a:cubicBezTo>
                <a:cubicBezTo>
                  <a:pt x="89" y="1266"/>
                  <a:pt x="85" y="1271"/>
                  <a:pt x="80" y="1276"/>
                </a:cubicBezTo>
                <a:close/>
                <a:moveTo>
                  <a:pt x="617" y="1112"/>
                </a:moveTo>
                <a:cubicBezTo>
                  <a:pt x="593" y="1106"/>
                  <a:pt x="572" y="1086"/>
                  <a:pt x="552" y="1071"/>
                </a:cubicBezTo>
                <a:cubicBezTo>
                  <a:pt x="539" y="1061"/>
                  <a:pt x="525" y="1049"/>
                  <a:pt x="514" y="1036"/>
                </a:cubicBezTo>
                <a:cubicBezTo>
                  <a:pt x="507" y="1029"/>
                  <a:pt x="507" y="1029"/>
                  <a:pt x="507" y="1029"/>
                </a:cubicBezTo>
                <a:cubicBezTo>
                  <a:pt x="500" y="1028"/>
                  <a:pt x="500" y="1028"/>
                  <a:pt x="500" y="1028"/>
                </a:cubicBezTo>
                <a:cubicBezTo>
                  <a:pt x="463" y="1023"/>
                  <a:pt x="427" y="1020"/>
                  <a:pt x="389" y="1022"/>
                </a:cubicBezTo>
                <a:cubicBezTo>
                  <a:pt x="371" y="1023"/>
                  <a:pt x="353" y="1024"/>
                  <a:pt x="334" y="1026"/>
                </a:cubicBezTo>
                <a:cubicBezTo>
                  <a:pt x="315" y="1028"/>
                  <a:pt x="315" y="1028"/>
                  <a:pt x="315" y="1028"/>
                </a:cubicBezTo>
                <a:cubicBezTo>
                  <a:pt x="294" y="1040"/>
                  <a:pt x="294" y="1040"/>
                  <a:pt x="294" y="1040"/>
                </a:cubicBezTo>
                <a:cubicBezTo>
                  <a:pt x="280" y="1048"/>
                  <a:pt x="266" y="1058"/>
                  <a:pt x="253" y="1067"/>
                </a:cubicBezTo>
                <a:cubicBezTo>
                  <a:pt x="222" y="1089"/>
                  <a:pt x="192" y="1114"/>
                  <a:pt x="167" y="1143"/>
                </a:cubicBezTo>
                <a:cubicBezTo>
                  <a:pt x="143" y="1170"/>
                  <a:pt x="125" y="1201"/>
                  <a:pt x="108" y="1232"/>
                </a:cubicBezTo>
                <a:cubicBezTo>
                  <a:pt x="104" y="1239"/>
                  <a:pt x="101" y="1246"/>
                  <a:pt x="97" y="1253"/>
                </a:cubicBezTo>
                <a:cubicBezTo>
                  <a:pt x="94" y="1247"/>
                  <a:pt x="90" y="1240"/>
                  <a:pt x="87" y="1235"/>
                </a:cubicBezTo>
                <a:cubicBezTo>
                  <a:pt x="82" y="1227"/>
                  <a:pt x="77" y="1220"/>
                  <a:pt x="70" y="1213"/>
                </a:cubicBezTo>
                <a:cubicBezTo>
                  <a:pt x="76" y="1190"/>
                  <a:pt x="88" y="1170"/>
                  <a:pt x="100" y="1149"/>
                </a:cubicBezTo>
                <a:cubicBezTo>
                  <a:pt x="115" y="1124"/>
                  <a:pt x="130" y="1100"/>
                  <a:pt x="148" y="1076"/>
                </a:cubicBezTo>
                <a:cubicBezTo>
                  <a:pt x="164" y="1054"/>
                  <a:pt x="181" y="1032"/>
                  <a:pt x="198" y="1010"/>
                </a:cubicBezTo>
                <a:cubicBezTo>
                  <a:pt x="205" y="1002"/>
                  <a:pt x="212" y="994"/>
                  <a:pt x="218" y="987"/>
                </a:cubicBezTo>
                <a:cubicBezTo>
                  <a:pt x="226" y="979"/>
                  <a:pt x="226" y="979"/>
                  <a:pt x="226" y="979"/>
                </a:cubicBezTo>
                <a:cubicBezTo>
                  <a:pt x="233" y="972"/>
                  <a:pt x="241" y="965"/>
                  <a:pt x="249" y="959"/>
                </a:cubicBezTo>
                <a:cubicBezTo>
                  <a:pt x="267" y="966"/>
                  <a:pt x="288" y="968"/>
                  <a:pt x="305" y="970"/>
                </a:cubicBezTo>
                <a:cubicBezTo>
                  <a:pt x="327" y="973"/>
                  <a:pt x="350" y="974"/>
                  <a:pt x="373" y="974"/>
                </a:cubicBezTo>
                <a:cubicBezTo>
                  <a:pt x="372" y="983"/>
                  <a:pt x="372" y="995"/>
                  <a:pt x="377" y="1002"/>
                </a:cubicBezTo>
                <a:cubicBezTo>
                  <a:pt x="384" y="1011"/>
                  <a:pt x="401" y="1009"/>
                  <a:pt x="410" y="1005"/>
                </a:cubicBezTo>
                <a:cubicBezTo>
                  <a:pt x="412" y="1004"/>
                  <a:pt x="412" y="1000"/>
                  <a:pt x="409" y="1000"/>
                </a:cubicBezTo>
                <a:cubicBezTo>
                  <a:pt x="401" y="1000"/>
                  <a:pt x="387" y="1006"/>
                  <a:pt x="381" y="998"/>
                </a:cubicBezTo>
                <a:cubicBezTo>
                  <a:pt x="377" y="992"/>
                  <a:pt x="378" y="982"/>
                  <a:pt x="377" y="974"/>
                </a:cubicBezTo>
                <a:cubicBezTo>
                  <a:pt x="385" y="973"/>
                  <a:pt x="392" y="973"/>
                  <a:pt x="400" y="972"/>
                </a:cubicBezTo>
                <a:cubicBezTo>
                  <a:pt x="399" y="975"/>
                  <a:pt x="399" y="977"/>
                  <a:pt x="399" y="979"/>
                </a:cubicBezTo>
                <a:cubicBezTo>
                  <a:pt x="399" y="983"/>
                  <a:pt x="399" y="989"/>
                  <a:pt x="402" y="993"/>
                </a:cubicBezTo>
                <a:cubicBezTo>
                  <a:pt x="403" y="994"/>
                  <a:pt x="405" y="994"/>
                  <a:pt x="406" y="992"/>
                </a:cubicBezTo>
                <a:cubicBezTo>
                  <a:pt x="407" y="989"/>
                  <a:pt x="406" y="984"/>
                  <a:pt x="405" y="981"/>
                </a:cubicBezTo>
                <a:cubicBezTo>
                  <a:pt x="405" y="978"/>
                  <a:pt x="405" y="975"/>
                  <a:pt x="405" y="972"/>
                </a:cubicBezTo>
                <a:cubicBezTo>
                  <a:pt x="420" y="971"/>
                  <a:pt x="435" y="969"/>
                  <a:pt x="451" y="967"/>
                </a:cubicBezTo>
                <a:cubicBezTo>
                  <a:pt x="481" y="962"/>
                  <a:pt x="511" y="955"/>
                  <a:pt x="541" y="951"/>
                </a:cubicBezTo>
                <a:cubicBezTo>
                  <a:pt x="550" y="949"/>
                  <a:pt x="560" y="948"/>
                  <a:pt x="569" y="945"/>
                </a:cubicBezTo>
                <a:cubicBezTo>
                  <a:pt x="576" y="964"/>
                  <a:pt x="583" y="982"/>
                  <a:pt x="592" y="1000"/>
                </a:cubicBezTo>
                <a:cubicBezTo>
                  <a:pt x="600" y="1018"/>
                  <a:pt x="615" y="1045"/>
                  <a:pt x="635" y="1051"/>
                </a:cubicBezTo>
                <a:cubicBezTo>
                  <a:pt x="654" y="1057"/>
                  <a:pt x="671" y="1048"/>
                  <a:pt x="685" y="1037"/>
                </a:cubicBezTo>
                <a:cubicBezTo>
                  <a:pt x="695" y="1029"/>
                  <a:pt x="704" y="1020"/>
                  <a:pt x="713" y="1010"/>
                </a:cubicBezTo>
                <a:cubicBezTo>
                  <a:pt x="713" y="1010"/>
                  <a:pt x="714" y="1009"/>
                  <a:pt x="714" y="1009"/>
                </a:cubicBezTo>
                <a:cubicBezTo>
                  <a:pt x="716" y="1014"/>
                  <a:pt x="719" y="1019"/>
                  <a:pt x="722" y="1025"/>
                </a:cubicBezTo>
                <a:cubicBezTo>
                  <a:pt x="723" y="1028"/>
                  <a:pt x="725" y="1032"/>
                  <a:pt x="727" y="1036"/>
                </a:cubicBezTo>
                <a:cubicBezTo>
                  <a:pt x="728" y="1040"/>
                  <a:pt x="730" y="1044"/>
                  <a:pt x="732" y="1047"/>
                </a:cubicBezTo>
                <a:cubicBezTo>
                  <a:pt x="700" y="1080"/>
                  <a:pt x="667" y="1126"/>
                  <a:pt x="617" y="1112"/>
                </a:cubicBezTo>
                <a:close/>
                <a:moveTo>
                  <a:pt x="729" y="1024"/>
                </a:moveTo>
                <a:cubicBezTo>
                  <a:pt x="726" y="1017"/>
                  <a:pt x="722" y="1011"/>
                  <a:pt x="717" y="1005"/>
                </a:cubicBezTo>
                <a:cubicBezTo>
                  <a:pt x="721" y="1000"/>
                  <a:pt x="724" y="995"/>
                  <a:pt x="729" y="992"/>
                </a:cubicBezTo>
                <a:cubicBezTo>
                  <a:pt x="744" y="1002"/>
                  <a:pt x="756" y="1013"/>
                  <a:pt x="765" y="1028"/>
                </a:cubicBezTo>
                <a:cubicBezTo>
                  <a:pt x="754" y="1028"/>
                  <a:pt x="742" y="1033"/>
                  <a:pt x="738" y="1043"/>
                </a:cubicBezTo>
                <a:cubicBezTo>
                  <a:pt x="736" y="1036"/>
                  <a:pt x="732" y="1030"/>
                  <a:pt x="729" y="1024"/>
                </a:cubicBezTo>
                <a:close/>
                <a:moveTo>
                  <a:pt x="766" y="1070"/>
                </a:moveTo>
                <a:cubicBezTo>
                  <a:pt x="754" y="1067"/>
                  <a:pt x="747" y="1059"/>
                  <a:pt x="741" y="1049"/>
                </a:cubicBezTo>
                <a:cubicBezTo>
                  <a:pt x="743" y="1042"/>
                  <a:pt x="753" y="1038"/>
                  <a:pt x="759" y="1036"/>
                </a:cubicBezTo>
                <a:cubicBezTo>
                  <a:pt x="763" y="1036"/>
                  <a:pt x="766" y="1036"/>
                  <a:pt x="770" y="1037"/>
                </a:cubicBezTo>
                <a:cubicBezTo>
                  <a:pt x="771" y="1040"/>
                  <a:pt x="773" y="1043"/>
                  <a:pt x="774" y="1046"/>
                </a:cubicBezTo>
                <a:cubicBezTo>
                  <a:pt x="777" y="1055"/>
                  <a:pt x="782" y="1073"/>
                  <a:pt x="766" y="10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1" name="CustomShape 106"/>
          <p:cNvSpPr/>
          <p:nvPr/>
        </p:nvSpPr>
        <p:spPr>
          <a:xfrm>
            <a:off x="8641394" y="4449467"/>
            <a:ext cx="1407777" cy="284363"/>
          </a:xfrm>
          <a:custGeom>
            <a:avLst/>
            <a:gdLst/>
            <a:ahLst/>
            <a:cxnLst/>
            <a:rect l="l" t="t" r="r" b="b"/>
            <a:pathLst>
              <a:path w="332" h="67">
                <a:moveTo>
                  <a:pt x="327" y="2"/>
                </a:moveTo>
                <a:cubicBezTo>
                  <a:pt x="306" y="21"/>
                  <a:pt x="283" y="35"/>
                  <a:pt x="255" y="44"/>
                </a:cubicBezTo>
                <a:cubicBezTo>
                  <a:pt x="227" y="53"/>
                  <a:pt x="197" y="58"/>
                  <a:pt x="168" y="61"/>
                </a:cubicBezTo>
                <a:cubicBezTo>
                  <a:pt x="113" y="66"/>
                  <a:pt x="53" y="63"/>
                  <a:pt x="2" y="41"/>
                </a:cubicBezTo>
                <a:cubicBezTo>
                  <a:pt x="1" y="41"/>
                  <a:pt x="0" y="42"/>
                  <a:pt x="1" y="43"/>
                </a:cubicBezTo>
                <a:cubicBezTo>
                  <a:pt x="25" y="57"/>
                  <a:pt x="55" y="62"/>
                  <a:pt x="82" y="64"/>
                </a:cubicBezTo>
                <a:cubicBezTo>
                  <a:pt x="112" y="67"/>
                  <a:pt x="141" y="67"/>
                  <a:pt x="170" y="65"/>
                </a:cubicBezTo>
                <a:cubicBezTo>
                  <a:pt x="200" y="62"/>
                  <a:pt x="230" y="56"/>
                  <a:pt x="259" y="47"/>
                </a:cubicBezTo>
                <a:cubicBezTo>
                  <a:pt x="286" y="38"/>
                  <a:pt x="309" y="24"/>
                  <a:pt x="330" y="4"/>
                </a:cubicBezTo>
                <a:cubicBezTo>
                  <a:pt x="332" y="3"/>
                  <a:pt x="329" y="0"/>
                  <a:pt x="3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2" name="CustomShape 107"/>
          <p:cNvSpPr/>
          <p:nvPr/>
        </p:nvSpPr>
        <p:spPr>
          <a:xfrm>
            <a:off x="8615838" y="4173383"/>
            <a:ext cx="1111175" cy="123824"/>
          </a:xfrm>
          <a:custGeom>
            <a:avLst/>
            <a:gdLst/>
            <a:ahLst/>
            <a:cxnLst/>
            <a:rect l="l" t="t" r="r" b="b"/>
            <a:pathLst>
              <a:path w="262" h="29">
                <a:moveTo>
                  <a:pt x="258" y="1"/>
                </a:moveTo>
                <a:cubicBezTo>
                  <a:pt x="218" y="18"/>
                  <a:pt x="174" y="24"/>
                  <a:pt x="131" y="25"/>
                </a:cubicBezTo>
                <a:cubicBezTo>
                  <a:pt x="110" y="25"/>
                  <a:pt x="89" y="23"/>
                  <a:pt x="68" y="21"/>
                </a:cubicBezTo>
                <a:cubicBezTo>
                  <a:pt x="46" y="19"/>
                  <a:pt x="24" y="15"/>
                  <a:pt x="2" y="14"/>
                </a:cubicBezTo>
                <a:cubicBezTo>
                  <a:pt x="0" y="14"/>
                  <a:pt x="0" y="15"/>
                  <a:pt x="1" y="16"/>
                </a:cubicBezTo>
                <a:cubicBezTo>
                  <a:pt x="22" y="21"/>
                  <a:pt x="44" y="23"/>
                  <a:pt x="65" y="25"/>
                </a:cubicBezTo>
                <a:cubicBezTo>
                  <a:pt x="88" y="27"/>
                  <a:pt x="111" y="29"/>
                  <a:pt x="134" y="29"/>
                </a:cubicBezTo>
                <a:cubicBezTo>
                  <a:pt x="156" y="28"/>
                  <a:pt x="179" y="26"/>
                  <a:pt x="200" y="22"/>
                </a:cubicBezTo>
                <a:cubicBezTo>
                  <a:pt x="220" y="19"/>
                  <a:pt x="242" y="14"/>
                  <a:pt x="260" y="4"/>
                </a:cubicBezTo>
                <a:cubicBezTo>
                  <a:pt x="262" y="3"/>
                  <a:pt x="260" y="0"/>
                  <a:pt x="2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3" name="CustomShape 108"/>
          <p:cNvSpPr/>
          <p:nvPr/>
        </p:nvSpPr>
        <p:spPr>
          <a:xfrm>
            <a:off x="9815922" y="4097073"/>
            <a:ext cx="68031" cy="33476"/>
          </a:xfrm>
          <a:custGeom>
            <a:avLst/>
            <a:gdLst/>
            <a:ahLst/>
            <a:cxnLst/>
            <a:rect l="l" t="t" r="r" b="b"/>
            <a:pathLst>
              <a:path w="16" h="8">
                <a:moveTo>
                  <a:pt x="15" y="0"/>
                </a:moveTo>
                <a:cubicBezTo>
                  <a:pt x="13" y="0"/>
                  <a:pt x="11" y="1"/>
                  <a:pt x="9" y="2"/>
                </a:cubicBezTo>
                <a:cubicBezTo>
                  <a:pt x="6" y="3"/>
                  <a:pt x="4" y="4"/>
                  <a:pt x="2" y="5"/>
                </a:cubicBezTo>
                <a:cubicBezTo>
                  <a:pt x="0" y="6"/>
                  <a:pt x="1" y="8"/>
                  <a:pt x="3" y="8"/>
                </a:cubicBezTo>
                <a:cubicBezTo>
                  <a:pt x="5" y="7"/>
                  <a:pt x="7" y="6"/>
                  <a:pt x="10" y="5"/>
                </a:cubicBezTo>
                <a:cubicBezTo>
                  <a:pt x="12" y="4"/>
                  <a:pt x="14" y="3"/>
                  <a:pt x="16" y="1"/>
                </a:cubicBezTo>
                <a:cubicBezTo>
                  <a:pt x="16" y="1"/>
                  <a:pt x="16" y="0"/>
                  <a:pt x="15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4" name="CustomShape 109"/>
          <p:cNvSpPr/>
          <p:nvPr/>
        </p:nvSpPr>
        <p:spPr>
          <a:xfrm>
            <a:off x="8646074" y="3701844"/>
            <a:ext cx="890524" cy="140022"/>
          </a:xfrm>
          <a:custGeom>
            <a:avLst/>
            <a:gdLst/>
            <a:ahLst/>
            <a:cxnLst/>
            <a:rect l="l" t="t" r="r" b="b"/>
            <a:pathLst>
              <a:path w="210" h="33">
                <a:moveTo>
                  <a:pt x="208" y="0"/>
                </a:moveTo>
                <a:cubicBezTo>
                  <a:pt x="200" y="1"/>
                  <a:pt x="193" y="5"/>
                  <a:pt x="186" y="8"/>
                </a:cubicBezTo>
                <a:cubicBezTo>
                  <a:pt x="178" y="10"/>
                  <a:pt x="170" y="12"/>
                  <a:pt x="162" y="15"/>
                </a:cubicBezTo>
                <a:cubicBezTo>
                  <a:pt x="144" y="19"/>
                  <a:pt x="126" y="23"/>
                  <a:pt x="107" y="25"/>
                </a:cubicBezTo>
                <a:cubicBezTo>
                  <a:pt x="89" y="27"/>
                  <a:pt x="71" y="28"/>
                  <a:pt x="53" y="28"/>
                </a:cubicBezTo>
                <a:cubicBezTo>
                  <a:pt x="35" y="27"/>
                  <a:pt x="19" y="24"/>
                  <a:pt x="2" y="21"/>
                </a:cubicBezTo>
                <a:cubicBezTo>
                  <a:pt x="1" y="21"/>
                  <a:pt x="0" y="23"/>
                  <a:pt x="1" y="23"/>
                </a:cubicBezTo>
                <a:cubicBezTo>
                  <a:pt x="16" y="29"/>
                  <a:pt x="32" y="31"/>
                  <a:pt x="48" y="32"/>
                </a:cubicBezTo>
                <a:cubicBezTo>
                  <a:pt x="67" y="33"/>
                  <a:pt x="86" y="32"/>
                  <a:pt x="105" y="30"/>
                </a:cubicBezTo>
                <a:cubicBezTo>
                  <a:pt x="123" y="28"/>
                  <a:pt x="141" y="24"/>
                  <a:pt x="159" y="20"/>
                </a:cubicBezTo>
                <a:cubicBezTo>
                  <a:pt x="175" y="16"/>
                  <a:pt x="195" y="12"/>
                  <a:pt x="209" y="3"/>
                </a:cubicBezTo>
                <a:cubicBezTo>
                  <a:pt x="210" y="2"/>
                  <a:pt x="210" y="0"/>
                  <a:pt x="208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5" name="CustomShape 110"/>
          <p:cNvSpPr/>
          <p:nvPr/>
        </p:nvSpPr>
        <p:spPr>
          <a:xfrm>
            <a:off x="9773087" y="3617975"/>
            <a:ext cx="149021" cy="55433"/>
          </a:xfrm>
          <a:custGeom>
            <a:avLst/>
            <a:gdLst/>
            <a:ahLst/>
            <a:cxnLst/>
            <a:rect l="l" t="t" r="r" b="b"/>
            <a:pathLst>
              <a:path w="35" h="13">
                <a:moveTo>
                  <a:pt x="31" y="1"/>
                </a:moveTo>
                <a:cubicBezTo>
                  <a:pt x="22" y="6"/>
                  <a:pt x="12" y="9"/>
                  <a:pt x="1" y="11"/>
                </a:cubicBezTo>
                <a:cubicBezTo>
                  <a:pt x="0" y="11"/>
                  <a:pt x="0" y="12"/>
                  <a:pt x="1" y="12"/>
                </a:cubicBezTo>
                <a:cubicBezTo>
                  <a:pt x="12" y="13"/>
                  <a:pt x="24" y="9"/>
                  <a:pt x="33" y="4"/>
                </a:cubicBezTo>
                <a:cubicBezTo>
                  <a:pt x="35" y="3"/>
                  <a:pt x="33" y="0"/>
                  <a:pt x="3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6" name="CustomShape 111"/>
          <p:cNvSpPr/>
          <p:nvPr/>
        </p:nvSpPr>
        <p:spPr>
          <a:xfrm>
            <a:off x="10147439" y="2429050"/>
            <a:ext cx="695429" cy="760221"/>
          </a:xfrm>
          <a:custGeom>
            <a:avLst/>
            <a:gdLst/>
            <a:ahLst/>
            <a:cxnLst/>
            <a:rect l="l" t="t" r="r" b="b"/>
            <a:pathLst>
              <a:path w="164" h="179">
                <a:moveTo>
                  <a:pt x="121" y="86"/>
                </a:moveTo>
                <a:cubicBezTo>
                  <a:pt x="146" y="67"/>
                  <a:pt x="164" y="48"/>
                  <a:pt x="158" y="40"/>
                </a:cubicBezTo>
                <a:cubicBezTo>
                  <a:pt x="154" y="33"/>
                  <a:pt x="135" y="38"/>
                  <a:pt x="113" y="48"/>
                </a:cubicBezTo>
                <a:cubicBezTo>
                  <a:pt x="116" y="31"/>
                  <a:pt x="115" y="18"/>
                  <a:pt x="108" y="16"/>
                </a:cubicBezTo>
                <a:cubicBezTo>
                  <a:pt x="101" y="13"/>
                  <a:pt x="91" y="23"/>
                  <a:pt x="81" y="39"/>
                </a:cubicBezTo>
                <a:cubicBezTo>
                  <a:pt x="70" y="16"/>
                  <a:pt x="59" y="0"/>
                  <a:pt x="51" y="3"/>
                </a:cubicBezTo>
                <a:cubicBezTo>
                  <a:pt x="42" y="5"/>
                  <a:pt x="43" y="31"/>
                  <a:pt x="50" y="61"/>
                </a:cubicBezTo>
                <a:cubicBezTo>
                  <a:pt x="27" y="57"/>
                  <a:pt x="9" y="57"/>
                  <a:pt x="6" y="65"/>
                </a:cubicBezTo>
                <a:cubicBezTo>
                  <a:pt x="3" y="73"/>
                  <a:pt x="18" y="85"/>
                  <a:pt x="38" y="95"/>
                </a:cubicBezTo>
                <a:cubicBezTo>
                  <a:pt x="15" y="113"/>
                  <a:pt x="0" y="130"/>
                  <a:pt x="5" y="138"/>
                </a:cubicBezTo>
                <a:cubicBezTo>
                  <a:pt x="9" y="145"/>
                  <a:pt x="25" y="141"/>
                  <a:pt x="46" y="131"/>
                </a:cubicBezTo>
                <a:cubicBezTo>
                  <a:pt x="44" y="146"/>
                  <a:pt x="45" y="157"/>
                  <a:pt x="51" y="159"/>
                </a:cubicBezTo>
                <a:cubicBezTo>
                  <a:pt x="58" y="162"/>
                  <a:pt x="67" y="154"/>
                  <a:pt x="76" y="140"/>
                </a:cubicBezTo>
                <a:cubicBezTo>
                  <a:pt x="86" y="163"/>
                  <a:pt x="97" y="179"/>
                  <a:pt x="106" y="177"/>
                </a:cubicBezTo>
                <a:cubicBezTo>
                  <a:pt x="115" y="174"/>
                  <a:pt x="113" y="149"/>
                  <a:pt x="107" y="119"/>
                </a:cubicBezTo>
                <a:cubicBezTo>
                  <a:pt x="130" y="123"/>
                  <a:pt x="149" y="124"/>
                  <a:pt x="152" y="115"/>
                </a:cubicBezTo>
                <a:cubicBezTo>
                  <a:pt x="155" y="107"/>
                  <a:pt x="141" y="96"/>
                  <a:pt x="121" y="86"/>
                </a:cubicBezTo>
                <a:close/>
                <a:moveTo>
                  <a:pt x="154" y="39"/>
                </a:moveTo>
                <a:cubicBezTo>
                  <a:pt x="157" y="43"/>
                  <a:pt x="143" y="62"/>
                  <a:pt x="117" y="84"/>
                </a:cubicBezTo>
                <a:cubicBezTo>
                  <a:pt x="113" y="82"/>
                  <a:pt x="109" y="80"/>
                  <a:pt x="105" y="78"/>
                </a:cubicBezTo>
                <a:cubicBezTo>
                  <a:pt x="108" y="69"/>
                  <a:pt x="110" y="61"/>
                  <a:pt x="112" y="53"/>
                </a:cubicBezTo>
                <a:cubicBezTo>
                  <a:pt x="136" y="40"/>
                  <a:pt x="152" y="36"/>
                  <a:pt x="154" y="39"/>
                </a:cubicBezTo>
                <a:close/>
                <a:moveTo>
                  <a:pt x="91" y="103"/>
                </a:moveTo>
                <a:cubicBezTo>
                  <a:pt x="90" y="104"/>
                  <a:pt x="88" y="105"/>
                  <a:pt x="87" y="106"/>
                </a:cubicBezTo>
                <a:cubicBezTo>
                  <a:pt x="85" y="107"/>
                  <a:pt x="84" y="108"/>
                  <a:pt x="82" y="109"/>
                </a:cubicBezTo>
                <a:cubicBezTo>
                  <a:pt x="78" y="108"/>
                  <a:pt x="74" y="106"/>
                  <a:pt x="70" y="105"/>
                </a:cubicBezTo>
                <a:cubicBezTo>
                  <a:pt x="68" y="104"/>
                  <a:pt x="66" y="104"/>
                  <a:pt x="65" y="103"/>
                </a:cubicBezTo>
                <a:cubicBezTo>
                  <a:pt x="63" y="99"/>
                  <a:pt x="62" y="95"/>
                  <a:pt x="61" y="91"/>
                </a:cubicBezTo>
                <a:cubicBezTo>
                  <a:pt x="62" y="88"/>
                  <a:pt x="63" y="84"/>
                  <a:pt x="64" y="81"/>
                </a:cubicBezTo>
                <a:cubicBezTo>
                  <a:pt x="67" y="79"/>
                  <a:pt x="70" y="77"/>
                  <a:pt x="73" y="75"/>
                </a:cubicBezTo>
                <a:cubicBezTo>
                  <a:pt x="74" y="74"/>
                  <a:pt x="76" y="73"/>
                  <a:pt x="77" y="72"/>
                </a:cubicBezTo>
                <a:cubicBezTo>
                  <a:pt x="80" y="73"/>
                  <a:pt x="82" y="74"/>
                  <a:pt x="85" y="75"/>
                </a:cubicBezTo>
                <a:cubicBezTo>
                  <a:pt x="87" y="75"/>
                  <a:pt x="89" y="76"/>
                  <a:pt x="91" y="77"/>
                </a:cubicBezTo>
                <a:cubicBezTo>
                  <a:pt x="92" y="80"/>
                  <a:pt x="93" y="82"/>
                  <a:pt x="94" y="85"/>
                </a:cubicBezTo>
                <a:cubicBezTo>
                  <a:pt x="95" y="87"/>
                  <a:pt x="95" y="89"/>
                  <a:pt x="96" y="91"/>
                </a:cubicBezTo>
                <a:cubicBezTo>
                  <a:pt x="95" y="92"/>
                  <a:pt x="95" y="93"/>
                  <a:pt x="95" y="94"/>
                </a:cubicBezTo>
                <a:cubicBezTo>
                  <a:pt x="94" y="97"/>
                  <a:pt x="92" y="100"/>
                  <a:pt x="91" y="103"/>
                </a:cubicBezTo>
                <a:close/>
                <a:moveTo>
                  <a:pt x="98" y="84"/>
                </a:moveTo>
                <a:cubicBezTo>
                  <a:pt x="97" y="82"/>
                  <a:pt x="97" y="80"/>
                  <a:pt x="96" y="79"/>
                </a:cubicBezTo>
                <a:cubicBezTo>
                  <a:pt x="97" y="79"/>
                  <a:pt x="99" y="80"/>
                  <a:pt x="100" y="80"/>
                </a:cubicBezTo>
                <a:cubicBezTo>
                  <a:pt x="99" y="82"/>
                  <a:pt x="99" y="84"/>
                  <a:pt x="98" y="85"/>
                </a:cubicBezTo>
                <a:cubicBezTo>
                  <a:pt x="98" y="85"/>
                  <a:pt x="98" y="84"/>
                  <a:pt x="98" y="84"/>
                </a:cubicBezTo>
                <a:close/>
                <a:moveTo>
                  <a:pt x="94" y="74"/>
                </a:moveTo>
                <a:cubicBezTo>
                  <a:pt x="93" y="71"/>
                  <a:pt x="92" y="67"/>
                  <a:pt x="91" y="64"/>
                </a:cubicBezTo>
                <a:cubicBezTo>
                  <a:pt x="97" y="61"/>
                  <a:pt x="102" y="58"/>
                  <a:pt x="107" y="55"/>
                </a:cubicBezTo>
                <a:cubicBezTo>
                  <a:pt x="106" y="62"/>
                  <a:pt x="104" y="69"/>
                  <a:pt x="101" y="77"/>
                </a:cubicBezTo>
                <a:cubicBezTo>
                  <a:pt x="99" y="76"/>
                  <a:pt x="97" y="75"/>
                  <a:pt x="94" y="74"/>
                </a:cubicBezTo>
                <a:close/>
                <a:moveTo>
                  <a:pt x="90" y="72"/>
                </a:moveTo>
                <a:cubicBezTo>
                  <a:pt x="88" y="72"/>
                  <a:pt x="87" y="71"/>
                  <a:pt x="86" y="71"/>
                </a:cubicBezTo>
                <a:cubicBezTo>
                  <a:pt x="84" y="70"/>
                  <a:pt x="83" y="70"/>
                  <a:pt x="82" y="70"/>
                </a:cubicBezTo>
                <a:cubicBezTo>
                  <a:pt x="84" y="68"/>
                  <a:pt x="86" y="67"/>
                  <a:pt x="87" y="66"/>
                </a:cubicBezTo>
                <a:cubicBezTo>
                  <a:pt x="88" y="68"/>
                  <a:pt x="89" y="70"/>
                  <a:pt x="90" y="72"/>
                </a:cubicBezTo>
                <a:close/>
                <a:moveTo>
                  <a:pt x="77" y="68"/>
                </a:moveTo>
                <a:cubicBezTo>
                  <a:pt x="75" y="67"/>
                  <a:pt x="72" y="67"/>
                  <a:pt x="70" y="66"/>
                </a:cubicBezTo>
                <a:cubicBezTo>
                  <a:pt x="73" y="59"/>
                  <a:pt x="77" y="53"/>
                  <a:pt x="80" y="47"/>
                </a:cubicBezTo>
                <a:cubicBezTo>
                  <a:pt x="82" y="52"/>
                  <a:pt x="84" y="57"/>
                  <a:pt x="86" y="62"/>
                </a:cubicBezTo>
                <a:cubicBezTo>
                  <a:pt x="83" y="64"/>
                  <a:pt x="80" y="66"/>
                  <a:pt x="77" y="68"/>
                </a:cubicBezTo>
                <a:close/>
                <a:moveTo>
                  <a:pt x="72" y="71"/>
                </a:moveTo>
                <a:cubicBezTo>
                  <a:pt x="72" y="71"/>
                  <a:pt x="71" y="72"/>
                  <a:pt x="71" y="72"/>
                </a:cubicBezTo>
                <a:cubicBezTo>
                  <a:pt x="69" y="73"/>
                  <a:pt x="68" y="74"/>
                  <a:pt x="66" y="75"/>
                </a:cubicBezTo>
                <a:cubicBezTo>
                  <a:pt x="67" y="73"/>
                  <a:pt x="68" y="71"/>
                  <a:pt x="68" y="70"/>
                </a:cubicBezTo>
                <a:cubicBezTo>
                  <a:pt x="70" y="70"/>
                  <a:pt x="71" y="70"/>
                  <a:pt x="72" y="71"/>
                </a:cubicBezTo>
                <a:close/>
                <a:moveTo>
                  <a:pt x="62" y="77"/>
                </a:moveTo>
                <a:cubicBezTo>
                  <a:pt x="61" y="79"/>
                  <a:pt x="59" y="80"/>
                  <a:pt x="57" y="81"/>
                </a:cubicBezTo>
                <a:cubicBezTo>
                  <a:pt x="56" y="76"/>
                  <a:pt x="55" y="71"/>
                  <a:pt x="54" y="66"/>
                </a:cubicBezTo>
                <a:cubicBezTo>
                  <a:pt x="58" y="67"/>
                  <a:pt x="62" y="68"/>
                  <a:pt x="66" y="69"/>
                </a:cubicBezTo>
                <a:cubicBezTo>
                  <a:pt x="64" y="72"/>
                  <a:pt x="63" y="75"/>
                  <a:pt x="62" y="77"/>
                </a:cubicBezTo>
                <a:close/>
                <a:moveTo>
                  <a:pt x="60" y="84"/>
                </a:moveTo>
                <a:cubicBezTo>
                  <a:pt x="59" y="85"/>
                  <a:pt x="59" y="85"/>
                  <a:pt x="59" y="86"/>
                </a:cubicBezTo>
                <a:cubicBezTo>
                  <a:pt x="59" y="85"/>
                  <a:pt x="59" y="85"/>
                  <a:pt x="59" y="85"/>
                </a:cubicBezTo>
                <a:cubicBezTo>
                  <a:pt x="59" y="84"/>
                  <a:pt x="59" y="84"/>
                  <a:pt x="60" y="84"/>
                </a:cubicBezTo>
                <a:close/>
                <a:moveTo>
                  <a:pt x="57" y="90"/>
                </a:moveTo>
                <a:cubicBezTo>
                  <a:pt x="56" y="93"/>
                  <a:pt x="55" y="96"/>
                  <a:pt x="54" y="99"/>
                </a:cubicBezTo>
                <a:cubicBezTo>
                  <a:pt x="51" y="98"/>
                  <a:pt x="48" y="96"/>
                  <a:pt x="45" y="95"/>
                </a:cubicBezTo>
                <a:cubicBezTo>
                  <a:pt x="48" y="92"/>
                  <a:pt x="52" y="89"/>
                  <a:pt x="56" y="86"/>
                </a:cubicBezTo>
                <a:cubicBezTo>
                  <a:pt x="57" y="88"/>
                  <a:pt x="57" y="89"/>
                  <a:pt x="57" y="90"/>
                </a:cubicBezTo>
                <a:close/>
                <a:moveTo>
                  <a:pt x="59" y="96"/>
                </a:moveTo>
                <a:cubicBezTo>
                  <a:pt x="60" y="98"/>
                  <a:pt x="60" y="100"/>
                  <a:pt x="61" y="102"/>
                </a:cubicBezTo>
                <a:cubicBezTo>
                  <a:pt x="60" y="101"/>
                  <a:pt x="59" y="101"/>
                  <a:pt x="58" y="101"/>
                </a:cubicBezTo>
                <a:cubicBezTo>
                  <a:pt x="58" y="99"/>
                  <a:pt x="58" y="97"/>
                  <a:pt x="59" y="96"/>
                </a:cubicBezTo>
                <a:close/>
                <a:moveTo>
                  <a:pt x="62" y="105"/>
                </a:moveTo>
                <a:cubicBezTo>
                  <a:pt x="64" y="110"/>
                  <a:pt x="65" y="114"/>
                  <a:pt x="67" y="118"/>
                </a:cubicBezTo>
                <a:cubicBezTo>
                  <a:pt x="62" y="121"/>
                  <a:pt x="57" y="123"/>
                  <a:pt x="52" y="125"/>
                </a:cubicBezTo>
                <a:cubicBezTo>
                  <a:pt x="53" y="119"/>
                  <a:pt x="55" y="111"/>
                  <a:pt x="57" y="103"/>
                </a:cubicBezTo>
                <a:cubicBezTo>
                  <a:pt x="59" y="104"/>
                  <a:pt x="60" y="105"/>
                  <a:pt x="62" y="105"/>
                </a:cubicBezTo>
                <a:close/>
                <a:moveTo>
                  <a:pt x="66" y="107"/>
                </a:moveTo>
                <a:cubicBezTo>
                  <a:pt x="68" y="108"/>
                  <a:pt x="70" y="108"/>
                  <a:pt x="73" y="109"/>
                </a:cubicBezTo>
                <a:cubicBezTo>
                  <a:pt x="75" y="110"/>
                  <a:pt x="77" y="110"/>
                  <a:pt x="79" y="111"/>
                </a:cubicBezTo>
                <a:cubicBezTo>
                  <a:pt x="76" y="113"/>
                  <a:pt x="73" y="115"/>
                  <a:pt x="70" y="116"/>
                </a:cubicBezTo>
                <a:cubicBezTo>
                  <a:pt x="68" y="113"/>
                  <a:pt x="67" y="110"/>
                  <a:pt x="66" y="107"/>
                </a:cubicBezTo>
                <a:close/>
                <a:moveTo>
                  <a:pt x="82" y="112"/>
                </a:moveTo>
                <a:cubicBezTo>
                  <a:pt x="84" y="113"/>
                  <a:pt x="85" y="113"/>
                  <a:pt x="86" y="114"/>
                </a:cubicBezTo>
                <a:cubicBezTo>
                  <a:pt x="83" y="120"/>
                  <a:pt x="80" y="127"/>
                  <a:pt x="77" y="132"/>
                </a:cubicBezTo>
                <a:cubicBezTo>
                  <a:pt x="75" y="128"/>
                  <a:pt x="73" y="124"/>
                  <a:pt x="71" y="119"/>
                </a:cubicBezTo>
                <a:cubicBezTo>
                  <a:pt x="75" y="117"/>
                  <a:pt x="78" y="115"/>
                  <a:pt x="82" y="112"/>
                </a:cubicBezTo>
                <a:close/>
                <a:moveTo>
                  <a:pt x="86" y="110"/>
                </a:moveTo>
                <a:cubicBezTo>
                  <a:pt x="87" y="109"/>
                  <a:pt x="88" y="109"/>
                  <a:pt x="89" y="108"/>
                </a:cubicBezTo>
                <a:cubicBezTo>
                  <a:pt x="88" y="109"/>
                  <a:pt x="88" y="110"/>
                  <a:pt x="88" y="110"/>
                </a:cubicBezTo>
                <a:cubicBezTo>
                  <a:pt x="87" y="110"/>
                  <a:pt x="87" y="110"/>
                  <a:pt x="86" y="110"/>
                </a:cubicBezTo>
                <a:close/>
                <a:moveTo>
                  <a:pt x="95" y="104"/>
                </a:moveTo>
                <a:cubicBezTo>
                  <a:pt x="96" y="104"/>
                  <a:pt x="97" y="103"/>
                  <a:pt x="99" y="102"/>
                </a:cubicBezTo>
                <a:cubicBezTo>
                  <a:pt x="100" y="106"/>
                  <a:pt x="101" y="110"/>
                  <a:pt x="102" y="113"/>
                </a:cubicBezTo>
                <a:cubicBezTo>
                  <a:pt x="99" y="113"/>
                  <a:pt x="95" y="112"/>
                  <a:pt x="92" y="111"/>
                </a:cubicBezTo>
                <a:cubicBezTo>
                  <a:pt x="93" y="109"/>
                  <a:pt x="94" y="107"/>
                  <a:pt x="95" y="104"/>
                </a:cubicBezTo>
                <a:close/>
                <a:moveTo>
                  <a:pt x="97" y="99"/>
                </a:moveTo>
                <a:cubicBezTo>
                  <a:pt x="97" y="99"/>
                  <a:pt x="97" y="98"/>
                  <a:pt x="98" y="98"/>
                </a:cubicBezTo>
                <a:cubicBezTo>
                  <a:pt x="98" y="98"/>
                  <a:pt x="98" y="98"/>
                  <a:pt x="98" y="99"/>
                </a:cubicBezTo>
                <a:cubicBezTo>
                  <a:pt x="98" y="99"/>
                  <a:pt x="97" y="99"/>
                  <a:pt x="97" y="99"/>
                </a:cubicBezTo>
                <a:close/>
                <a:moveTo>
                  <a:pt x="100" y="92"/>
                </a:moveTo>
                <a:cubicBezTo>
                  <a:pt x="101" y="88"/>
                  <a:pt x="102" y="85"/>
                  <a:pt x="104" y="82"/>
                </a:cubicBezTo>
                <a:cubicBezTo>
                  <a:pt x="107" y="83"/>
                  <a:pt x="111" y="85"/>
                  <a:pt x="114" y="86"/>
                </a:cubicBezTo>
                <a:cubicBezTo>
                  <a:pt x="110" y="90"/>
                  <a:pt x="106" y="93"/>
                  <a:pt x="101" y="96"/>
                </a:cubicBezTo>
                <a:cubicBezTo>
                  <a:pt x="101" y="95"/>
                  <a:pt x="100" y="93"/>
                  <a:pt x="100" y="92"/>
                </a:cubicBezTo>
                <a:close/>
                <a:moveTo>
                  <a:pt x="107" y="18"/>
                </a:moveTo>
                <a:cubicBezTo>
                  <a:pt x="111" y="19"/>
                  <a:pt x="112" y="32"/>
                  <a:pt x="108" y="51"/>
                </a:cubicBezTo>
                <a:cubicBezTo>
                  <a:pt x="102" y="54"/>
                  <a:pt x="96" y="57"/>
                  <a:pt x="90" y="60"/>
                </a:cubicBezTo>
                <a:cubicBezTo>
                  <a:pt x="87" y="54"/>
                  <a:pt x="85" y="48"/>
                  <a:pt x="82" y="43"/>
                </a:cubicBezTo>
                <a:cubicBezTo>
                  <a:pt x="93" y="25"/>
                  <a:pt x="103" y="16"/>
                  <a:pt x="107" y="18"/>
                </a:cubicBezTo>
                <a:close/>
                <a:moveTo>
                  <a:pt x="52" y="5"/>
                </a:moveTo>
                <a:cubicBezTo>
                  <a:pt x="56" y="4"/>
                  <a:pt x="67" y="18"/>
                  <a:pt x="78" y="44"/>
                </a:cubicBezTo>
                <a:cubicBezTo>
                  <a:pt x="75" y="50"/>
                  <a:pt x="71" y="58"/>
                  <a:pt x="67" y="65"/>
                </a:cubicBezTo>
                <a:cubicBezTo>
                  <a:pt x="62" y="64"/>
                  <a:pt x="57" y="63"/>
                  <a:pt x="53" y="62"/>
                </a:cubicBezTo>
                <a:cubicBezTo>
                  <a:pt x="45" y="28"/>
                  <a:pt x="47" y="7"/>
                  <a:pt x="52" y="5"/>
                </a:cubicBezTo>
                <a:close/>
                <a:moveTo>
                  <a:pt x="8" y="66"/>
                </a:moveTo>
                <a:cubicBezTo>
                  <a:pt x="10" y="62"/>
                  <a:pt x="26" y="61"/>
                  <a:pt x="51" y="65"/>
                </a:cubicBezTo>
                <a:cubicBezTo>
                  <a:pt x="52" y="71"/>
                  <a:pt x="53" y="77"/>
                  <a:pt x="55" y="82"/>
                </a:cubicBezTo>
                <a:cubicBezTo>
                  <a:pt x="50" y="86"/>
                  <a:pt x="45" y="89"/>
                  <a:pt x="41" y="93"/>
                </a:cubicBezTo>
                <a:cubicBezTo>
                  <a:pt x="18" y="82"/>
                  <a:pt x="7" y="70"/>
                  <a:pt x="8" y="66"/>
                </a:cubicBezTo>
                <a:close/>
                <a:moveTo>
                  <a:pt x="7" y="137"/>
                </a:moveTo>
                <a:cubicBezTo>
                  <a:pt x="4" y="133"/>
                  <a:pt x="17" y="117"/>
                  <a:pt x="42" y="97"/>
                </a:cubicBezTo>
                <a:cubicBezTo>
                  <a:pt x="46" y="99"/>
                  <a:pt x="50" y="100"/>
                  <a:pt x="53" y="102"/>
                </a:cubicBezTo>
                <a:cubicBezTo>
                  <a:pt x="51" y="111"/>
                  <a:pt x="48" y="120"/>
                  <a:pt x="47" y="128"/>
                </a:cubicBezTo>
                <a:cubicBezTo>
                  <a:pt x="24" y="138"/>
                  <a:pt x="9" y="140"/>
                  <a:pt x="7" y="137"/>
                </a:cubicBezTo>
                <a:close/>
                <a:moveTo>
                  <a:pt x="55" y="157"/>
                </a:moveTo>
                <a:cubicBezTo>
                  <a:pt x="52" y="156"/>
                  <a:pt x="50" y="145"/>
                  <a:pt x="52" y="129"/>
                </a:cubicBezTo>
                <a:cubicBezTo>
                  <a:pt x="57" y="126"/>
                  <a:pt x="62" y="124"/>
                  <a:pt x="68" y="121"/>
                </a:cubicBezTo>
                <a:cubicBezTo>
                  <a:pt x="70" y="126"/>
                  <a:pt x="72" y="132"/>
                  <a:pt x="74" y="137"/>
                </a:cubicBezTo>
                <a:cubicBezTo>
                  <a:pt x="66" y="151"/>
                  <a:pt x="58" y="159"/>
                  <a:pt x="55" y="157"/>
                </a:cubicBezTo>
                <a:close/>
                <a:moveTo>
                  <a:pt x="107" y="173"/>
                </a:moveTo>
                <a:cubicBezTo>
                  <a:pt x="103" y="174"/>
                  <a:pt x="91" y="160"/>
                  <a:pt x="79" y="136"/>
                </a:cubicBezTo>
                <a:cubicBezTo>
                  <a:pt x="83" y="129"/>
                  <a:pt x="86" y="122"/>
                  <a:pt x="90" y="115"/>
                </a:cubicBezTo>
                <a:cubicBezTo>
                  <a:pt x="94" y="116"/>
                  <a:pt x="99" y="117"/>
                  <a:pt x="103" y="118"/>
                </a:cubicBezTo>
                <a:cubicBezTo>
                  <a:pt x="111" y="150"/>
                  <a:pt x="112" y="171"/>
                  <a:pt x="107" y="173"/>
                </a:cubicBezTo>
                <a:close/>
                <a:moveTo>
                  <a:pt x="150" y="112"/>
                </a:moveTo>
                <a:cubicBezTo>
                  <a:pt x="149" y="116"/>
                  <a:pt x="131" y="118"/>
                  <a:pt x="106" y="114"/>
                </a:cubicBezTo>
                <a:cubicBezTo>
                  <a:pt x="105" y="109"/>
                  <a:pt x="104" y="104"/>
                  <a:pt x="102" y="100"/>
                </a:cubicBezTo>
                <a:cubicBezTo>
                  <a:pt x="108" y="96"/>
                  <a:pt x="113" y="92"/>
                  <a:pt x="118" y="88"/>
                </a:cubicBezTo>
                <a:cubicBezTo>
                  <a:pt x="140" y="98"/>
                  <a:pt x="152" y="107"/>
                  <a:pt x="150" y="11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7" name="CustomShape 112"/>
          <p:cNvSpPr/>
          <p:nvPr/>
        </p:nvSpPr>
        <p:spPr>
          <a:xfrm>
            <a:off x="7895212" y="3349810"/>
            <a:ext cx="380830" cy="403148"/>
          </a:xfrm>
          <a:custGeom>
            <a:avLst/>
            <a:gdLst/>
            <a:ahLst/>
            <a:cxnLst/>
            <a:rect l="l" t="t" r="r" b="b"/>
            <a:pathLst>
              <a:path w="90" h="95">
                <a:moveTo>
                  <a:pt x="0" y="76"/>
                </a:moveTo>
                <a:cubicBezTo>
                  <a:pt x="9" y="74"/>
                  <a:pt x="18" y="71"/>
                  <a:pt x="26" y="68"/>
                </a:cubicBezTo>
                <a:cubicBezTo>
                  <a:pt x="29" y="67"/>
                  <a:pt x="29" y="67"/>
                  <a:pt x="29" y="67"/>
                </a:cubicBezTo>
                <a:cubicBezTo>
                  <a:pt x="31" y="70"/>
                  <a:pt x="31" y="70"/>
                  <a:pt x="31" y="70"/>
                </a:cubicBezTo>
                <a:cubicBezTo>
                  <a:pt x="37" y="79"/>
                  <a:pt x="43" y="87"/>
                  <a:pt x="49" y="95"/>
                </a:cubicBezTo>
                <a:cubicBezTo>
                  <a:pt x="52" y="84"/>
                  <a:pt x="56" y="74"/>
                  <a:pt x="60" y="63"/>
                </a:cubicBezTo>
                <a:cubicBezTo>
                  <a:pt x="61" y="58"/>
                  <a:pt x="61" y="58"/>
                  <a:pt x="61" y="58"/>
                </a:cubicBezTo>
                <a:cubicBezTo>
                  <a:pt x="65" y="56"/>
                  <a:pt x="65" y="56"/>
                  <a:pt x="65" y="56"/>
                </a:cubicBezTo>
                <a:cubicBezTo>
                  <a:pt x="73" y="52"/>
                  <a:pt x="81" y="48"/>
                  <a:pt x="90" y="44"/>
                </a:cubicBezTo>
                <a:cubicBezTo>
                  <a:pt x="82" y="40"/>
                  <a:pt x="73" y="36"/>
                  <a:pt x="65" y="32"/>
                </a:cubicBezTo>
                <a:cubicBezTo>
                  <a:pt x="61" y="30"/>
                  <a:pt x="61" y="30"/>
                  <a:pt x="61" y="30"/>
                </a:cubicBezTo>
                <a:cubicBezTo>
                  <a:pt x="60" y="27"/>
                  <a:pt x="60" y="27"/>
                  <a:pt x="60" y="27"/>
                </a:cubicBezTo>
                <a:cubicBezTo>
                  <a:pt x="60" y="18"/>
                  <a:pt x="59" y="9"/>
                  <a:pt x="59" y="0"/>
                </a:cubicBezTo>
                <a:cubicBezTo>
                  <a:pt x="53" y="8"/>
                  <a:pt x="46" y="15"/>
                  <a:pt x="39" y="22"/>
                </a:cubicBezTo>
                <a:cubicBezTo>
                  <a:pt x="39" y="22"/>
                  <a:pt x="39" y="22"/>
                  <a:pt x="39" y="22"/>
                </a:cubicBezTo>
                <a:cubicBezTo>
                  <a:pt x="37" y="24"/>
                  <a:pt x="37" y="24"/>
                  <a:pt x="37" y="24"/>
                </a:cubicBezTo>
                <a:cubicBezTo>
                  <a:pt x="32" y="23"/>
                  <a:pt x="32" y="23"/>
                  <a:pt x="32" y="23"/>
                </a:cubicBezTo>
                <a:cubicBezTo>
                  <a:pt x="23" y="22"/>
                  <a:pt x="13" y="21"/>
                  <a:pt x="4" y="20"/>
                </a:cubicBezTo>
                <a:cubicBezTo>
                  <a:pt x="8" y="27"/>
                  <a:pt x="13" y="35"/>
                  <a:pt x="17" y="43"/>
                </a:cubicBezTo>
                <a:cubicBezTo>
                  <a:pt x="19" y="46"/>
                  <a:pt x="19" y="46"/>
                  <a:pt x="19" y="46"/>
                </a:cubicBezTo>
                <a:cubicBezTo>
                  <a:pt x="16" y="50"/>
                  <a:pt x="16" y="50"/>
                  <a:pt x="16" y="50"/>
                </a:cubicBezTo>
                <a:cubicBezTo>
                  <a:pt x="11" y="59"/>
                  <a:pt x="6" y="68"/>
                  <a:pt x="0" y="7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8" name="CustomShape 113"/>
          <p:cNvSpPr/>
          <p:nvPr/>
        </p:nvSpPr>
        <p:spPr>
          <a:xfrm>
            <a:off x="7857057" y="3316334"/>
            <a:ext cx="452461" cy="471539"/>
          </a:xfrm>
          <a:custGeom>
            <a:avLst/>
            <a:gdLst/>
            <a:ahLst/>
            <a:cxnLst/>
            <a:rect l="l" t="t" r="r" b="b"/>
            <a:pathLst>
              <a:path w="107" h="111">
                <a:moveTo>
                  <a:pt x="61" y="106"/>
                </a:moveTo>
                <a:cubicBezTo>
                  <a:pt x="66" y="95"/>
                  <a:pt x="71" y="82"/>
                  <a:pt x="73" y="69"/>
                </a:cubicBezTo>
                <a:cubicBezTo>
                  <a:pt x="83" y="64"/>
                  <a:pt x="93" y="59"/>
                  <a:pt x="103" y="53"/>
                </a:cubicBezTo>
                <a:cubicBezTo>
                  <a:pt x="107" y="51"/>
                  <a:pt x="107" y="51"/>
                  <a:pt x="107" y="51"/>
                </a:cubicBezTo>
                <a:cubicBezTo>
                  <a:pt x="104" y="49"/>
                  <a:pt x="104" y="49"/>
                  <a:pt x="104" y="49"/>
                </a:cubicBezTo>
                <a:cubicBezTo>
                  <a:pt x="94" y="45"/>
                  <a:pt x="84" y="41"/>
                  <a:pt x="74" y="37"/>
                </a:cubicBezTo>
                <a:cubicBezTo>
                  <a:pt x="74" y="26"/>
                  <a:pt x="72" y="15"/>
                  <a:pt x="71" y="4"/>
                </a:cubicBezTo>
                <a:cubicBezTo>
                  <a:pt x="71" y="0"/>
                  <a:pt x="71" y="0"/>
                  <a:pt x="71" y="0"/>
                </a:cubicBezTo>
                <a:cubicBezTo>
                  <a:pt x="68" y="4"/>
                  <a:pt x="68" y="4"/>
                  <a:pt x="68" y="4"/>
                </a:cubicBezTo>
                <a:cubicBezTo>
                  <a:pt x="60" y="12"/>
                  <a:pt x="51" y="20"/>
                  <a:pt x="44" y="29"/>
                </a:cubicBezTo>
                <a:cubicBezTo>
                  <a:pt x="33" y="27"/>
                  <a:pt x="22" y="26"/>
                  <a:pt x="11" y="25"/>
                </a:cubicBezTo>
                <a:cubicBezTo>
                  <a:pt x="7" y="24"/>
                  <a:pt x="7" y="24"/>
                  <a:pt x="7" y="24"/>
                </a:cubicBezTo>
                <a:cubicBezTo>
                  <a:pt x="8" y="27"/>
                  <a:pt x="8" y="27"/>
                  <a:pt x="8" y="27"/>
                </a:cubicBezTo>
                <a:cubicBezTo>
                  <a:pt x="13" y="36"/>
                  <a:pt x="18" y="46"/>
                  <a:pt x="23" y="55"/>
                </a:cubicBezTo>
                <a:cubicBezTo>
                  <a:pt x="16" y="65"/>
                  <a:pt x="9" y="76"/>
                  <a:pt x="2" y="87"/>
                </a:cubicBezTo>
                <a:cubicBezTo>
                  <a:pt x="0" y="92"/>
                  <a:pt x="0" y="92"/>
                  <a:pt x="0" y="92"/>
                </a:cubicBezTo>
                <a:cubicBezTo>
                  <a:pt x="6" y="90"/>
                  <a:pt x="6" y="90"/>
                  <a:pt x="6" y="90"/>
                </a:cubicBezTo>
                <a:cubicBezTo>
                  <a:pt x="17" y="86"/>
                  <a:pt x="27" y="83"/>
                  <a:pt x="37" y="80"/>
                </a:cubicBezTo>
                <a:cubicBezTo>
                  <a:pt x="43" y="90"/>
                  <a:pt x="49" y="99"/>
                  <a:pt x="57" y="108"/>
                </a:cubicBezTo>
                <a:cubicBezTo>
                  <a:pt x="59" y="111"/>
                  <a:pt x="59" y="111"/>
                  <a:pt x="59" y="111"/>
                </a:cubicBezTo>
                <a:lnTo>
                  <a:pt x="61" y="106"/>
                </a:lnTo>
                <a:close/>
                <a:moveTo>
                  <a:pt x="40" y="78"/>
                </a:moveTo>
                <a:cubicBezTo>
                  <a:pt x="38" y="75"/>
                  <a:pt x="38" y="75"/>
                  <a:pt x="38" y="75"/>
                </a:cubicBezTo>
                <a:cubicBezTo>
                  <a:pt x="35" y="76"/>
                  <a:pt x="35" y="76"/>
                  <a:pt x="35" y="76"/>
                </a:cubicBezTo>
                <a:cubicBezTo>
                  <a:pt x="27" y="79"/>
                  <a:pt x="18" y="82"/>
                  <a:pt x="9" y="84"/>
                </a:cubicBezTo>
                <a:cubicBezTo>
                  <a:pt x="15" y="76"/>
                  <a:pt x="20" y="67"/>
                  <a:pt x="25" y="58"/>
                </a:cubicBezTo>
                <a:cubicBezTo>
                  <a:pt x="28" y="54"/>
                  <a:pt x="28" y="54"/>
                  <a:pt x="28" y="54"/>
                </a:cubicBezTo>
                <a:cubicBezTo>
                  <a:pt x="26" y="51"/>
                  <a:pt x="26" y="51"/>
                  <a:pt x="26" y="51"/>
                </a:cubicBezTo>
                <a:cubicBezTo>
                  <a:pt x="22" y="43"/>
                  <a:pt x="17" y="35"/>
                  <a:pt x="13" y="28"/>
                </a:cubicBezTo>
                <a:cubicBezTo>
                  <a:pt x="22" y="29"/>
                  <a:pt x="32" y="30"/>
                  <a:pt x="41" y="31"/>
                </a:cubicBezTo>
                <a:cubicBezTo>
                  <a:pt x="46" y="32"/>
                  <a:pt x="46" y="32"/>
                  <a:pt x="46" y="32"/>
                </a:cubicBezTo>
                <a:cubicBezTo>
                  <a:pt x="48" y="30"/>
                  <a:pt x="48" y="30"/>
                  <a:pt x="48" y="30"/>
                </a:cubicBezTo>
                <a:cubicBezTo>
                  <a:pt x="48" y="30"/>
                  <a:pt x="48" y="30"/>
                  <a:pt x="48" y="30"/>
                </a:cubicBezTo>
                <a:cubicBezTo>
                  <a:pt x="55" y="23"/>
                  <a:pt x="62" y="16"/>
                  <a:pt x="68" y="8"/>
                </a:cubicBezTo>
                <a:cubicBezTo>
                  <a:pt x="68" y="17"/>
                  <a:pt x="69" y="26"/>
                  <a:pt x="69" y="35"/>
                </a:cubicBezTo>
                <a:cubicBezTo>
                  <a:pt x="70" y="38"/>
                  <a:pt x="70" y="38"/>
                  <a:pt x="70" y="38"/>
                </a:cubicBezTo>
                <a:cubicBezTo>
                  <a:pt x="74" y="40"/>
                  <a:pt x="74" y="40"/>
                  <a:pt x="74" y="40"/>
                </a:cubicBezTo>
                <a:cubicBezTo>
                  <a:pt x="82" y="44"/>
                  <a:pt x="91" y="48"/>
                  <a:pt x="99" y="52"/>
                </a:cubicBezTo>
                <a:cubicBezTo>
                  <a:pt x="90" y="56"/>
                  <a:pt x="82" y="60"/>
                  <a:pt x="74" y="64"/>
                </a:cubicBezTo>
                <a:cubicBezTo>
                  <a:pt x="70" y="66"/>
                  <a:pt x="70" y="66"/>
                  <a:pt x="70" y="66"/>
                </a:cubicBezTo>
                <a:cubicBezTo>
                  <a:pt x="69" y="71"/>
                  <a:pt x="69" y="71"/>
                  <a:pt x="69" y="71"/>
                </a:cubicBezTo>
                <a:cubicBezTo>
                  <a:pt x="65" y="82"/>
                  <a:pt x="61" y="92"/>
                  <a:pt x="58" y="103"/>
                </a:cubicBezTo>
                <a:cubicBezTo>
                  <a:pt x="52" y="95"/>
                  <a:pt x="46" y="87"/>
                  <a:pt x="40" y="78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29" name="CustomShape 114"/>
          <p:cNvSpPr/>
          <p:nvPr/>
        </p:nvSpPr>
        <p:spPr>
          <a:xfrm>
            <a:off x="9850837" y="838417"/>
            <a:ext cx="1017228" cy="639637"/>
          </a:xfrm>
          <a:custGeom>
            <a:avLst/>
            <a:gdLst/>
            <a:ahLst/>
            <a:cxnLst/>
            <a:rect l="l" t="t" r="r" b="b"/>
            <a:pathLst>
              <a:path w="240" h="151">
                <a:moveTo>
                  <a:pt x="235" y="30"/>
                </a:moveTo>
                <a:cubicBezTo>
                  <a:pt x="198" y="17"/>
                  <a:pt x="160" y="8"/>
                  <a:pt x="122" y="0"/>
                </a:cubicBezTo>
                <a:cubicBezTo>
                  <a:pt x="117" y="0"/>
                  <a:pt x="117" y="0"/>
                  <a:pt x="117" y="0"/>
                </a:cubicBezTo>
                <a:cubicBezTo>
                  <a:pt x="114" y="4"/>
                  <a:pt x="114" y="4"/>
                  <a:pt x="114" y="4"/>
                </a:cubicBezTo>
                <a:cubicBezTo>
                  <a:pt x="108" y="11"/>
                  <a:pt x="102" y="18"/>
                  <a:pt x="97" y="26"/>
                </a:cubicBezTo>
                <a:cubicBezTo>
                  <a:pt x="94" y="31"/>
                  <a:pt x="94" y="31"/>
                  <a:pt x="94" y="31"/>
                </a:cubicBezTo>
                <a:cubicBezTo>
                  <a:pt x="87" y="41"/>
                  <a:pt x="80" y="51"/>
                  <a:pt x="72" y="61"/>
                </a:cubicBezTo>
                <a:cubicBezTo>
                  <a:pt x="56" y="59"/>
                  <a:pt x="40" y="59"/>
                  <a:pt x="25" y="64"/>
                </a:cubicBezTo>
                <a:cubicBezTo>
                  <a:pt x="7" y="70"/>
                  <a:pt x="0" y="93"/>
                  <a:pt x="14" y="107"/>
                </a:cubicBezTo>
                <a:cubicBezTo>
                  <a:pt x="28" y="119"/>
                  <a:pt x="53" y="92"/>
                  <a:pt x="60" y="84"/>
                </a:cubicBezTo>
                <a:cubicBezTo>
                  <a:pt x="65" y="79"/>
                  <a:pt x="70" y="74"/>
                  <a:pt x="74" y="68"/>
                </a:cubicBezTo>
                <a:cubicBezTo>
                  <a:pt x="79" y="62"/>
                  <a:pt x="79" y="62"/>
                  <a:pt x="79" y="62"/>
                </a:cubicBezTo>
                <a:cubicBezTo>
                  <a:pt x="86" y="52"/>
                  <a:pt x="93" y="42"/>
                  <a:pt x="99" y="32"/>
                </a:cubicBezTo>
                <a:cubicBezTo>
                  <a:pt x="119" y="36"/>
                  <a:pt x="139" y="41"/>
                  <a:pt x="159" y="46"/>
                </a:cubicBezTo>
                <a:cubicBezTo>
                  <a:pt x="178" y="51"/>
                  <a:pt x="196" y="57"/>
                  <a:pt x="215" y="61"/>
                </a:cubicBezTo>
                <a:cubicBezTo>
                  <a:pt x="206" y="75"/>
                  <a:pt x="196" y="88"/>
                  <a:pt x="187" y="101"/>
                </a:cubicBezTo>
                <a:cubicBezTo>
                  <a:pt x="186" y="102"/>
                  <a:pt x="185" y="104"/>
                  <a:pt x="184" y="105"/>
                </a:cubicBezTo>
                <a:cubicBezTo>
                  <a:pt x="152" y="103"/>
                  <a:pt x="109" y="106"/>
                  <a:pt x="119" y="139"/>
                </a:cubicBezTo>
                <a:cubicBezTo>
                  <a:pt x="121" y="148"/>
                  <a:pt x="133" y="149"/>
                  <a:pt x="140" y="149"/>
                </a:cubicBezTo>
                <a:cubicBezTo>
                  <a:pt x="153" y="149"/>
                  <a:pt x="164" y="141"/>
                  <a:pt x="173" y="132"/>
                </a:cubicBezTo>
                <a:cubicBezTo>
                  <a:pt x="179" y="126"/>
                  <a:pt x="184" y="118"/>
                  <a:pt x="189" y="111"/>
                </a:cubicBezTo>
                <a:cubicBezTo>
                  <a:pt x="193" y="106"/>
                  <a:pt x="193" y="106"/>
                  <a:pt x="193" y="106"/>
                </a:cubicBezTo>
                <a:cubicBezTo>
                  <a:pt x="198" y="98"/>
                  <a:pt x="203" y="89"/>
                  <a:pt x="209" y="82"/>
                </a:cubicBezTo>
                <a:cubicBezTo>
                  <a:pt x="213" y="75"/>
                  <a:pt x="217" y="69"/>
                  <a:pt x="221" y="63"/>
                </a:cubicBezTo>
                <a:cubicBezTo>
                  <a:pt x="226" y="56"/>
                  <a:pt x="226" y="56"/>
                  <a:pt x="226" y="56"/>
                </a:cubicBezTo>
                <a:cubicBezTo>
                  <a:pt x="229" y="50"/>
                  <a:pt x="233" y="44"/>
                  <a:pt x="236" y="38"/>
                </a:cubicBezTo>
                <a:cubicBezTo>
                  <a:pt x="240" y="32"/>
                  <a:pt x="240" y="32"/>
                  <a:pt x="240" y="32"/>
                </a:cubicBezTo>
                <a:lnTo>
                  <a:pt x="235" y="30"/>
                </a:lnTo>
                <a:close/>
                <a:moveTo>
                  <a:pt x="32" y="99"/>
                </a:moveTo>
                <a:cubicBezTo>
                  <a:pt x="18" y="107"/>
                  <a:pt x="13" y="95"/>
                  <a:pt x="15" y="82"/>
                </a:cubicBezTo>
                <a:cubicBezTo>
                  <a:pt x="16" y="71"/>
                  <a:pt x="32" y="69"/>
                  <a:pt x="41" y="68"/>
                </a:cubicBezTo>
                <a:cubicBezTo>
                  <a:pt x="49" y="67"/>
                  <a:pt x="58" y="67"/>
                  <a:pt x="67" y="68"/>
                </a:cubicBezTo>
                <a:cubicBezTo>
                  <a:pt x="57" y="80"/>
                  <a:pt x="46" y="91"/>
                  <a:pt x="32" y="99"/>
                </a:cubicBezTo>
                <a:close/>
                <a:moveTo>
                  <a:pt x="162" y="133"/>
                </a:moveTo>
                <a:cubicBezTo>
                  <a:pt x="154" y="140"/>
                  <a:pt x="122" y="151"/>
                  <a:pt x="124" y="129"/>
                </a:cubicBezTo>
                <a:cubicBezTo>
                  <a:pt x="127" y="110"/>
                  <a:pt x="155" y="109"/>
                  <a:pt x="180" y="111"/>
                </a:cubicBezTo>
                <a:cubicBezTo>
                  <a:pt x="175" y="119"/>
                  <a:pt x="169" y="126"/>
                  <a:pt x="162" y="133"/>
                </a:cubicBezTo>
                <a:close/>
                <a:moveTo>
                  <a:pt x="219" y="55"/>
                </a:moveTo>
                <a:cubicBezTo>
                  <a:pt x="201" y="50"/>
                  <a:pt x="184" y="46"/>
                  <a:pt x="166" y="42"/>
                </a:cubicBezTo>
                <a:cubicBezTo>
                  <a:pt x="145" y="36"/>
                  <a:pt x="124" y="31"/>
                  <a:pt x="103" y="26"/>
                </a:cubicBezTo>
                <a:cubicBezTo>
                  <a:pt x="108" y="19"/>
                  <a:pt x="113" y="12"/>
                  <a:pt x="118" y="5"/>
                </a:cubicBezTo>
                <a:cubicBezTo>
                  <a:pt x="138" y="10"/>
                  <a:pt x="157" y="14"/>
                  <a:pt x="176" y="19"/>
                </a:cubicBezTo>
                <a:cubicBezTo>
                  <a:pt x="195" y="24"/>
                  <a:pt x="213" y="30"/>
                  <a:pt x="231" y="36"/>
                </a:cubicBezTo>
                <a:cubicBezTo>
                  <a:pt x="227" y="42"/>
                  <a:pt x="223" y="49"/>
                  <a:pt x="219" y="5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0" name="CustomShape 115"/>
          <p:cNvSpPr/>
          <p:nvPr/>
        </p:nvSpPr>
        <p:spPr>
          <a:xfrm>
            <a:off x="9904830" y="1122780"/>
            <a:ext cx="233250" cy="169898"/>
          </a:xfrm>
          <a:custGeom>
            <a:avLst/>
            <a:gdLst/>
            <a:ahLst/>
            <a:cxnLst/>
            <a:rect l="l" t="t" r="r" b="b"/>
            <a:pathLst>
              <a:path w="55" h="40">
                <a:moveTo>
                  <a:pt x="28" y="1"/>
                </a:moveTo>
                <a:cubicBezTo>
                  <a:pt x="20" y="2"/>
                  <a:pt x="4" y="4"/>
                  <a:pt x="2" y="15"/>
                </a:cubicBezTo>
                <a:cubicBezTo>
                  <a:pt x="0" y="28"/>
                  <a:pt x="6" y="40"/>
                  <a:pt x="19" y="32"/>
                </a:cubicBezTo>
                <a:cubicBezTo>
                  <a:pt x="33" y="24"/>
                  <a:pt x="45" y="13"/>
                  <a:pt x="55" y="1"/>
                </a:cubicBezTo>
                <a:cubicBezTo>
                  <a:pt x="46" y="0"/>
                  <a:pt x="37" y="0"/>
                  <a:pt x="28" y="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1" name="CustomShape 116"/>
          <p:cNvSpPr/>
          <p:nvPr/>
        </p:nvSpPr>
        <p:spPr>
          <a:xfrm>
            <a:off x="10287100" y="859295"/>
            <a:ext cx="547849" cy="212732"/>
          </a:xfrm>
          <a:custGeom>
            <a:avLst/>
            <a:gdLst/>
            <a:ahLst/>
            <a:cxnLst/>
            <a:rect l="l" t="t" r="r" b="b"/>
            <a:pathLst>
              <a:path w="129" h="50">
                <a:moveTo>
                  <a:pt x="0" y="21"/>
                </a:moveTo>
                <a:cubicBezTo>
                  <a:pt x="22" y="26"/>
                  <a:pt x="43" y="31"/>
                  <a:pt x="64" y="37"/>
                </a:cubicBezTo>
                <a:cubicBezTo>
                  <a:pt x="81" y="41"/>
                  <a:pt x="99" y="45"/>
                  <a:pt x="117" y="50"/>
                </a:cubicBezTo>
                <a:cubicBezTo>
                  <a:pt x="121" y="44"/>
                  <a:pt x="125" y="37"/>
                  <a:pt x="129" y="31"/>
                </a:cubicBezTo>
                <a:cubicBezTo>
                  <a:pt x="111" y="25"/>
                  <a:pt x="92" y="19"/>
                  <a:pt x="74" y="14"/>
                </a:cubicBezTo>
                <a:cubicBezTo>
                  <a:pt x="55" y="9"/>
                  <a:pt x="35" y="5"/>
                  <a:pt x="16" y="0"/>
                </a:cubicBezTo>
                <a:cubicBezTo>
                  <a:pt x="10" y="7"/>
                  <a:pt x="5" y="14"/>
                  <a:pt x="0" y="21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2" name="CustomShape 117"/>
          <p:cNvSpPr/>
          <p:nvPr/>
        </p:nvSpPr>
        <p:spPr>
          <a:xfrm>
            <a:off x="10368089" y="1300597"/>
            <a:ext cx="249448" cy="177457"/>
          </a:xfrm>
          <a:custGeom>
            <a:avLst/>
            <a:gdLst/>
            <a:ahLst/>
            <a:cxnLst/>
            <a:rect l="l" t="t" r="r" b="b"/>
            <a:pathLst>
              <a:path w="59" h="42">
                <a:moveTo>
                  <a:pt x="59" y="2"/>
                </a:moveTo>
                <a:cubicBezTo>
                  <a:pt x="34" y="0"/>
                  <a:pt x="5" y="1"/>
                  <a:pt x="3" y="20"/>
                </a:cubicBezTo>
                <a:cubicBezTo>
                  <a:pt x="0" y="42"/>
                  <a:pt x="33" y="31"/>
                  <a:pt x="40" y="24"/>
                </a:cubicBezTo>
                <a:cubicBezTo>
                  <a:pt x="48" y="17"/>
                  <a:pt x="53" y="10"/>
                  <a:pt x="59" y="2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3" name="CustomShape 118"/>
          <p:cNvSpPr/>
          <p:nvPr/>
        </p:nvSpPr>
        <p:spPr>
          <a:xfrm>
            <a:off x="5234798" y="2751208"/>
            <a:ext cx="63712" cy="103307"/>
          </a:xfrm>
          <a:custGeom>
            <a:avLst/>
            <a:gdLst/>
            <a:ahLst/>
            <a:cxnLst/>
            <a:rect l="l" t="t" r="r" b="b"/>
            <a:pathLst>
              <a:path w="15" h="24">
                <a:moveTo>
                  <a:pt x="14" y="20"/>
                </a:moveTo>
                <a:cubicBezTo>
                  <a:pt x="13" y="17"/>
                  <a:pt x="11" y="15"/>
                  <a:pt x="9" y="12"/>
                </a:cubicBezTo>
                <a:cubicBezTo>
                  <a:pt x="7" y="9"/>
                  <a:pt x="6" y="5"/>
                  <a:pt x="5" y="2"/>
                </a:cubicBezTo>
                <a:cubicBezTo>
                  <a:pt x="4" y="0"/>
                  <a:pt x="0" y="1"/>
                  <a:pt x="1" y="3"/>
                </a:cubicBezTo>
                <a:cubicBezTo>
                  <a:pt x="2" y="10"/>
                  <a:pt x="5" y="20"/>
                  <a:pt x="12" y="23"/>
                </a:cubicBezTo>
                <a:cubicBezTo>
                  <a:pt x="13" y="24"/>
                  <a:pt x="15" y="22"/>
                  <a:pt x="14" y="2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4" name="CustomShape 119"/>
          <p:cNvSpPr/>
          <p:nvPr/>
        </p:nvSpPr>
        <p:spPr>
          <a:xfrm>
            <a:off x="5404696" y="2713053"/>
            <a:ext cx="42834" cy="106546"/>
          </a:xfrm>
          <a:custGeom>
            <a:avLst/>
            <a:gdLst/>
            <a:ahLst/>
            <a:cxnLst/>
            <a:rect l="l" t="t" r="r" b="b"/>
            <a:pathLst>
              <a:path w="10" h="25">
                <a:moveTo>
                  <a:pt x="6" y="4"/>
                </a:moveTo>
                <a:cubicBezTo>
                  <a:pt x="5" y="0"/>
                  <a:pt x="0" y="1"/>
                  <a:pt x="0" y="5"/>
                </a:cubicBezTo>
                <a:cubicBezTo>
                  <a:pt x="1" y="11"/>
                  <a:pt x="1" y="18"/>
                  <a:pt x="5" y="24"/>
                </a:cubicBezTo>
                <a:cubicBezTo>
                  <a:pt x="6" y="25"/>
                  <a:pt x="8" y="25"/>
                  <a:pt x="9" y="23"/>
                </a:cubicBezTo>
                <a:cubicBezTo>
                  <a:pt x="10" y="17"/>
                  <a:pt x="8" y="10"/>
                  <a:pt x="6" y="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5" name="CustomShape 120"/>
          <p:cNvSpPr/>
          <p:nvPr/>
        </p:nvSpPr>
        <p:spPr>
          <a:xfrm>
            <a:off x="5498284" y="2725652"/>
            <a:ext cx="88908" cy="115905"/>
          </a:xfrm>
          <a:custGeom>
            <a:avLst/>
            <a:gdLst/>
            <a:ahLst/>
            <a:cxnLst/>
            <a:rect l="l" t="t" r="r" b="b"/>
            <a:pathLst>
              <a:path w="21" h="27">
                <a:moveTo>
                  <a:pt x="15" y="2"/>
                </a:moveTo>
                <a:cubicBezTo>
                  <a:pt x="10" y="8"/>
                  <a:pt x="3" y="15"/>
                  <a:pt x="1" y="23"/>
                </a:cubicBezTo>
                <a:cubicBezTo>
                  <a:pt x="0" y="25"/>
                  <a:pt x="2" y="27"/>
                  <a:pt x="4" y="25"/>
                </a:cubicBezTo>
                <a:cubicBezTo>
                  <a:pt x="10" y="19"/>
                  <a:pt x="14" y="11"/>
                  <a:pt x="19" y="4"/>
                </a:cubicBezTo>
                <a:cubicBezTo>
                  <a:pt x="21" y="2"/>
                  <a:pt x="17" y="0"/>
                  <a:pt x="1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6" name="CustomShape 121"/>
          <p:cNvSpPr/>
          <p:nvPr/>
        </p:nvSpPr>
        <p:spPr>
          <a:xfrm>
            <a:off x="5158848" y="2984458"/>
            <a:ext cx="152260" cy="38155"/>
          </a:xfrm>
          <a:custGeom>
            <a:avLst/>
            <a:gdLst/>
            <a:ahLst/>
            <a:cxnLst/>
            <a:rect l="l" t="t" r="r" b="b"/>
            <a:pathLst>
              <a:path w="36" h="9">
                <a:moveTo>
                  <a:pt x="33" y="0"/>
                </a:moveTo>
                <a:cubicBezTo>
                  <a:pt x="23" y="0"/>
                  <a:pt x="12" y="1"/>
                  <a:pt x="2" y="3"/>
                </a:cubicBezTo>
                <a:cubicBezTo>
                  <a:pt x="1" y="4"/>
                  <a:pt x="0" y="6"/>
                  <a:pt x="2" y="6"/>
                </a:cubicBezTo>
                <a:cubicBezTo>
                  <a:pt x="12" y="9"/>
                  <a:pt x="24" y="7"/>
                  <a:pt x="34" y="4"/>
                </a:cubicBezTo>
                <a:cubicBezTo>
                  <a:pt x="35" y="3"/>
                  <a:pt x="36" y="0"/>
                  <a:pt x="33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7" name="CustomShape 122"/>
          <p:cNvSpPr/>
          <p:nvPr/>
        </p:nvSpPr>
        <p:spPr>
          <a:xfrm>
            <a:off x="5506203" y="2887631"/>
            <a:ext cx="106546" cy="50753"/>
          </a:xfrm>
          <a:custGeom>
            <a:avLst/>
            <a:gdLst/>
            <a:ahLst/>
            <a:cxnLst/>
            <a:rect l="l" t="t" r="r" b="b"/>
            <a:pathLst>
              <a:path w="25" h="12">
                <a:moveTo>
                  <a:pt x="24" y="2"/>
                </a:moveTo>
                <a:cubicBezTo>
                  <a:pt x="16" y="0"/>
                  <a:pt x="6" y="1"/>
                  <a:pt x="1" y="8"/>
                </a:cubicBezTo>
                <a:cubicBezTo>
                  <a:pt x="0" y="10"/>
                  <a:pt x="1" y="12"/>
                  <a:pt x="3" y="12"/>
                </a:cubicBezTo>
                <a:cubicBezTo>
                  <a:pt x="6" y="11"/>
                  <a:pt x="9" y="10"/>
                  <a:pt x="12" y="8"/>
                </a:cubicBezTo>
                <a:cubicBezTo>
                  <a:pt x="16" y="7"/>
                  <a:pt x="20" y="6"/>
                  <a:pt x="24" y="5"/>
                </a:cubicBezTo>
                <a:cubicBezTo>
                  <a:pt x="25" y="5"/>
                  <a:pt x="25" y="2"/>
                  <a:pt x="24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8" name="CustomShape 123"/>
          <p:cNvSpPr/>
          <p:nvPr/>
        </p:nvSpPr>
        <p:spPr>
          <a:xfrm>
            <a:off x="5468048" y="3022613"/>
            <a:ext cx="123824" cy="42834"/>
          </a:xfrm>
          <a:custGeom>
            <a:avLst/>
            <a:gdLst/>
            <a:ahLst/>
            <a:cxnLst/>
            <a:rect l="l" t="t" r="r" b="b"/>
            <a:pathLst>
              <a:path w="29" h="10">
                <a:moveTo>
                  <a:pt x="27" y="6"/>
                </a:moveTo>
                <a:cubicBezTo>
                  <a:pt x="23" y="6"/>
                  <a:pt x="18" y="4"/>
                  <a:pt x="14" y="3"/>
                </a:cubicBezTo>
                <a:cubicBezTo>
                  <a:pt x="10" y="2"/>
                  <a:pt x="6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7" y="10"/>
                  <a:pt x="19" y="9"/>
                  <a:pt x="27" y="9"/>
                </a:cubicBezTo>
                <a:cubicBezTo>
                  <a:pt x="29" y="9"/>
                  <a:pt x="29" y="7"/>
                  <a:pt x="27" y="6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39" name="CustomShape 124"/>
          <p:cNvSpPr/>
          <p:nvPr/>
        </p:nvSpPr>
        <p:spPr>
          <a:xfrm>
            <a:off x="5242717" y="3057528"/>
            <a:ext cx="98627" cy="93588"/>
          </a:xfrm>
          <a:custGeom>
            <a:avLst/>
            <a:gdLst/>
            <a:ahLst/>
            <a:cxnLst/>
            <a:rect l="l" t="t" r="r" b="b"/>
            <a:pathLst>
              <a:path w="23" h="22">
                <a:moveTo>
                  <a:pt x="20" y="0"/>
                </a:moveTo>
                <a:cubicBezTo>
                  <a:pt x="12" y="1"/>
                  <a:pt x="6" y="9"/>
                  <a:pt x="2" y="16"/>
                </a:cubicBezTo>
                <a:cubicBezTo>
                  <a:pt x="0" y="19"/>
                  <a:pt x="5" y="22"/>
                  <a:pt x="6" y="19"/>
                </a:cubicBezTo>
                <a:cubicBezTo>
                  <a:pt x="10" y="12"/>
                  <a:pt x="16" y="8"/>
                  <a:pt x="22" y="4"/>
                </a:cubicBezTo>
                <a:cubicBezTo>
                  <a:pt x="23" y="2"/>
                  <a:pt x="22" y="0"/>
                  <a:pt x="20" y="0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0" name="CustomShape 125"/>
          <p:cNvSpPr/>
          <p:nvPr/>
        </p:nvSpPr>
        <p:spPr>
          <a:xfrm>
            <a:off x="5396777" y="3078046"/>
            <a:ext cx="28436" cy="98627"/>
          </a:xfrm>
          <a:custGeom>
            <a:avLst/>
            <a:gdLst/>
            <a:ahLst/>
            <a:cxnLst/>
            <a:rect l="l" t="t" r="r" b="b"/>
            <a:pathLst>
              <a:path w="7" h="23">
                <a:moveTo>
                  <a:pt x="5" y="2"/>
                </a:moveTo>
                <a:cubicBezTo>
                  <a:pt x="4" y="0"/>
                  <a:pt x="2" y="0"/>
                  <a:pt x="2" y="2"/>
                </a:cubicBezTo>
                <a:cubicBezTo>
                  <a:pt x="1" y="5"/>
                  <a:pt x="1" y="7"/>
                  <a:pt x="1" y="10"/>
                </a:cubicBezTo>
                <a:cubicBezTo>
                  <a:pt x="1" y="13"/>
                  <a:pt x="1" y="17"/>
                  <a:pt x="0" y="20"/>
                </a:cubicBezTo>
                <a:cubicBezTo>
                  <a:pt x="0" y="23"/>
                  <a:pt x="5" y="23"/>
                  <a:pt x="5" y="20"/>
                </a:cubicBezTo>
                <a:cubicBezTo>
                  <a:pt x="6" y="15"/>
                  <a:pt x="7" y="7"/>
                  <a:pt x="5" y="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1" name="CustomShape 126"/>
          <p:cNvSpPr/>
          <p:nvPr/>
        </p:nvSpPr>
        <p:spPr>
          <a:xfrm>
            <a:off x="7233258" y="2492402"/>
            <a:ext cx="512573" cy="765260"/>
          </a:xfrm>
          <a:custGeom>
            <a:avLst/>
            <a:gdLst/>
            <a:ahLst/>
            <a:cxnLst/>
            <a:rect l="l" t="t" r="r" b="b"/>
            <a:pathLst>
              <a:path w="121" h="180">
                <a:moveTo>
                  <a:pt x="110" y="86"/>
                </a:moveTo>
                <a:cubicBezTo>
                  <a:pt x="109" y="82"/>
                  <a:pt x="107" y="77"/>
                  <a:pt x="106" y="72"/>
                </a:cubicBezTo>
                <a:cubicBezTo>
                  <a:pt x="106" y="70"/>
                  <a:pt x="105" y="67"/>
                  <a:pt x="104" y="65"/>
                </a:cubicBezTo>
                <a:cubicBezTo>
                  <a:pt x="100" y="56"/>
                  <a:pt x="96" y="47"/>
                  <a:pt x="91" y="38"/>
                </a:cubicBezTo>
                <a:cubicBezTo>
                  <a:pt x="82" y="21"/>
                  <a:pt x="64" y="0"/>
                  <a:pt x="42" y="4"/>
                </a:cubicBezTo>
                <a:cubicBezTo>
                  <a:pt x="16" y="8"/>
                  <a:pt x="7" y="38"/>
                  <a:pt x="4" y="60"/>
                </a:cubicBezTo>
                <a:cubicBezTo>
                  <a:pt x="0" y="80"/>
                  <a:pt x="2" y="100"/>
                  <a:pt x="6" y="119"/>
                </a:cubicBezTo>
                <a:cubicBezTo>
                  <a:pt x="7" y="130"/>
                  <a:pt x="10" y="140"/>
                  <a:pt x="12" y="150"/>
                </a:cubicBezTo>
                <a:cubicBezTo>
                  <a:pt x="14" y="159"/>
                  <a:pt x="14" y="169"/>
                  <a:pt x="20" y="177"/>
                </a:cubicBezTo>
                <a:cubicBezTo>
                  <a:pt x="22" y="179"/>
                  <a:pt x="25" y="180"/>
                  <a:pt x="28" y="177"/>
                </a:cubicBezTo>
                <a:cubicBezTo>
                  <a:pt x="41" y="162"/>
                  <a:pt x="36" y="135"/>
                  <a:pt x="32" y="114"/>
                </a:cubicBezTo>
                <a:cubicBezTo>
                  <a:pt x="42" y="110"/>
                  <a:pt x="51" y="102"/>
                  <a:pt x="60" y="97"/>
                </a:cubicBezTo>
                <a:cubicBezTo>
                  <a:pt x="66" y="94"/>
                  <a:pt x="74" y="91"/>
                  <a:pt x="82" y="89"/>
                </a:cubicBezTo>
                <a:cubicBezTo>
                  <a:pt x="82" y="91"/>
                  <a:pt x="83" y="93"/>
                  <a:pt x="83" y="95"/>
                </a:cubicBezTo>
                <a:cubicBezTo>
                  <a:pt x="87" y="110"/>
                  <a:pt x="87" y="130"/>
                  <a:pt x="96" y="142"/>
                </a:cubicBezTo>
                <a:cubicBezTo>
                  <a:pt x="101" y="148"/>
                  <a:pt x="109" y="148"/>
                  <a:pt x="112" y="142"/>
                </a:cubicBezTo>
                <a:cubicBezTo>
                  <a:pt x="121" y="125"/>
                  <a:pt x="114" y="103"/>
                  <a:pt x="110" y="86"/>
                </a:cubicBezTo>
                <a:close/>
                <a:moveTo>
                  <a:pt x="52" y="76"/>
                </a:moveTo>
                <a:cubicBezTo>
                  <a:pt x="45" y="79"/>
                  <a:pt x="36" y="85"/>
                  <a:pt x="29" y="91"/>
                </a:cubicBezTo>
                <a:cubicBezTo>
                  <a:pt x="28" y="71"/>
                  <a:pt x="30" y="42"/>
                  <a:pt x="44" y="32"/>
                </a:cubicBezTo>
                <a:cubicBezTo>
                  <a:pt x="53" y="26"/>
                  <a:pt x="67" y="53"/>
                  <a:pt x="70" y="57"/>
                </a:cubicBezTo>
                <a:cubicBezTo>
                  <a:pt x="71" y="60"/>
                  <a:pt x="72" y="62"/>
                  <a:pt x="73" y="65"/>
                </a:cubicBezTo>
                <a:cubicBezTo>
                  <a:pt x="65" y="68"/>
                  <a:pt x="58" y="72"/>
                  <a:pt x="52" y="7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2" name="CustomShape 127"/>
          <p:cNvSpPr/>
          <p:nvPr/>
        </p:nvSpPr>
        <p:spPr>
          <a:xfrm>
            <a:off x="7492064" y="2263832"/>
            <a:ext cx="317479" cy="314239"/>
          </a:xfrm>
          <a:custGeom>
            <a:avLst/>
            <a:gdLst/>
            <a:ahLst/>
            <a:cxnLst/>
            <a:rect l="l" t="t" r="r" b="b"/>
            <a:pathLst>
              <a:path w="75" h="74">
                <a:moveTo>
                  <a:pt x="71" y="26"/>
                </a:moveTo>
                <a:cubicBezTo>
                  <a:pt x="63" y="20"/>
                  <a:pt x="53" y="22"/>
                  <a:pt x="43" y="24"/>
                </a:cubicBezTo>
                <a:cubicBezTo>
                  <a:pt x="41" y="17"/>
                  <a:pt x="39" y="9"/>
                  <a:pt x="34" y="3"/>
                </a:cubicBezTo>
                <a:cubicBezTo>
                  <a:pt x="32" y="1"/>
                  <a:pt x="28" y="0"/>
                  <a:pt x="26" y="4"/>
                </a:cubicBezTo>
                <a:cubicBezTo>
                  <a:pt x="22" y="12"/>
                  <a:pt x="23" y="20"/>
                  <a:pt x="24" y="29"/>
                </a:cubicBezTo>
                <a:cubicBezTo>
                  <a:pt x="16" y="31"/>
                  <a:pt x="9" y="34"/>
                  <a:pt x="3" y="39"/>
                </a:cubicBezTo>
                <a:cubicBezTo>
                  <a:pt x="0" y="42"/>
                  <a:pt x="3" y="46"/>
                  <a:pt x="6" y="47"/>
                </a:cubicBezTo>
                <a:cubicBezTo>
                  <a:pt x="13" y="48"/>
                  <a:pt x="20" y="48"/>
                  <a:pt x="27" y="46"/>
                </a:cubicBezTo>
                <a:cubicBezTo>
                  <a:pt x="28" y="55"/>
                  <a:pt x="30" y="65"/>
                  <a:pt x="37" y="71"/>
                </a:cubicBezTo>
                <a:cubicBezTo>
                  <a:pt x="40" y="74"/>
                  <a:pt x="45" y="73"/>
                  <a:pt x="47" y="69"/>
                </a:cubicBezTo>
                <a:cubicBezTo>
                  <a:pt x="51" y="60"/>
                  <a:pt x="49" y="52"/>
                  <a:pt x="47" y="43"/>
                </a:cubicBezTo>
                <a:cubicBezTo>
                  <a:pt x="56" y="41"/>
                  <a:pt x="66" y="40"/>
                  <a:pt x="73" y="34"/>
                </a:cubicBezTo>
                <a:cubicBezTo>
                  <a:pt x="75" y="31"/>
                  <a:pt x="74" y="27"/>
                  <a:pt x="71" y="2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3" name="CustomShape 128"/>
          <p:cNvSpPr/>
          <p:nvPr/>
        </p:nvSpPr>
        <p:spPr>
          <a:xfrm>
            <a:off x="11304688" y="2641783"/>
            <a:ext cx="420785" cy="695069"/>
          </a:xfrm>
          <a:custGeom>
            <a:avLst/>
            <a:gdLst/>
            <a:ahLst/>
            <a:cxnLst/>
            <a:rect l="l" t="t" r="r" b="b"/>
            <a:pathLst>
              <a:path w="99" h="164">
                <a:moveTo>
                  <a:pt x="85" y="104"/>
                </a:moveTo>
                <a:cubicBezTo>
                  <a:pt x="69" y="108"/>
                  <a:pt x="55" y="125"/>
                  <a:pt x="37" y="124"/>
                </a:cubicBezTo>
                <a:cubicBezTo>
                  <a:pt x="28" y="124"/>
                  <a:pt x="27" y="110"/>
                  <a:pt x="26" y="104"/>
                </a:cubicBezTo>
                <a:cubicBezTo>
                  <a:pt x="25" y="100"/>
                  <a:pt x="25" y="96"/>
                  <a:pt x="25" y="91"/>
                </a:cubicBezTo>
                <a:cubicBezTo>
                  <a:pt x="33" y="89"/>
                  <a:pt x="41" y="86"/>
                  <a:pt x="48" y="84"/>
                </a:cubicBezTo>
                <a:cubicBezTo>
                  <a:pt x="59" y="80"/>
                  <a:pt x="73" y="79"/>
                  <a:pt x="80" y="69"/>
                </a:cubicBezTo>
                <a:cubicBezTo>
                  <a:pt x="82" y="65"/>
                  <a:pt x="80" y="60"/>
                  <a:pt x="77" y="59"/>
                </a:cubicBezTo>
                <a:cubicBezTo>
                  <a:pt x="65" y="55"/>
                  <a:pt x="53" y="62"/>
                  <a:pt x="42" y="66"/>
                </a:cubicBezTo>
                <a:cubicBezTo>
                  <a:pt x="36" y="68"/>
                  <a:pt x="30" y="70"/>
                  <a:pt x="24" y="73"/>
                </a:cubicBezTo>
                <a:cubicBezTo>
                  <a:pt x="24" y="59"/>
                  <a:pt x="24" y="44"/>
                  <a:pt x="19" y="32"/>
                </a:cubicBezTo>
                <a:cubicBezTo>
                  <a:pt x="31" y="30"/>
                  <a:pt x="42" y="28"/>
                  <a:pt x="53" y="27"/>
                </a:cubicBezTo>
                <a:cubicBezTo>
                  <a:pt x="65" y="25"/>
                  <a:pt x="76" y="25"/>
                  <a:pt x="84" y="16"/>
                </a:cubicBezTo>
                <a:cubicBezTo>
                  <a:pt x="87" y="12"/>
                  <a:pt x="84" y="7"/>
                  <a:pt x="80" y="5"/>
                </a:cubicBezTo>
                <a:cubicBezTo>
                  <a:pt x="70" y="0"/>
                  <a:pt x="56" y="5"/>
                  <a:pt x="45" y="7"/>
                </a:cubicBezTo>
                <a:cubicBezTo>
                  <a:pt x="33" y="9"/>
                  <a:pt x="20" y="12"/>
                  <a:pt x="9" y="18"/>
                </a:cubicBezTo>
                <a:cubicBezTo>
                  <a:pt x="6" y="19"/>
                  <a:pt x="5" y="21"/>
                  <a:pt x="5" y="24"/>
                </a:cubicBezTo>
                <a:cubicBezTo>
                  <a:pt x="0" y="40"/>
                  <a:pt x="2" y="58"/>
                  <a:pt x="2" y="75"/>
                </a:cubicBezTo>
                <a:cubicBezTo>
                  <a:pt x="2" y="92"/>
                  <a:pt x="2" y="108"/>
                  <a:pt x="8" y="124"/>
                </a:cubicBezTo>
                <a:cubicBezTo>
                  <a:pt x="21" y="164"/>
                  <a:pt x="77" y="143"/>
                  <a:pt x="94" y="118"/>
                </a:cubicBezTo>
                <a:cubicBezTo>
                  <a:pt x="99" y="112"/>
                  <a:pt x="93" y="102"/>
                  <a:pt x="85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4" name="CustomShape 129"/>
          <p:cNvSpPr/>
          <p:nvPr/>
        </p:nvSpPr>
        <p:spPr>
          <a:xfrm>
            <a:off x="11674719" y="2875032"/>
            <a:ext cx="172778" cy="84229"/>
          </a:xfrm>
          <a:custGeom>
            <a:avLst/>
            <a:gdLst/>
            <a:ahLst/>
            <a:cxnLst/>
            <a:rect l="l" t="t" r="r" b="b"/>
            <a:pathLst>
              <a:path w="41" h="20">
                <a:moveTo>
                  <a:pt x="31" y="0"/>
                </a:moveTo>
                <a:cubicBezTo>
                  <a:pt x="26" y="0"/>
                  <a:pt x="0" y="6"/>
                  <a:pt x="7" y="16"/>
                </a:cubicBezTo>
                <a:cubicBezTo>
                  <a:pt x="10" y="20"/>
                  <a:pt x="15" y="19"/>
                  <a:pt x="19" y="18"/>
                </a:cubicBezTo>
                <a:cubicBezTo>
                  <a:pt x="24" y="18"/>
                  <a:pt x="30" y="17"/>
                  <a:pt x="34" y="15"/>
                </a:cubicBezTo>
                <a:cubicBezTo>
                  <a:pt x="41" y="11"/>
                  <a:pt x="40" y="0"/>
                  <a:pt x="3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5" name="CustomShape 130"/>
          <p:cNvSpPr/>
          <p:nvPr/>
        </p:nvSpPr>
        <p:spPr>
          <a:xfrm>
            <a:off x="11707835" y="2959261"/>
            <a:ext cx="131743" cy="98267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27" y="2"/>
                </a:moveTo>
                <a:cubicBezTo>
                  <a:pt x="19" y="0"/>
                  <a:pt x="13" y="7"/>
                  <a:pt x="6" y="9"/>
                </a:cubicBezTo>
                <a:cubicBezTo>
                  <a:pt x="3" y="10"/>
                  <a:pt x="0" y="13"/>
                  <a:pt x="1" y="17"/>
                </a:cubicBezTo>
                <a:cubicBezTo>
                  <a:pt x="1" y="20"/>
                  <a:pt x="5" y="23"/>
                  <a:pt x="8" y="22"/>
                </a:cubicBezTo>
                <a:cubicBezTo>
                  <a:pt x="16" y="21"/>
                  <a:pt x="30" y="17"/>
                  <a:pt x="31" y="8"/>
                </a:cubicBezTo>
                <a:cubicBezTo>
                  <a:pt x="31" y="6"/>
                  <a:pt x="29" y="3"/>
                  <a:pt x="27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6" name="CustomShape 131"/>
          <p:cNvSpPr/>
          <p:nvPr/>
        </p:nvSpPr>
        <p:spPr>
          <a:xfrm>
            <a:off x="11852177" y="2743289"/>
            <a:ext cx="398468" cy="352394"/>
          </a:xfrm>
          <a:custGeom>
            <a:avLst/>
            <a:gdLst/>
            <a:ahLst/>
            <a:cxnLst/>
            <a:rect l="l" t="t" r="r" b="b"/>
            <a:pathLst>
              <a:path w="94" h="83">
                <a:moveTo>
                  <a:pt x="62" y="5"/>
                </a:moveTo>
                <a:cubicBezTo>
                  <a:pt x="54" y="6"/>
                  <a:pt x="48" y="12"/>
                  <a:pt x="44" y="19"/>
                </a:cubicBezTo>
                <a:cubicBezTo>
                  <a:pt x="38" y="14"/>
                  <a:pt x="31" y="11"/>
                  <a:pt x="24" y="15"/>
                </a:cubicBezTo>
                <a:cubicBezTo>
                  <a:pt x="1" y="26"/>
                  <a:pt x="0" y="54"/>
                  <a:pt x="4" y="76"/>
                </a:cubicBezTo>
                <a:cubicBezTo>
                  <a:pt x="6" y="83"/>
                  <a:pt x="16" y="81"/>
                  <a:pt x="15" y="74"/>
                </a:cubicBezTo>
                <a:cubicBezTo>
                  <a:pt x="14" y="62"/>
                  <a:pt x="15" y="39"/>
                  <a:pt x="27" y="32"/>
                </a:cubicBezTo>
                <a:cubicBezTo>
                  <a:pt x="27" y="32"/>
                  <a:pt x="28" y="32"/>
                  <a:pt x="29" y="32"/>
                </a:cubicBezTo>
                <a:cubicBezTo>
                  <a:pt x="30" y="33"/>
                  <a:pt x="31" y="36"/>
                  <a:pt x="32" y="37"/>
                </a:cubicBezTo>
                <a:cubicBezTo>
                  <a:pt x="35" y="42"/>
                  <a:pt x="36" y="47"/>
                  <a:pt x="36" y="53"/>
                </a:cubicBezTo>
                <a:cubicBezTo>
                  <a:pt x="36" y="60"/>
                  <a:pt x="37" y="66"/>
                  <a:pt x="37" y="70"/>
                </a:cubicBezTo>
                <a:cubicBezTo>
                  <a:pt x="39" y="81"/>
                  <a:pt x="55" y="80"/>
                  <a:pt x="56" y="69"/>
                </a:cubicBezTo>
                <a:cubicBezTo>
                  <a:pt x="57" y="60"/>
                  <a:pt x="57" y="50"/>
                  <a:pt x="55" y="40"/>
                </a:cubicBezTo>
                <a:cubicBezTo>
                  <a:pt x="56" y="33"/>
                  <a:pt x="58" y="26"/>
                  <a:pt x="64" y="22"/>
                </a:cubicBezTo>
                <a:cubicBezTo>
                  <a:pt x="72" y="18"/>
                  <a:pt x="71" y="60"/>
                  <a:pt x="72" y="64"/>
                </a:cubicBezTo>
                <a:cubicBezTo>
                  <a:pt x="74" y="71"/>
                  <a:pt x="83" y="71"/>
                  <a:pt x="86" y="65"/>
                </a:cubicBezTo>
                <a:cubicBezTo>
                  <a:pt x="94" y="48"/>
                  <a:pt x="91" y="0"/>
                  <a:pt x="6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7" name="CustomShape 132"/>
          <p:cNvSpPr/>
          <p:nvPr/>
        </p:nvSpPr>
        <p:spPr>
          <a:xfrm>
            <a:off x="12217529" y="2666979"/>
            <a:ext cx="330077" cy="304880"/>
          </a:xfrm>
          <a:custGeom>
            <a:avLst/>
            <a:gdLst/>
            <a:ahLst/>
            <a:cxnLst/>
            <a:rect l="l" t="t" r="r" b="b"/>
            <a:pathLst>
              <a:path w="78" h="72">
                <a:moveTo>
                  <a:pt x="69" y="38"/>
                </a:moveTo>
                <a:cubicBezTo>
                  <a:pt x="59" y="41"/>
                  <a:pt x="52" y="49"/>
                  <a:pt x="42" y="51"/>
                </a:cubicBezTo>
                <a:cubicBezTo>
                  <a:pt x="38" y="51"/>
                  <a:pt x="33" y="49"/>
                  <a:pt x="31" y="46"/>
                </a:cubicBezTo>
                <a:cubicBezTo>
                  <a:pt x="28" y="41"/>
                  <a:pt x="28" y="36"/>
                  <a:pt x="31" y="30"/>
                </a:cubicBezTo>
                <a:cubicBezTo>
                  <a:pt x="34" y="23"/>
                  <a:pt x="43" y="17"/>
                  <a:pt x="50" y="12"/>
                </a:cubicBezTo>
                <a:cubicBezTo>
                  <a:pt x="53" y="9"/>
                  <a:pt x="51" y="3"/>
                  <a:pt x="46" y="2"/>
                </a:cubicBezTo>
                <a:cubicBezTo>
                  <a:pt x="19" y="0"/>
                  <a:pt x="0" y="31"/>
                  <a:pt x="12" y="55"/>
                </a:cubicBezTo>
                <a:cubicBezTo>
                  <a:pt x="18" y="65"/>
                  <a:pt x="29" y="72"/>
                  <a:pt x="41" y="72"/>
                </a:cubicBezTo>
                <a:cubicBezTo>
                  <a:pt x="55" y="72"/>
                  <a:pt x="74" y="63"/>
                  <a:pt x="77" y="48"/>
                </a:cubicBezTo>
                <a:cubicBezTo>
                  <a:pt x="78" y="43"/>
                  <a:pt x="75" y="36"/>
                  <a:pt x="69" y="3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CustomShape 133"/>
          <p:cNvSpPr/>
          <p:nvPr/>
        </p:nvSpPr>
        <p:spPr>
          <a:xfrm>
            <a:off x="12407944" y="2433730"/>
            <a:ext cx="284003" cy="246208"/>
          </a:xfrm>
          <a:custGeom>
            <a:avLst/>
            <a:gdLst/>
            <a:ahLst/>
            <a:cxnLst/>
            <a:rect l="l" t="t" r="r" b="b"/>
            <a:pathLst>
              <a:path w="67" h="58">
                <a:moveTo>
                  <a:pt x="57" y="37"/>
                </a:moveTo>
                <a:cubicBezTo>
                  <a:pt x="52" y="36"/>
                  <a:pt x="46" y="36"/>
                  <a:pt x="40" y="36"/>
                </a:cubicBezTo>
                <a:cubicBezTo>
                  <a:pt x="43" y="29"/>
                  <a:pt x="44" y="20"/>
                  <a:pt x="38" y="13"/>
                </a:cubicBezTo>
                <a:cubicBezTo>
                  <a:pt x="28" y="0"/>
                  <a:pt x="10" y="10"/>
                  <a:pt x="3" y="20"/>
                </a:cubicBezTo>
                <a:cubicBezTo>
                  <a:pt x="0" y="23"/>
                  <a:pt x="5" y="26"/>
                  <a:pt x="8" y="25"/>
                </a:cubicBezTo>
                <a:cubicBezTo>
                  <a:pt x="11" y="24"/>
                  <a:pt x="23" y="19"/>
                  <a:pt x="23" y="23"/>
                </a:cubicBezTo>
                <a:cubicBezTo>
                  <a:pt x="23" y="29"/>
                  <a:pt x="17" y="35"/>
                  <a:pt x="13" y="39"/>
                </a:cubicBezTo>
                <a:cubicBezTo>
                  <a:pt x="6" y="46"/>
                  <a:pt x="11" y="56"/>
                  <a:pt x="21" y="56"/>
                </a:cubicBezTo>
                <a:cubicBezTo>
                  <a:pt x="33" y="55"/>
                  <a:pt x="49" y="58"/>
                  <a:pt x="60" y="52"/>
                </a:cubicBezTo>
                <a:cubicBezTo>
                  <a:pt x="67" y="48"/>
                  <a:pt x="65" y="39"/>
                  <a:pt x="57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9" name="CustomShape 134"/>
          <p:cNvSpPr/>
          <p:nvPr/>
        </p:nvSpPr>
        <p:spPr>
          <a:xfrm>
            <a:off x="7215980" y="998956"/>
            <a:ext cx="606161" cy="836531"/>
          </a:xfrm>
          <a:custGeom>
            <a:avLst/>
            <a:gdLst/>
            <a:ahLst/>
            <a:cxnLst/>
            <a:rect l="l" t="t" r="r" b="b"/>
            <a:pathLst>
              <a:path w="143" h="197">
                <a:moveTo>
                  <a:pt x="53" y="9"/>
                </a:moveTo>
                <a:cubicBezTo>
                  <a:pt x="23" y="18"/>
                  <a:pt x="0" y="49"/>
                  <a:pt x="2" y="82"/>
                </a:cubicBezTo>
                <a:cubicBezTo>
                  <a:pt x="4" y="106"/>
                  <a:pt x="22" y="143"/>
                  <a:pt x="50" y="140"/>
                </a:cubicBezTo>
                <a:cubicBezTo>
                  <a:pt x="56" y="155"/>
                  <a:pt x="61" y="171"/>
                  <a:pt x="70" y="184"/>
                </a:cubicBezTo>
                <a:cubicBezTo>
                  <a:pt x="70" y="185"/>
                  <a:pt x="70" y="185"/>
                  <a:pt x="71" y="185"/>
                </a:cubicBezTo>
                <a:cubicBezTo>
                  <a:pt x="71" y="186"/>
                  <a:pt x="71" y="186"/>
                  <a:pt x="71" y="186"/>
                </a:cubicBezTo>
                <a:cubicBezTo>
                  <a:pt x="72" y="186"/>
                  <a:pt x="72" y="186"/>
                  <a:pt x="72" y="186"/>
                </a:cubicBezTo>
                <a:cubicBezTo>
                  <a:pt x="73" y="187"/>
                  <a:pt x="74" y="187"/>
                  <a:pt x="75" y="187"/>
                </a:cubicBezTo>
                <a:cubicBezTo>
                  <a:pt x="75" y="187"/>
                  <a:pt x="75" y="188"/>
                  <a:pt x="75" y="188"/>
                </a:cubicBezTo>
                <a:cubicBezTo>
                  <a:pt x="80" y="196"/>
                  <a:pt x="88" y="197"/>
                  <a:pt x="96" y="193"/>
                </a:cubicBezTo>
                <a:cubicBezTo>
                  <a:pt x="102" y="190"/>
                  <a:pt x="108" y="182"/>
                  <a:pt x="109" y="175"/>
                </a:cubicBezTo>
                <a:cubicBezTo>
                  <a:pt x="112" y="172"/>
                  <a:pt x="114" y="169"/>
                  <a:pt x="115" y="166"/>
                </a:cubicBezTo>
                <a:cubicBezTo>
                  <a:pt x="116" y="166"/>
                  <a:pt x="116" y="165"/>
                  <a:pt x="116" y="165"/>
                </a:cubicBezTo>
                <a:cubicBezTo>
                  <a:pt x="121" y="148"/>
                  <a:pt x="116" y="127"/>
                  <a:pt x="111" y="109"/>
                </a:cubicBezTo>
                <a:cubicBezTo>
                  <a:pt x="130" y="90"/>
                  <a:pt x="143" y="65"/>
                  <a:pt x="133" y="38"/>
                </a:cubicBezTo>
                <a:cubicBezTo>
                  <a:pt x="120" y="7"/>
                  <a:pt x="83" y="0"/>
                  <a:pt x="53" y="9"/>
                </a:cubicBezTo>
                <a:close/>
                <a:moveTo>
                  <a:pt x="96" y="186"/>
                </a:moveTo>
                <a:cubicBezTo>
                  <a:pt x="92" y="190"/>
                  <a:pt x="86" y="191"/>
                  <a:pt x="81" y="188"/>
                </a:cubicBezTo>
                <a:cubicBezTo>
                  <a:pt x="86" y="188"/>
                  <a:pt x="90" y="186"/>
                  <a:pt x="95" y="184"/>
                </a:cubicBezTo>
                <a:cubicBezTo>
                  <a:pt x="96" y="184"/>
                  <a:pt x="98" y="183"/>
                  <a:pt x="100" y="182"/>
                </a:cubicBezTo>
                <a:cubicBezTo>
                  <a:pt x="99" y="183"/>
                  <a:pt x="98" y="185"/>
                  <a:pt x="96" y="186"/>
                </a:cubicBezTo>
                <a:close/>
                <a:moveTo>
                  <a:pt x="111" y="162"/>
                </a:moveTo>
                <a:cubicBezTo>
                  <a:pt x="106" y="167"/>
                  <a:pt x="102" y="172"/>
                  <a:pt x="96" y="176"/>
                </a:cubicBezTo>
                <a:cubicBezTo>
                  <a:pt x="90" y="180"/>
                  <a:pt x="82" y="183"/>
                  <a:pt x="74" y="183"/>
                </a:cubicBezTo>
                <a:cubicBezTo>
                  <a:pt x="73" y="181"/>
                  <a:pt x="72" y="178"/>
                  <a:pt x="72" y="175"/>
                </a:cubicBezTo>
                <a:cubicBezTo>
                  <a:pt x="84" y="174"/>
                  <a:pt x="103" y="167"/>
                  <a:pt x="111" y="156"/>
                </a:cubicBezTo>
                <a:cubicBezTo>
                  <a:pt x="111" y="158"/>
                  <a:pt x="111" y="160"/>
                  <a:pt x="111" y="162"/>
                </a:cubicBezTo>
                <a:close/>
                <a:moveTo>
                  <a:pt x="111" y="148"/>
                </a:moveTo>
                <a:cubicBezTo>
                  <a:pt x="104" y="153"/>
                  <a:pt x="99" y="159"/>
                  <a:pt x="91" y="163"/>
                </a:cubicBezTo>
                <a:cubicBezTo>
                  <a:pt x="84" y="167"/>
                  <a:pt x="77" y="168"/>
                  <a:pt x="70" y="171"/>
                </a:cubicBezTo>
                <a:cubicBezTo>
                  <a:pt x="69" y="169"/>
                  <a:pt x="68" y="167"/>
                  <a:pt x="67" y="165"/>
                </a:cubicBezTo>
                <a:cubicBezTo>
                  <a:pt x="82" y="161"/>
                  <a:pt x="101" y="155"/>
                  <a:pt x="110" y="143"/>
                </a:cubicBezTo>
                <a:cubicBezTo>
                  <a:pt x="110" y="144"/>
                  <a:pt x="110" y="146"/>
                  <a:pt x="111" y="148"/>
                </a:cubicBezTo>
                <a:close/>
                <a:moveTo>
                  <a:pt x="59" y="86"/>
                </a:moveTo>
                <a:cubicBezTo>
                  <a:pt x="61" y="89"/>
                  <a:pt x="67" y="98"/>
                  <a:pt x="68" y="99"/>
                </a:cubicBezTo>
                <a:cubicBezTo>
                  <a:pt x="73" y="108"/>
                  <a:pt x="77" y="117"/>
                  <a:pt x="80" y="127"/>
                </a:cubicBezTo>
                <a:cubicBezTo>
                  <a:pt x="81" y="129"/>
                  <a:pt x="84" y="128"/>
                  <a:pt x="84" y="126"/>
                </a:cubicBezTo>
                <a:cubicBezTo>
                  <a:pt x="80" y="111"/>
                  <a:pt x="73" y="90"/>
                  <a:pt x="80" y="75"/>
                </a:cubicBezTo>
                <a:cubicBezTo>
                  <a:pt x="90" y="97"/>
                  <a:pt x="98" y="121"/>
                  <a:pt x="97" y="145"/>
                </a:cubicBezTo>
                <a:cubicBezTo>
                  <a:pt x="94" y="147"/>
                  <a:pt x="92" y="149"/>
                  <a:pt x="89" y="150"/>
                </a:cubicBezTo>
                <a:cubicBezTo>
                  <a:pt x="85" y="152"/>
                  <a:pt x="82" y="154"/>
                  <a:pt x="78" y="155"/>
                </a:cubicBezTo>
                <a:cubicBezTo>
                  <a:pt x="70" y="137"/>
                  <a:pt x="63" y="118"/>
                  <a:pt x="60" y="98"/>
                </a:cubicBezTo>
                <a:cubicBezTo>
                  <a:pt x="60" y="100"/>
                  <a:pt x="60" y="89"/>
                  <a:pt x="59" y="86"/>
                </a:cubicBezTo>
                <a:close/>
                <a:moveTo>
                  <a:pt x="127" y="45"/>
                </a:moveTo>
                <a:cubicBezTo>
                  <a:pt x="134" y="68"/>
                  <a:pt x="123" y="85"/>
                  <a:pt x="109" y="100"/>
                </a:cubicBezTo>
                <a:cubicBezTo>
                  <a:pt x="106" y="104"/>
                  <a:pt x="106" y="104"/>
                  <a:pt x="106" y="104"/>
                </a:cubicBezTo>
                <a:cubicBezTo>
                  <a:pt x="107" y="114"/>
                  <a:pt x="107" y="114"/>
                  <a:pt x="107" y="114"/>
                </a:cubicBezTo>
                <a:cubicBezTo>
                  <a:pt x="108" y="119"/>
                  <a:pt x="108" y="125"/>
                  <a:pt x="109" y="130"/>
                </a:cubicBezTo>
                <a:cubicBezTo>
                  <a:pt x="109" y="132"/>
                  <a:pt x="110" y="134"/>
                  <a:pt x="110" y="136"/>
                </a:cubicBezTo>
                <a:cubicBezTo>
                  <a:pt x="107" y="138"/>
                  <a:pt x="105" y="139"/>
                  <a:pt x="103" y="141"/>
                </a:cubicBezTo>
                <a:cubicBezTo>
                  <a:pt x="103" y="117"/>
                  <a:pt x="95" y="89"/>
                  <a:pt x="82" y="69"/>
                </a:cubicBezTo>
                <a:cubicBezTo>
                  <a:pt x="81" y="68"/>
                  <a:pt x="79" y="67"/>
                  <a:pt x="78" y="69"/>
                </a:cubicBezTo>
                <a:cubicBezTo>
                  <a:pt x="73" y="77"/>
                  <a:pt x="72" y="88"/>
                  <a:pt x="74" y="99"/>
                </a:cubicBezTo>
                <a:cubicBezTo>
                  <a:pt x="70" y="92"/>
                  <a:pt x="66" y="86"/>
                  <a:pt x="60" y="80"/>
                </a:cubicBezTo>
                <a:cubicBezTo>
                  <a:pt x="59" y="79"/>
                  <a:pt x="58" y="79"/>
                  <a:pt x="57" y="80"/>
                </a:cubicBezTo>
                <a:cubicBezTo>
                  <a:pt x="50" y="83"/>
                  <a:pt x="55" y="103"/>
                  <a:pt x="56" y="108"/>
                </a:cubicBezTo>
                <a:cubicBezTo>
                  <a:pt x="59" y="125"/>
                  <a:pt x="65" y="142"/>
                  <a:pt x="75" y="157"/>
                </a:cubicBezTo>
                <a:cubicBezTo>
                  <a:pt x="72" y="158"/>
                  <a:pt x="69" y="159"/>
                  <a:pt x="66" y="160"/>
                </a:cubicBezTo>
                <a:cubicBezTo>
                  <a:pt x="62" y="153"/>
                  <a:pt x="59" y="146"/>
                  <a:pt x="55" y="139"/>
                </a:cubicBezTo>
                <a:cubicBezTo>
                  <a:pt x="53" y="136"/>
                  <a:pt x="53" y="136"/>
                  <a:pt x="53" y="136"/>
                </a:cubicBezTo>
                <a:cubicBezTo>
                  <a:pt x="49" y="136"/>
                  <a:pt x="49" y="136"/>
                  <a:pt x="49" y="136"/>
                </a:cubicBezTo>
                <a:cubicBezTo>
                  <a:pt x="22" y="134"/>
                  <a:pt x="8" y="101"/>
                  <a:pt x="8" y="77"/>
                </a:cubicBezTo>
                <a:cubicBezTo>
                  <a:pt x="7" y="47"/>
                  <a:pt x="31" y="22"/>
                  <a:pt x="58" y="14"/>
                </a:cubicBezTo>
                <a:cubicBezTo>
                  <a:pt x="85" y="6"/>
                  <a:pt x="119" y="16"/>
                  <a:pt x="127" y="4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0" name="CustomShape 135"/>
          <p:cNvSpPr/>
          <p:nvPr/>
        </p:nvSpPr>
        <p:spPr>
          <a:xfrm>
            <a:off x="7550737" y="714594"/>
            <a:ext cx="42834" cy="174577"/>
          </a:xfrm>
          <a:custGeom>
            <a:avLst/>
            <a:gdLst/>
            <a:ahLst/>
            <a:cxnLst/>
            <a:rect l="l" t="t" r="r" b="b"/>
            <a:pathLst>
              <a:path w="10" h="41">
                <a:moveTo>
                  <a:pt x="4" y="3"/>
                </a:moveTo>
                <a:cubicBezTo>
                  <a:pt x="3" y="8"/>
                  <a:pt x="2" y="14"/>
                  <a:pt x="2" y="20"/>
                </a:cubicBezTo>
                <a:cubicBezTo>
                  <a:pt x="1" y="26"/>
                  <a:pt x="0" y="33"/>
                  <a:pt x="1" y="39"/>
                </a:cubicBezTo>
                <a:cubicBezTo>
                  <a:pt x="2" y="41"/>
                  <a:pt x="4" y="41"/>
                  <a:pt x="5" y="39"/>
                </a:cubicBezTo>
                <a:cubicBezTo>
                  <a:pt x="10" y="28"/>
                  <a:pt x="8" y="14"/>
                  <a:pt x="8" y="3"/>
                </a:cubicBezTo>
                <a:cubicBezTo>
                  <a:pt x="8" y="0"/>
                  <a:pt x="4" y="0"/>
                  <a:pt x="4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1" name="CustomShape 136"/>
          <p:cNvSpPr/>
          <p:nvPr/>
        </p:nvSpPr>
        <p:spPr>
          <a:xfrm>
            <a:off x="7245856" y="765347"/>
            <a:ext cx="71631" cy="119144"/>
          </a:xfrm>
          <a:custGeom>
            <a:avLst/>
            <a:gdLst/>
            <a:ahLst/>
            <a:cxnLst/>
            <a:rect l="l" t="t" r="r" b="b"/>
            <a:pathLst>
              <a:path w="17" h="28">
                <a:moveTo>
                  <a:pt x="5" y="2"/>
                </a:moveTo>
                <a:cubicBezTo>
                  <a:pt x="4" y="0"/>
                  <a:pt x="0" y="1"/>
                  <a:pt x="1" y="4"/>
                </a:cubicBezTo>
                <a:cubicBezTo>
                  <a:pt x="3" y="12"/>
                  <a:pt x="7" y="20"/>
                  <a:pt x="12" y="27"/>
                </a:cubicBezTo>
                <a:cubicBezTo>
                  <a:pt x="14" y="28"/>
                  <a:pt x="17" y="27"/>
                  <a:pt x="16" y="25"/>
                </a:cubicBezTo>
                <a:cubicBezTo>
                  <a:pt x="14" y="17"/>
                  <a:pt x="9" y="10"/>
                  <a:pt x="5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2" name="CustomShape 137"/>
          <p:cNvSpPr/>
          <p:nvPr/>
        </p:nvSpPr>
        <p:spPr>
          <a:xfrm>
            <a:off x="7007927" y="940284"/>
            <a:ext cx="139662" cy="109426"/>
          </a:xfrm>
          <a:custGeom>
            <a:avLst/>
            <a:gdLst/>
            <a:ahLst/>
            <a:cxnLst/>
            <a:rect l="l" t="t" r="r" b="b"/>
            <a:pathLst>
              <a:path w="33" h="26">
                <a:moveTo>
                  <a:pt x="32" y="21"/>
                </a:moveTo>
                <a:cubicBezTo>
                  <a:pt x="28" y="17"/>
                  <a:pt x="23" y="13"/>
                  <a:pt x="18" y="9"/>
                </a:cubicBezTo>
                <a:cubicBezTo>
                  <a:pt x="14" y="6"/>
                  <a:pt x="9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5" y="8"/>
                  <a:pt x="10" y="11"/>
                  <a:pt x="15" y="15"/>
                </a:cubicBezTo>
                <a:cubicBezTo>
                  <a:pt x="19" y="18"/>
                  <a:pt x="24" y="22"/>
                  <a:pt x="29" y="25"/>
                </a:cubicBezTo>
                <a:cubicBezTo>
                  <a:pt x="31" y="26"/>
                  <a:pt x="33" y="23"/>
                  <a:pt x="32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3" name="CustomShape 138"/>
          <p:cNvSpPr/>
          <p:nvPr/>
        </p:nvSpPr>
        <p:spPr>
          <a:xfrm>
            <a:off x="6987410" y="1254523"/>
            <a:ext cx="131743" cy="50753"/>
          </a:xfrm>
          <a:custGeom>
            <a:avLst/>
            <a:gdLst/>
            <a:ahLst/>
            <a:cxnLst/>
            <a:rect l="l" t="t" r="r" b="b"/>
            <a:pathLst>
              <a:path w="31" h="12">
                <a:moveTo>
                  <a:pt x="30" y="8"/>
                </a:moveTo>
                <a:cubicBezTo>
                  <a:pt x="26" y="6"/>
                  <a:pt x="21" y="5"/>
                  <a:pt x="17" y="4"/>
                </a:cubicBezTo>
                <a:cubicBezTo>
                  <a:pt x="12" y="2"/>
                  <a:pt x="7" y="1"/>
                  <a:pt x="3" y="0"/>
                </a:cubicBezTo>
                <a:cubicBezTo>
                  <a:pt x="0" y="0"/>
                  <a:pt x="0" y="3"/>
                  <a:pt x="2" y="4"/>
                </a:cubicBezTo>
                <a:cubicBezTo>
                  <a:pt x="6" y="6"/>
                  <a:pt x="11" y="7"/>
                  <a:pt x="15" y="9"/>
                </a:cubicBezTo>
                <a:cubicBezTo>
                  <a:pt x="19" y="10"/>
                  <a:pt x="24" y="12"/>
                  <a:pt x="28" y="12"/>
                </a:cubicBezTo>
                <a:cubicBezTo>
                  <a:pt x="30" y="12"/>
                  <a:pt x="31" y="9"/>
                  <a:pt x="30" y="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4" name="CustomShape 139"/>
          <p:cNvSpPr/>
          <p:nvPr/>
        </p:nvSpPr>
        <p:spPr>
          <a:xfrm>
            <a:off x="7063360" y="1521249"/>
            <a:ext cx="101507" cy="136422"/>
          </a:xfrm>
          <a:custGeom>
            <a:avLst/>
            <a:gdLst/>
            <a:ahLst/>
            <a:cxnLst/>
            <a:rect l="l" t="t" r="r" b="b"/>
            <a:pathLst>
              <a:path w="24" h="32">
                <a:moveTo>
                  <a:pt x="21" y="1"/>
                </a:moveTo>
                <a:cubicBezTo>
                  <a:pt x="11" y="7"/>
                  <a:pt x="2" y="20"/>
                  <a:pt x="1" y="30"/>
                </a:cubicBezTo>
                <a:cubicBezTo>
                  <a:pt x="0" y="32"/>
                  <a:pt x="2" y="32"/>
                  <a:pt x="3" y="31"/>
                </a:cubicBezTo>
                <a:cubicBezTo>
                  <a:pt x="6" y="27"/>
                  <a:pt x="9" y="23"/>
                  <a:pt x="12" y="18"/>
                </a:cubicBezTo>
                <a:cubicBezTo>
                  <a:pt x="16" y="14"/>
                  <a:pt x="20" y="10"/>
                  <a:pt x="23" y="4"/>
                </a:cubicBezTo>
                <a:cubicBezTo>
                  <a:pt x="24" y="3"/>
                  <a:pt x="22" y="0"/>
                  <a:pt x="21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5" name="CustomShape 140"/>
          <p:cNvSpPr/>
          <p:nvPr/>
        </p:nvSpPr>
        <p:spPr>
          <a:xfrm>
            <a:off x="7839779" y="902129"/>
            <a:ext cx="139662" cy="177817"/>
          </a:xfrm>
          <a:custGeom>
            <a:avLst/>
            <a:gdLst/>
            <a:ahLst/>
            <a:cxnLst/>
            <a:rect l="l" t="t" r="r" b="b"/>
            <a:pathLst>
              <a:path w="33" h="42">
                <a:moveTo>
                  <a:pt x="29" y="2"/>
                </a:moveTo>
                <a:cubicBezTo>
                  <a:pt x="24" y="7"/>
                  <a:pt x="20" y="13"/>
                  <a:pt x="15" y="18"/>
                </a:cubicBezTo>
                <a:cubicBezTo>
                  <a:pt x="10" y="24"/>
                  <a:pt x="3" y="31"/>
                  <a:pt x="0" y="39"/>
                </a:cubicBezTo>
                <a:cubicBezTo>
                  <a:pt x="0" y="41"/>
                  <a:pt x="2" y="42"/>
                  <a:pt x="4" y="41"/>
                </a:cubicBezTo>
                <a:cubicBezTo>
                  <a:pt x="10" y="36"/>
                  <a:pt x="14" y="30"/>
                  <a:pt x="18" y="24"/>
                </a:cubicBezTo>
                <a:cubicBezTo>
                  <a:pt x="23" y="18"/>
                  <a:pt x="28" y="11"/>
                  <a:pt x="32" y="4"/>
                </a:cubicBezTo>
                <a:cubicBezTo>
                  <a:pt x="33" y="3"/>
                  <a:pt x="31" y="0"/>
                  <a:pt x="2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6" name="CustomShape 141"/>
          <p:cNvSpPr/>
          <p:nvPr/>
        </p:nvSpPr>
        <p:spPr>
          <a:xfrm>
            <a:off x="7885853" y="1224287"/>
            <a:ext cx="161619" cy="33476"/>
          </a:xfrm>
          <a:custGeom>
            <a:avLst/>
            <a:gdLst/>
            <a:ahLst/>
            <a:cxnLst/>
            <a:rect l="l" t="t" r="r" b="b"/>
            <a:pathLst>
              <a:path w="38" h="8">
                <a:moveTo>
                  <a:pt x="35" y="3"/>
                </a:moveTo>
                <a:cubicBezTo>
                  <a:pt x="30" y="2"/>
                  <a:pt x="24" y="3"/>
                  <a:pt x="18" y="2"/>
                </a:cubicBezTo>
                <a:cubicBezTo>
                  <a:pt x="13" y="2"/>
                  <a:pt x="7" y="0"/>
                  <a:pt x="2" y="1"/>
                </a:cubicBezTo>
                <a:cubicBezTo>
                  <a:pt x="0" y="1"/>
                  <a:pt x="0" y="3"/>
                  <a:pt x="1" y="4"/>
                </a:cubicBezTo>
                <a:cubicBezTo>
                  <a:pt x="6" y="7"/>
                  <a:pt x="12" y="7"/>
                  <a:pt x="18" y="7"/>
                </a:cubicBezTo>
                <a:cubicBezTo>
                  <a:pt x="24" y="8"/>
                  <a:pt x="30" y="8"/>
                  <a:pt x="36" y="6"/>
                </a:cubicBezTo>
                <a:cubicBezTo>
                  <a:pt x="38" y="6"/>
                  <a:pt x="37" y="3"/>
                  <a:pt x="35" y="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7" name="CustomShape 142"/>
          <p:cNvSpPr/>
          <p:nvPr/>
        </p:nvSpPr>
        <p:spPr>
          <a:xfrm>
            <a:off x="7831860" y="1465456"/>
            <a:ext cx="104746" cy="63712"/>
          </a:xfrm>
          <a:custGeom>
            <a:avLst/>
            <a:gdLst/>
            <a:ahLst/>
            <a:cxnLst/>
            <a:rect l="l" t="t" r="r" b="b"/>
            <a:pathLst>
              <a:path w="25" h="15">
                <a:moveTo>
                  <a:pt x="22" y="11"/>
                </a:moveTo>
                <a:cubicBezTo>
                  <a:pt x="18" y="10"/>
                  <a:pt x="15" y="8"/>
                  <a:pt x="12" y="6"/>
                </a:cubicBezTo>
                <a:cubicBezTo>
                  <a:pt x="9" y="5"/>
                  <a:pt x="6" y="2"/>
                  <a:pt x="3" y="0"/>
                </a:cubicBezTo>
                <a:cubicBezTo>
                  <a:pt x="1" y="0"/>
                  <a:pt x="0" y="2"/>
                  <a:pt x="1" y="3"/>
                </a:cubicBezTo>
                <a:cubicBezTo>
                  <a:pt x="3" y="10"/>
                  <a:pt x="14" y="13"/>
                  <a:pt x="21" y="15"/>
                </a:cubicBezTo>
                <a:cubicBezTo>
                  <a:pt x="23" y="15"/>
                  <a:pt x="25" y="11"/>
                  <a:pt x="22" y="1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8" name="CustomShape 143"/>
          <p:cNvSpPr/>
          <p:nvPr/>
        </p:nvSpPr>
        <p:spPr>
          <a:xfrm>
            <a:off x="7499983" y="1606917"/>
            <a:ext cx="187176" cy="117345"/>
          </a:xfrm>
          <a:custGeom>
            <a:avLst/>
            <a:gdLst/>
            <a:ahLst/>
            <a:cxnLst/>
            <a:rect l="l" t="t" r="r" b="b"/>
            <a:pathLst>
              <a:path w="44" h="28">
                <a:moveTo>
                  <a:pt x="0" y="22"/>
                </a:moveTo>
                <a:cubicBezTo>
                  <a:pt x="1" y="24"/>
                  <a:pt x="2" y="26"/>
                  <a:pt x="3" y="28"/>
                </a:cubicBezTo>
                <a:cubicBezTo>
                  <a:pt x="10" y="25"/>
                  <a:pt x="17" y="24"/>
                  <a:pt x="24" y="20"/>
                </a:cubicBezTo>
                <a:cubicBezTo>
                  <a:pt x="32" y="16"/>
                  <a:pt x="37" y="10"/>
                  <a:pt x="44" y="5"/>
                </a:cubicBezTo>
                <a:cubicBezTo>
                  <a:pt x="43" y="3"/>
                  <a:pt x="43" y="1"/>
                  <a:pt x="43" y="0"/>
                </a:cubicBezTo>
                <a:cubicBezTo>
                  <a:pt x="34" y="12"/>
                  <a:pt x="15" y="18"/>
                  <a:pt x="0" y="22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59" name="CustomShape 144"/>
          <p:cNvSpPr/>
          <p:nvPr/>
        </p:nvSpPr>
        <p:spPr>
          <a:xfrm>
            <a:off x="7466508" y="1317875"/>
            <a:ext cx="165218" cy="339796"/>
          </a:xfrm>
          <a:custGeom>
            <a:avLst/>
            <a:gdLst/>
            <a:ahLst/>
            <a:cxnLst/>
            <a:rect l="l" t="t" r="r" b="b"/>
            <a:pathLst>
              <a:path w="39" h="80">
                <a:moveTo>
                  <a:pt x="19" y="80"/>
                </a:moveTo>
                <a:cubicBezTo>
                  <a:pt x="23" y="79"/>
                  <a:pt x="26" y="77"/>
                  <a:pt x="30" y="75"/>
                </a:cubicBezTo>
                <a:cubicBezTo>
                  <a:pt x="33" y="74"/>
                  <a:pt x="35" y="72"/>
                  <a:pt x="38" y="70"/>
                </a:cubicBezTo>
                <a:cubicBezTo>
                  <a:pt x="39" y="46"/>
                  <a:pt x="31" y="22"/>
                  <a:pt x="21" y="0"/>
                </a:cubicBezTo>
                <a:cubicBezTo>
                  <a:pt x="14" y="15"/>
                  <a:pt x="21" y="36"/>
                  <a:pt x="25" y="51"/>
                </a:cubicBezTo>
                <a:cubicBezTo>
                  <a:pt x="25" y="53"/>
                  <a:pt x="22" y="54"/>
                  <a:pt x="21" y="52"/>
                </a:cubicBezTo>
                <a:cubicBezTo>
                  <a:pt x="18" y="42"/>
                  <a:pt x="14" y="33"/>
                  <a:pt x="9" y="24"/>
                </a:cubicBezTo>
                <a:cubicBezTo>
                  <a:pt x="8" y="23"/>
                  <a:pt x="2" y="14"/>
                  <a:pt x="0" y="11"/>
                </a:cubicBezTo>
                <a:cubicBezTo>
                  <a:pt x="1" y="14"/>
                  <a:pt x="1" y="25"/>
                  <a:pt x="1" y="23"/>
                </a:cubicBezTo>
                <a:cubicBezTo>
                  <a:pt x="4" y="43"/>
                  <a:pt x="11" y="62"/>
                  <a:pt x="19" y="8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0" name="CustomShape 145"/>
          <p:cNvSpPr/>
          <p:nvPr/>
        </p:nvSpPr>
        <p:spPr>
          <a:xfrm>
            <a:off x="7245856" y="1024153"/>
            <a:ext cx="538130" cy="654035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1" name="CustomShape 146"/>
          <p:cNvSpPr/>
          <p:nvPr/>
        </p:nvSpPr>
        <p:spPr>
          <a:xfrm>
            <a:off x="7550737" y="1113061"/>
            <a:ext cx="169898" cy="111226"/>
          </a:xfrm>
          <a:custGeom>
            <a:avLst/>
            <a:gdLst/>
            <a:ahLst/>
            <a:cxnLst/>
            <a:rect l="l" t="t" r="r" b="b"/>
            <a:pathLst>
              <a:path w="40" h="26">
                <a:moveTo>
                  <a:pt x="17" y="2"/>
                </a:moveTo>
                <a:cubicBezTo>
                  <a:pt x="16" y="3"/>
                  <a:pt x="15" y="3"/>
                  <a:pt x="14" y="2"/>
                </a:cubicBezTo>
                <a:cubicBezTo>
                  <a:pt x="12" y="2"/>
                  <a:pt x="10" y="1"/>
                  <a:pt x="8" y="0"/>
                </a:cubicBezTo>
                <a:cubicBezTo>
                  <a:pt x="6" y="1"/>
                  <a:pt x="5" y="2"/>
                  <a:pt x="3" y="3"/>
                </a:cubicBezTo>
                <a:cubicBezTo>
                  <a:pt x="2" y="5"/>
                  <a:pt x="1" y="5"/>
                  <a:pt x="0" y="4"/>
                </a:cubicBezTo>
                <a:cubicBezTo>
                  <a:pt x="1" y="5"/>
                  <a:pt x="1" y="5"/>
                  <a:pt x="1" y="6"/>
                </a:cubicBezTo>
                <a:cubicBezTo>
                  <a:pt x="2" y="9"/>
                  <a:pt x="3" y="14"/>
                  <a:pt x="6" y="16"/>
                </a:cubicBezTo>
                <a:cubicBezTo>
                  <a:pt x="11" y="21"/>
                  <a:pt x="21" y="26"/>
                  <a:pt x="28" y="25"/>
                </a:cubicBezTo>
                <a:cubicBezTo>
                  <a:pt x="40" y="24"/>
                  <a:pt x="29" y="11"/>
                  <a:pt x="25" y="8"/>
                </a:cubicBezTo>
                <a:cubicBezTo>
                  <a:pt x="23" y="6"/>
                  <a:pt x="20" y="4"/>
                  <a:pt x="17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2" name="CustomShape 147"/>
          <p:cNvSpPr/>
          <p:nvPr/>
        </p:nvSpPr>
        <p:spPr>
          <a:xfrm>
            <a:off x="7245856" y="1024153"/>
            <a:ext cx="538130" cy="654035"/>
          </a:xfrm>
          <a:custGeom>
            <a:avLst/>
            <a:gdLst/>
            <a:ahLst/>
            <a:cxnLst/>
            <a:rect l="l" t="t" r="r" b="b"/>
            <a:pathLst>
              <a:path w="127" h="154">
                <a:moveTo>
                  <a:pt x="51" y="8"/>
                </a:moveTo>
                <a:cubicBezTo>
                  <a:pt x="24" y="16"/>
                  <a:pt x="0" y="41"/>
                  <a:pt x="1" y="71"/>
                </a:cubicBezTo>
                <a:cubicBezTo>
                  <a:pt x="1" y="95"/>
                  <a:pt x="15" y="128"/>
                  <a:pt x="42" y="130"/>
                </a:cubicBezTo>
                <a:cubicBezTo>
                  <a:pt x="46" y="130"/>
                  <a:pt x="46" y="130"/>
                  <a:pt x="46" y="130"/>
                </a:cubicBezTo>
                <a:cubicBezTo>
                  <a:pt x="48" y="133"/>
                  <a:pt x="48" y="133"/>
                  <a:pt x="48" y="133"/>
                </a:cubicBezTo>
                <a:cubicBezTo>
                  <a:pt x="52" y="140"/>
                  <a:pt x="55" y="147"/>
                  <a:pt x="59" y="154"/>
                </a:cubicBezTo>
                <a:cubicBezTo>
                  <a:pt x="62" y="153"/>
                  <a:pt x="65" y="152"/>
                  <a:pt x="68" y="151"/>
                </a:cubicBezTo>
                <a:cubicBezTo>
                  <a:pt x="58" y="136"/>
                  <a:pt x="52" y="119"/>
                  <a:pt x="49" y="102"/>
                </a:cubicBezTo>
                <a:cubicBezTo>
                  <a:pt x="48" y="97"/>
                  <a:pt x="43" y="77"/>
                  <a:pt x="50" y="74"/>
                </a:cubicBezTo>
                <a:cubicBezTo>
                  <a:pt x="51" y="73"/>
                  <a:pt x="52" y="73"/>
                  <a:pt x="53" y="74"/>
                </a:cubicBezTo>
                <a:cubicBezTo>
                  <a:pt x="59" y="80"/>
                  <a:pt x="63" y="86"/>
                  <a:pt x="67" y="93"/>
                </a:cubicBezTo>
                <a:cubicBezTo>
                  <a:pt x="65" y="82"/>
                  <a:pt x="66" y="71"/>
                  <a:pt x="71" y="63"/>
                </a:cubicBezTo>
                <a:cubicBezTo>
                  <a:pt x="72" y="61"/>
                  <a:pt x="74" y="62"/>
                  <a:pt x="75" y="63"/>
                </a:cubicBezTo>
                <a:cubicBezTo>
                  <a:pt x="88" y="83"/>
                  <a:pt x="96" y="111"/>
                  <a:pt x="96" y="135"/>
                </a:cubicBezTo>
                <a:cubicBezTo>
                  <a:pt x="98" y="133"/>
                  <a:pt x="100" y="132"/>
                  <a:pt x="103" y="130"/>
                </a:cubicBezTo>
                <a:cubicBezTo>
                  <a:pt x="103" y="128"/>
                  <a:pt x="102" y="126"/>
                  <a:pt x="102" y="124"/>
                </a:cubicBezTo>
                <a:cubicBezTo>
                  <a:pt x="101" y="119"/>
                  <a:pt x="101" y="113"/>
                  <a:pt x="100" y="108"/>
                </a:cubicBezTo>
                <a:cubicBezTo>
                  <a:pt x="99" y="98"/>
                  <a:pt x="99" y="98"/>
                  <a:pt x="99" y="98"/>
                </a:cubicBezTo>
                <a:cubicBezTo>
                  <a:pt x="102" y="94"/>
                  <a:pt x="102" y="94"/>
                  <a:pt x="102" y="94"/>
                </a:cubicBezTo>
                <a:cubicBezTo>
                  <a:pt x="116" y="79"/>
                  <a:pt x="127" y="62"/>
                  <a:pt x="120" y="39"/>
                </a:cubicBezTo>
                <a:cubicBezTo>
                  <a:pt x="112" y="10"/>
                  <a:pt x="78" y="0"/>
                  <a:pt x="51" y="8"/>
                </a:cubicBezTo>
                <a:close/>
                <a:moveTo>
                  <a:pt x="111" y="43"/>
                </a:moveTo>
                <a:cubicBezTo>
                  <a:pt x="110" y="48"/>
                  <a:pt x="107" y="52"/>
                  <a:pt x="102" y="52"/>
                </a:cubicBezTo>
                <a:cubicBezTo>
                  <a:pt x="88" y="53"/>
                  <a:pt x="75" y="45"/>
                  <a:pt x="69" y="33"/>
                </a:cubicBezTo>
                <a:cubicBezTo>
                  <a:pt x="67" y="29"/>
                  <a:pt x="65" y="21"/>
                  <a:pt x="70" y="17"/>
                </a:cubicBezTo>
                <a:cubicBezTo>
                  <a:pt x="73" y="15"/>
                  <a:pt x="77" y="15"/>
                  <a:pt x="81" y="15"/>
                </a:cubicBezTo>
                <a:cubicBezTo>
                  <a:pt x="89" y="15"/>
                  <a:pt x="99" y="22"/>
                  <a:pt x="104" y="27"/>
                </a:cubicBezTo>
                <a:cubicBezTo>
                  <a:pt x="108" y="32"/>
                  <a:pt x="112" y="37"/>
                  <a:pt x="111" y="43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3" name="CustomShape 148"/>
          <p:cNvSpPr/>
          <p:nvPr/>
        </p:nvSpPr>
        <p:spPr>
          <a:xfrm>
            <a:off x="7520501" y="1660910"/>
            <a:ext cx="166658" cy="114105"/>
          </a:xfrm>
          <a:custGeom>
            <a:avLst/>
            <a:gdLst/>
            <a:ahLst/>
            <a:cxnLst/>
            <a:rect l="l" t="t" r="r" b="b"/>
            <a:pathLst>
              <a:path w="39" h="27">
                <a:moveTo>
                  <a:pt x="0" y="19"/>
                </a:moveTo>
                <a:cubicBezTo>
                  <a:pt x="0" y="22"/>
                  <a:pt x="1" y="25"/>
                  <a:pt x="2" y="27"/>
                </a:cubicBezTo>
                <a:cubicBezTo>
                  <a:pt x="10" y="27"/>
                  <a:pt x="18" y="24"/>
                  <a:pt x="24" y="20"/>
                </a:cubicBezTo>
                <a:cubicBezTo>
                  <a:pt x="30" y="16"/>
                  <a:pt x="34" y="11"/>
                  <a:pt x="39" y="6"/>
                </a:cubicBezTo>
                <a:cubicBezTo>
                  <a:pt x="39" y="4"/>
                  <a:pt x="39" y="2"/>
                  <a:pt x="39" y="0"/>
                </a:cubicBezTo>
                <a:cubicBezTo>
                  <a:pt x="31" y="11"/>
                  <a:pt x="12" y="18"/>
                  <a:pt x="0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4" name="CustomShape 149"/>
          <p:cNvSpPr/>
          <p:nvPr/>
        </p:nvSpPr>
        <p:spPr>
          <a:xfrm>
            <a:off x="7499983" y="1690786"/>
            <a:ext cx="55433" cy="33476"/>
          </a:xfrm>
          <a:custGeom>
            <a:avLst/>
            <a:gdLst/>
            <a:ahLst/>
            <a:cxnLst/>
            <a:rect l="l" t="t" r="r" b="b"/>
            <a:pathLst>
              <a:path w="13" h="8">
                <a:moveTo>
                  <a:pt x="8" y="0"/>
                </a:moveTo>
                <a:cubicBezTo>
                  <a:pt x="5" y="0"/>
                  <a:pt x="3" y="1"/>
                  <a:pt x="0" y="2"/>
                </a:cubicBezTo>
                <a:cubicBezTo>
                  <a:pt x="1" y="4"/>
                  <a:pt x="2" y="6"/>
                  <a:pt x="3" y="8"/>
                </a:cubicBezTo>
                <a:cubicBezTo>
                  <a:pt x="6" y="7"/>
                  <a:pt x="10" y="6"/>
                  <a:pt x="13" y="4"/>
                </a:cubicBezTo>
                <a:cubicBezTo>
                  <a:pt x="11" y="3"/>
                  <a:pt x="9" y="2"/>
                  <a:pt x="8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5" name="CustomShape 150"/>
          <p:cNvSpPr/>
          <p:nvPr/>
        </p:nvSpPr>
        <p:spPr>
          <a:xfrm>
            <a:off x="7560455" y="1606917"/>
            <a:ext cx="126704" cy="91788"/>
          </a:xfrm>
          <a:custGeom>
            <a:avLst/>
            <a:gdLst/>
            <a:ahLst/>
            <a:cxnLst/>
            <a:rect l="l" t="t" r="r" b="b"/>
            <a:pathLst>
              <a:path w="30" h="22">
                <a:moveTo>
                  <a:pt x="0" y="18"/>
                </a:moveTo>
                <a:cubicBezTo>
                  <a:pt x="2" y="20"/>
                  <a:pt x="4" y="21"/>
                  <a:pt x="7" y="22"/>
                </a:cubicBezTo>
                <a:cubicBezTo>
                  <a:pt x="8" y="21"/>
                  <a:pt x="9" y="21"/>
                  <a:pt x="10" y="20"/>
                </a:cubicBezTo>
                <a:cubicBezTo>
                  <a:pt x="18" y="16"/>
                  <a:pt x="23" y="10"/>
                  <a:pt x="30" y="5"/>
                </a:cubicBezTo>
                <a:cubicBezTo>
                  <a:pt x="29" y="3"/>
                  <a:pt x="29" y="1"/>
                  <a:pt x="29" y="0"/>
                </a:cubicBezTo>
                <a:cubicBezTo>
                  <a:pt x="22" y="8"/>
                  <a:pt x="11" y="14"/>
                  <a:pt x="0" y="18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6" name="CustomShape 151"/>
          <p:cNvSpPr/>
          <p:nvPr/>
        </p:nvSpPr>
        <p:spPr>
          <a:xfrm>
            <a:off x="7636406" y="1660910"/>
            <a:ext cx="50753" cy="42834"/>
          </a:xfrm>
          <a:custGeom>
            <a:avLst/>
            <a:gdLst/>
            <a:ahLst/>
            <a:cxnLst/>
            <a:rect l="l" t="t" r="r" b="b"/>
            <a:pathLst>
              <a:path w="12" h="10">
                <a:moveTo>
                  <a:pt x="11" y="7"/>
                </a:moveTo>
                <a:cubicBezTo>
                  <a:pt x="11" y="7"/>
                  <a:pt x="12" y="6"/>
                  <a:pt x="12" y="6"/>
                </a:cubicBezTo>
                <a:cubicBezTo>
                  <a:pt x="12" y="4"/>
                  <a:pt x="12" y="2"/>
                  <a:pt x="12" y="0"/>
                </a:cubicBezTo>
                <a:cubicBezTo>
                  <a:pt x="9" y="4"/>
                  <a:pt x="5" y="7"/>
                  <a:pt x="0" y="10"/>
                </a:cubicBezTo>
                <a:cubicBezTo>
                  <a:pt x="4" y="10"/>
                  <a:pt x="8" y="9"/>
                  <a:pt x="11" y="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7" name="CustomShape 152"/>
          <p:cNvSpPr/>
          <p:nvPr/>
        </p:nvSpPr>
        <p:spPr>
          <a:xfrm>
            <a:off x="7520501" y="1724262"/>
            <a:ext cx="128503" cy="50753"/>
          </a:xfrm>
          <a:custGeom>
            <a:avLst/>
            <a:gdLst/>
            <a:ahLst/>
            <a:cxnLst/>
            <a:rect l="l" t="t" r="r" b="b"/>
            <a:pathLst>
              <a:path w="30" h="12">
                <a:moveTo>
                  <a:pt x="16" y="0"/>
                </a:moveTo>
                <a:cubicBezTo>
                  <a:pt x="11" y="2"/>
                  <a:pt x="5" y="4"/>
                  <a:pt x="0" y="4"/>
                </a:cubicBezTo>
                <a:cubicBezTo>
                  <a:pt x="0" y="7"/>
                  <a:pt x="1" y="10"/>
                  <a:pt x="2" y="12"/>
                </a:cubicBezTo>
                <a:cubicBezTo>
                  <a:pt x="10" y="12"/>
                  <a:pt x="18" y="9"/>
                  <a:pt x="24" y="5"/>
                </a:cubicBezTo>
                <a:cubicBezTo>
                  <a:pt x="26" y="4"/>
                  <a:pt x="28" y="2"/>
                  <a:pt x="30" y="1"/>
                </a:cubicBezTo>
                <a:cubicBezTo>
                  <a:pt x="25" y="1"/>
                  <a:pt x="21" y="1"/>
                  <a:pt x="16" y="0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8" name="CustomShape 153"/>
          <p:cNvSpPr/>
          <p:nvPr/>
        </p:nvSpPr>
        <p:spPr>
          <a:xfrm>
            <a:off x="7560455" y="1771776"/>
            <a:ext cx="79190" cy="38155"/>
          </a:xfrm>
          <a:custGeom>
            <a:avLst/>
            <a:gdLst/>
            <a:ahLst/>
            <a:cxnLst/>
            <a:rect l="l" t="t" r="r" b="b"/>
            <a:pathLst>
              <a:path w="19" h="9">
                <a:moveTo>
                  <a:pt x="0" y="6"/>
                </a:moveTo>
                <a:cubicBezTo>
                  <a:pt x="5" y="9"/>
                  <a:pt x="11" y="8"/>
                  <a:pt x="15" y="4"/>
                </a:cubicBezTo>
                <a:cubicBezTo>
                  <a:pt x="17" y="3"/>
                  <a:pt x="18" y="1"/>
                  <a:pt x="19" y="0"/>
                </a:cubicBezTo>
                <a:cubicBezTo>
                  <a:pt x="17" y="1"/>
                  <a:pt x="15" y="2"/>
                  <a:pt x="14" y="2"/>
                </a:cubicBezTo>
                <a:cubicBezTo>
                  <a:pt x="9" y="4"/>
                  <a:pt x="5" y="6"/>
                  <a:pt x="0" y="6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69" name="CustomShape 154"/>
          <p:cNvSpPr/>
          <p:nvPr/>
        </p:nvSpPr>
        <p:spPr>
          <a:xfrm>
            <a:off x="5239478" y="3435479"/>
            <a:ext cx="1220961" cy="666633"/>
          </a:xfrm>
          <a:custGeom>
            <a:avLst/>
            <a:gdLst/>
            <a:ahLst/>
            <a:cxnLst/>
            <a:rect l="l" t="t" r="r" b="b"/>
            <a:pathLst>
              <a:path w="288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5"/>
                  <a:pt x="64" y="134"/>
                  <a:pt x="65" y="136"/>
                </a:cubicBezTo>
                <a:cubicBezTo>
                  <a:pt x="67" y="138"/>
                  <a:pt x="69" y="141"/>
                  <a:pt x="71" y="144"/>
                </a:cubicBezTo>
                <a:cubicBezTo>
                  <a:pt x="71" y="144"/>
                  <a:pt x="71" y="144"/>
                  <a:pt x="71" y="145"/>
                </a:cubicBezTo>
                <a:cubicBezTo>
                  <a:pt x="75" y="142"/>
                  <a:pt x="80" y="140"/>
                  <a:pt x="84" y="138"/>
                </a:cubicBezTo>
                <a:cubicBezTo>
                  <a:pt x="84" y="138"/>
                  <a:pt x="83" y="137"/>
                  <a:pt x="83" y="136"/>
                </a:cubicBezTo>
                <a:cubicBezTo>
                  <a:pt x="83" y="135"/>
                  <a:pt x="82" y="133"/>
                  <a:pt x="82" y="132"/>
                </a:cubicBezTo>
                <a:cubicBezTo>
                  <a:pt x="82" y="131"/>
                  <a:pt x="82" y="130"/>
                  <a:pt x="83" y="131"/>
                </a:cubicBezTo>
                <a:cubicBezTo>
                  <a:pt x="85" y="131"/>
                  <a:pt x="86" y="133"/>
                  <a:pt x="87" y="134"/>
                </a:cubicBezTo>
                <a:cubicBezTo>
                  <a:pt x="87" y="135"/>
                  <a:pt x="88" y="136"/>
                  <a:pt x="88" y="136"/>
                </a:cubicBezTo>
                <a:cubicBezTo>
                  <a:pt x="92" y="134"/>
                  <a:pt x="97" y="132"/>
                  <a:pt x="101" y="130"/>
                </a:cubicBezTo>
                <a:cubicBezTo>
                  <a:pt x="100" y="129"/>
                  <a:pt x="100" y="127"/>
                  <a:pt x="99" y="126"/>
                </a:cubicBezTo>
                <a:cubicBezTo>
                  <a:pt x="98" y="124"/>
                  <a:pt x="97" y="121"/>
                  <a:pt x="96" y="119"/>
                </a:cubicBezTo>
                <a:cubicBezTo>
                  <a:pt x="95" y="117"/>
                  <a:pt x="98" y="116"/>
                  <a:pt x="99" y="118"/>
                </a:cubicBezTo>
                <a:cubicBezTo>
                  <a:pt x="100" y="120"/>
                  <a:pt x="102" y="122"/>
                  <a:pt x="104" y="124"/>
                </a:cubicBezTo>
                <a:cubicBezTo>
                  <a:pt x="104" y="126"/>
                  <a:pt x="105" y="127"/>
                  <a:pt x="106" y="128"/>
                </a:cubicBezTo>
                <a:cubicBezTo>
                  <a:pt x="111" y="125"/>
                  <a:pt x="116" y="123"/>
                  <a:pt x="121" y="120"/>
                </a:cubicBezTo>
                <a:cubicBezTo>
                  <a:pt x="121" y="119"/>
                  <a:pt x="121" y="118"/>
                  <a:pt x="120" y="117"/>
                </a:cubicBezTo>
                <a:cubicBezTo>
                  <a:pt x="120" y="115"/>
                  <a:pt x="122" y="115"/>
                  <a:pt x="123" y="116"/>
                </a:cubicBezTo>
                <a:cubicBezTo>
                  <a:pt x="124" y="116"/>
                  <a:pt x="125" y="117"/>
                  <a:pt x="126" y="118"/>
                </a:cubicBezTo>
                <a:cubicBezTo>
                  <a:pt x="130" y="116"/>
                  <a:pt x="134" y="114"/>
                  <a:pt x="138" y="112"/>
                </a:cubicBezTo>
                <a:cubicBezTo>
                  <a:pt x="137" y="111"/>
                  <a:pt x="137" y="110"/>
                  <a:pt x="136" y="109"/>
                </a:cubicBezTo>
                <a:cubicBezTo>
                  <a:pt x="135" y="107"/>
                  <a:pt x="134" y="105"/>
                  <a:pt x="133" y="102"/>
                </a:cubicBezTo>
                <a:cubicBezTo>
                  <a:pt x="132" y="100"/>
                  <a:pt x="135" y="99"/>
                  <a:pt x="136" y="100"/>
                </a:cubicBezTo>
                <a:cubicBezTo>
                  <a:pt x="138" y="102"/>
                  <a:pt x="140" y="104"/>
                  <a:pt x="141" y="107"/>
                </a:cubicBezTo>
                <a:cubicBezTo>
                  <a:pt x="142" y="108"/>
                  <a:pt x="143" y="109"/>
                  <a:pt x="143" y="110"/>
                </a:cubicBezTo>
                <a:cubicBezTo>
                  <a:pt x="146" y="109"/>
                  <a:pt x="148" y="108"/>
                  <a:pt x="151" y="106"/>
                </a:cubicBezTo>
                <a:cubicBezTo>
                  <a:pt x="153" y="105"/>
                  <a:pt x="156" y="104"/>
                  <a:pt x="159" y="102"/>
                </a:cubicBezTo>
                <a:cubicBezTo>
                  <a:pt x="158" y="102"/>
                  <a:pt x="158" y="102"/>
                  <a:pt x="158" y="102"/>
                </a:cubicBezTo>
                <a:cubicBezTo>
                  <a:pt x="157" y="101"/>
                  <a:pt x="156" y="99"/>
                  <a:pt x="156" y="98"/>
                </a:cubicBezTo>
                <a:cubicBezTo>
                  <a:pt x="155" y="97"/>
                  <a:pt x="156" y="95"/>
                  <a:pt x="158" y="96"/>
                </a:cubicBezTo>
                <a:cubicBezTo>
                  <a:pt x="160" y="96"/>
                  <a:pt x="161" y="98"/>
                  <a:pt x="162" y="99"/>
                </a:cubicBezTo>
                <a:cubicBezTo>
                  <a:pt x="163" y="99"/>
                  <a:pt x="163" y="100"/>
                  <a:pt x="163" y="100"/>
                </a:cubicBezTo>
                <a:cubicBezTo>
                  <a:pt x="168" y="98"/>
                  <a:pt x="173" y="95"/>
                  <a:pt x="178" y="93"/>
                </a:cubicBezTo>
                <a:cubicBezTo>
                  <a:pt x="178" y="93"/>
                  <a:pt x="177" y="93"/>
                  <a:pt x="177" y="93"/>
                </a:cubicBezTo>
                <a:cubicBezTo>
                  <a:pt x="176" y="91"/>
                  <a:pt x="175" y="89"/>
                  <a:pt x="174" y="87"/>
                </a:cubicBezTo>
                <a:cubicBezTo>
                  <a:pt x="172" y="85"/>
                  <a:pt x="175" y="82"/>
                  <a:pt x="177" y="84"/>
                </a:cubicBezTo>
                <a:cubicBezTo>
                  <a:pt x="179" y="86"/>
                  <a:pt x="180" y="87"/>
                  <a:pt x="182" y="89"/>
                </a:cubicBezTo>
                <a:cubicBezTo>
                  <a:pt x="182" y="90"/>
                  <a:pt x="182" y="90"/>
                  <a:pt x="183" y="91"/>
                </a:cubicBezTo>
                <a:cubicBezTo>
                  <a:pt x="187" y="88"/>
                  <a:pt x="192" y="86"/>
                  <a:pt x="196" y="84"/>
                </a:cubicBezTo>
                <a:cubicBezTo>
                  <a:pt x="195" y="82"/>
                  <a:pt x="195" y="80"/>
                  <a:pt x="195" y="78"/>
                </a:cubicBezTo>
                <a:cubicBezTo>
                  <a:pt x="194" y="76"/>
                  <a:pt x="197" y="75"/>
                  <a:pt x="198" y="77"/>
                </a:cubicBezTo>
                <a:cubicBezTo>
                  <a:pt x="199" y="78"/>
                  <a:pt x="199" y="80"/>
                  <a:pt x="200" y="82"/>
                </a:cubicBezTo>
                <a:cubicBezTo>
                  <a:pt x="204" y="79"/>
                  <a:pt x="209" y="77"/>
                  <a:pt x="214" y="74"/>
                </a:cubicBezTo>
                <a:cubicBezTo>
                  <a:pt x="214" y="74"/>
                  <a:pt x="213" y="73"/>
                  <a:pt x="213" y="72"/>
                </a:cubicBezTo>
                <a:cubicBezTo>
                  <a:pt x="212" y="71"/>
                  <a:pt x="211" y="68"/>
                  <a:pt x="210" y="66"/>
                </a:cubicBezTo>
                <a:cubicBezTo>
                  <a:pt x="210" y="65"/>
                  <a:pt x="212" y="64"/>
                  <a:pt x="213" y="65"/>
                </a:cubicBezTo>
                <a:cubicBezTo>
                  <a:pt x="215" y="66"/>
                  <a:pt x="216" y="68"/>
                  <a:pt x="218" y="70"/>
                </a:cubicBezTo>
                <a:cubicBezTo>
                  <a:pt x="218" y="71"/>
                  <a:pt x="218" y="71"/>
                  <a:pt x="219" y="72"/>
                </a:cubicBezTo>
                <a:cubicBezTo>
                  <a:pt x="224" y="69"/>
                  <a:pt x="228" y="67"/>
                  <a:pt x="233" y="64"/>
                </a:cubicBezTo>
                <a:cubicBezTo>
                  <a:pt x="232" y="63"/>
                  <a:pt x="231" y="61"/>
                  <a:pt x="231" y="60"/>
                </a:cubicBezTo>
                <a:cubicBezTo>
                  <a:pt x="230" y="58"/>
                  <a:pt x="232" y="56"/>
                  <a:pt x="233" y="58"/>
                </a:cubicBezTo>
                <a:cubicBezTo>
                  <a:pt x="235" y="59"/>
                  <a:pt x="236" y="60"/>
                  <a:pt x="236" y="62"/>
                </a:cubicBezTo>
                <a:cubicBezTo>
                  <a:pt x="239" y="61"/>
                  <a:pt x="242" y="59"/>
                  <a:pt x="244" y="58"/>
                </a:cubicBezTo>
                <a:cubicBezTo>
                  <a:pt x="246" y="57"/>
                  <a:pt x="247" y="56"/>
                  <a:pt x="248" y="55"/>
                </a:cubicBezTo>
                <a:cubicBezTo>
                  <a:pt x="247" y="55"/>
                  <a:pt x="247" y="54"/>
                  <a:pt x="247" y="54"/>
                </a:cubicBezTo>
                <a:cubicBezTo>
                  <a:pt x="246" y="52"/>
                  <a:pt x="245" y="51"/>
                  <a:pt x="244" y="49"/>
                </a:cubicBezTo>
                <a:cubicBezTo>
                  <a:pt x="242" y="47"/>
                  <a:pt x="246" y="44"/>
                  <a:pt x="248" y="47"/>
                </a:cubicBezTo>
                <a:cubicBezTo>
                  <a:pt x="249" y="48"/>
                  <a:pt x="250" y="50"/>
                  <a:pt x="251" y="51"/>
                </a:cubicBezTo>
                <a:cubicBezTo>
                  <a:pt x="251" y="52"/>
                  <a:pt x="251" y="52"/>
                  <a:pt x="252" y="53"/>
                </a:cubicBezTo>
                <a:cubicBezTo>
                  <a:pt x="264" y="45"/>
                  <a:pt x="276" y="37"/>
                  <a:pt x="288" y="29"/>
                </a:cubicBezTo>
                <a:cubicBezTo>
                  <a:pt x="240" y="27"/>
                  <a:pt x="191" y="21"/>
                  <a:pt x="143" y="15"/>
                </a:cubicBezTo>
                <a:cubicBezTo>
                  <a:pt x="95" y="10"/>
                  <a:pt x="48" y="6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  <a:moveTo>
                  <a:pt x="84" y="92"/>
                </a:moveTo>
                <a:cubicBezTo>
                  <a:pt x="79" y="79"/>
                  <a:pt x="76" y="64"/>
                  <a:pt x="72" y="51"/>
                </a:cubicBezTo>
                <a:cubicBezTo>
                  <a:pt x="70" y="44"/>
                  <a:pt x="70" y="44"/>
                  <a:pt x="70" y="44"/>
                </a:cubicBezTo>
                <a:cubicBezTo>
                  <a:pt x="77" y="44"/>
                  <a:pt x="77" y="44"/>
                  <a:pt x="77" y="44"/>
                </a:cubicBezTo>
                <a:cubicBezTo>
                  <a:pt x="92" y="46"/>
                  <a:pt x="106" y="48"/>
                  <a:pt x="121" y="51"/>
                </a:cubicBezTo>
                <a:cubicBezTo>
                  <a:pt x="132" y="53"/>
                  <a:pt x="143" y="54"/>
                  <a:pt x="154" y="56"/>
                </a:cubicBezTo>
                <a:cubicBezTo>
                  <a:pt x="164" y="57"/>
                  <a:pt x="164" y="57"/>
                  <a:pt x="164" y="57"/>
                </a:cubicBezTo>
                <a:cubicBezTo>
                  <a:pt x="154" y="63"/>
                  <a:pt x="154" y="63"/>
                  <a:pt x="154" y="63"/>
                </a:cubicBezTo>
                <a:cubicBezTo>
                  <a:pt x="145" y="68"/>
                  <a:pt x="136" y="73"/>
                  <a:pt x="126" y="78"/>
                </a:cubicBezTo>
                <a:cubicBezTo>
                  <a:pt x="116" y="84"/>
                  <a:pt x="105" y="90"/>
                  <a:pt x="94" y="95"/>
                </a:cubicBezTo>
                <a:cubicBezTo>
                  <a:pt x="87" y="99"/>
                  <a:pt x="87" y="99"/>
                  <a:pt x="87" y="99"/>
                </a:cubicBezTo>
                <a:lnTo>
                  <a:pt x="84" y="92"/>
                </a:ln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0" name="CustomShape 155"/>
          <p:cNvSpPr/>
          <p:nvPr/>
        </p:nvSpPr>
        <p:spPr>
          <a:xfrm>
            <a:off x="5404696" y="3486232"/>
            <a:ext cx="1055743" cy="555408"/>
          </a:xfrm>
          <a:custGeom>
            <a:avLst/>
            <a:gdLst/>
            <a:ahLst/>
            <a:cxnLst/>
            <a:rect l="l" t="t" r="r" b="b"/>
            <a:pathLst>
              <a:path w="249" h="131">
                <a:moveTo>
                  <a:pt x="60" y="106"/>
                </a:moveTo>
                <a:cubicBezTo>
                  <a:pt x="61" y="108"/>
                  <a:pt x="63" y="110"/>
                  <a:pt x="65" y="112"/>
                </a:cubicBezTo>
                <a:cubicBezTo>
                  <a:pt x="65" y="114"/>
                  <a:pt x="66" y="115"/>
                  <a:pt x="67" y="116"/>
                </a:cubicBezTo>
                <a:cubicBezTo>
                  <a:pt x="72" y="113"/>
                  <a:pt x="77" y="111"/>
                  <a:pt x="82" y="108"/>
                </a:cubicBezTo>
                <a:cubicBezTo>
                  <a:pt x="82" y="107"/>
                  <a:pt x="82" y="106"/>
                  <a:pt x="81" y="105"/>
                </a:cubicBezTo>
                <a:cubicBezTo>
                  <a:pt x="81" y="103"/>
                  <a:pt x="83" y="103"/>
                  <a:pt x="84" y="104"/>
                </a:cubicBezTo>
                <a:cubicBezTo>
                  <a:pt x="85" y="104"/>
                  <a:pt x="86" y="105"/>
                  <a:pt x="87" y="106"/>
                </a:cubicBezTo>
                <a:cubicBezTo>
                  <a:pt x="91" y="104"/>
                  <a:pt x="95" y="102"/>
                  <a:pt x="99" y="100"/>
                </a:cubicBezTo>
                <a:cubicBezTo>
                  <a:pt x="98" y="99"/>
                  <a:pt x="98" y="98"/>
                  <a:pt x="97" y="97"/>
                </a:cubicBezTo>
                <a:cubicBezTo>
                  <a:pt x="96" y="95"/>
                  <a:pt x="95" y="93"/>
                  <a:pt x="94" y="90"/>
                </a:cubicBezTo>
                <a:cubicBezTo>
                  <a:pt x="93" y="88"/>
                  <a:pt x="96" y="87"/>
                  <a:pt x="97" y="88"/>
                </a:cubicBezTo>
                <a:cubicBezTo>
                  <a:pt x="99" y="90"/>
                  <a:pt x="101" y="92"/>
                  <a:pt x="102" y="95"/>
                </a:cubicBezTo>
                <a:cubicBezTo>
                  <a:pt x="103" y="96"/>
                  <a:pt x="104" y="97"/>
                  <a:pt x="104" y="98"/>
                </a:cubicBezTo>
                <a:cubicBezTo>
                  <a:pt x="107" y="97"/>
                  <a:pt x="109" y="96"/>
                  <a:pt x="112" y="94"/>
                </a:cubicBezTo>
                <a:cubicBezTo>
                  <a:pt x="114" y="93"/>
                  <a:pt x="117" y="92"/>
                  <a:pt x="120" y="90"/>
                </a:cubicBezTo>
                <a:cubicBezTo>
                  <a:pt x="119" y="90"/>
                  <a:pt x="119" y="90"/>
                  <a:pt x="119" y="90"/>
                </a:cubicBezTo>
                <a:cubicBezTo>
                  <a:pt x="118" y="89"/>
                  <a:pt x="117" y="87"/>
                  <a:pt x="117" y="86"/>
                </a:cubicBezTo>
                <a:cubicBezTo>
                  <a:pt x="116" y="85"/>
                  <a:pt x="117" y="83"/>
                  <a:pt x="119" y="84"/>
                </a:cubicBezTo>
                <a:cubicBezTo>
                  <a:pt x="121" y="84"/>
                  <a:pt x="122" y="86"/>
                  <a:pt x="123" y="87"/>
                </a:cubicBezTo>
                <a:cubicBezTo>
                  <a:pt x="124" y="87"/>
                  <a:pt x="124" y="88"/>
                  <a:pt x="124" y="88"/>
                </a:cubicBezTo>
                <a:cubicBezTo>
                  <a:pt x="129" y="86"/>
                  <a:pt x="134" y="83"/>
                  <a:pt x="139" y="81"/>
                </a:cubicBezTo>
                <a:cubicBezTo>
                  <a:pt x="139" y="81"/>
                  <a:pt x="138" y="81"/>
                  <a:pt x="138" y="81"/>
                </a:cubicBezTo>
                <a:cubicBezTo>
                  <a:pt x="137" y="79"/>
                  <a:pt x="136" y="77"/>
                  <a:pt x="135" y="75"/>
                </a:cubicBezTo>
                <a:cubicBezTo>
                  <a:pt x="133" y="73"/>
                  <a:pt x="136" y="70"/>
                  <a:pt x="138" y="72"/>
                </a:cubicBezTo>
                <a:cubicBezTo>
                  <a:pt x="140" y="74"/>
                  <a:pt x="141" y="75"/>
                  <a:pt x="143" y="77"/>
                </a:cubicBezTo>
                <a:cubicBezTo>
                  <a:pt x="143" y="78"/>
                  <a:pt x="143" y="78"/>
                  <a:pt x="144" y="79"/>
                </a:cubicBezTo>
                <a:cubicBezTo>
                  <a:pt x="148" y="76"/>
                  <a:pt x="153" y="74"/>
                  <a:pt x="157" y="72"/>
                </a:cubicBezTo>
                <a:cubicBezTo>
                  <a:pt x="156" y="70"/>
                  <a:pt x="156" y="68"/>
                  <a:pt x="156" y="66"/>
                </a:cubicBezTo>
                <a:cubicBezTo>
                  <a:pt x="155" y="64"/>
                  <a:pt x="158" y="63"/>
                  <a:pt x="159" y="65"/>
                </a:cubicBezTo>
                <a:cubicBezTo>
                  <a:pt x="160" y="66"/>
                  <a:pt x="160" y="68"/>
                  <a:pt x="161" y="70"/>
                </a:cubicBezTo>
                <a:cubicBezTo>
                  <a:pt x="165" y="67"/>
                  <a:pt x="170" y="65"/>
                  <a:pt x="175" y="62"/>
                </a:cubicBezTo>
                <a:cubicBezTo>
                  <a:pt x="175" y="62"/>
                  <a:pt x="174" y="61"/>
                  <a:pt x="174" y="60"/>
                </a:cubicBezTo>
                <a:cubicBezTo>
                  <a:pt x="173" y="59"/>
                  <a:pt x="172" y="56"/>
                  <a:pt x="171" y="54"/>
                </a:cubicBezTo>
                <a:cubicBezTo>
                  <a:pt x="171" y="53"/>
                  <a:pt x="173" y="52"/>
                  <a:pt x="174" y="53"/>
                </a:cubicBezTo>
                <a:cubicBezTo>
                  <a:pt x="176" y="54"/>
                  <a:pt x="177" y="56"/>
                  <a:pt x="179" y="58"/>
                </a:cubicBezTo>
                <a:cubicBezTo>
                  <a:pt x="179" y="59"/>
                  <a:pt x="179" y="59"/>
                  <a:pt x="180" y="60"/>
                </a:cubicBezTo>
                <a:cubicBezTo>
                  <a:pt x="185" y="57"/>
                  <a:pt x="189" y="55"/>
                  <a:pt x="194" y="52"/>
                </a:cubicBezTo>
                <a:cubicBezTo>
                  <a:pt x="193" y="51"/>
                  <a:pt x="192" y="49"/>
                  <a:pt x="192" y="48"/>
                </a:cubicBezTo>
                <a:cubicBezTo>
                  <a:pt x="191" y="46"/>
                  <a:pt x="193" y="44"/>
                  <a:pt x="194" y="46"/>
                </a:cubicBezTo>
                <a:cubicBezTo>
                  <a:pt x="196" y="47"/>
                  <a:pt x="197" y="48"/>
                  <a:pt x="197" y="50"/>
                </a:cubicBezTo>
                <a:cubicBezTo>
                  <a:pt x="200" y="49"/>
                  <a:pt x="203" y="47"/>
                  <a:pt x="205" y="46"/>
                </a:cubicBezTo>
                <a:cubicBezTo>
                  <a:pt x="207" y="45"/>
                  <a:pt x="208" y="44"/>
                  <a:pt x="209" y="43"/>
                </a:cubicBezTo>
                <a:cubicBezTo>
                  <a:pt x="208" y="43"/>
                  <a:pt x="208" y="42"/>
                  <a:pt x="208" y="42"/>
                </a:cubicBezTo>
                <a:cubicBezTo>
                  <a:pt x="207" y="40"/>
                  <a:pt x="206" y="39"/>
                  <a:pt x="205" y="37"/>
                </a:cubicBezTo>
                <a:cubicBezTo>
                  <a:pt x="203" y="35"/>
                  <a:pt x="207" y="32"/>
                  <a:pt x="209" y="35"/>
                </a:cubicBezTo>
                <a:cubicBezTo>
                  <a:pt x="210" y="36"/>
                  <a:pt x="211" y="38"/>
                  <a:pt x="212" y="39"/>
                </a:cubicBezTo>
                <a:cubicBezTo>
                  <a:pt x="212" y="40"/>
                  <a:pt x="212" y="40"/>
                  <a:pt x="213" y="41"/>
                </a:cubicBezTo>
                <a:cubicBezTo>
                  <a:pt x="225" y="33"/>
                  <a:pt x="237" y="25"/>
                  <a:pt x="249" y="17"/>
                </a:cubicBezTo>
                <a:cubicBezTo>
                  <a:pt x="201" y="15"/>
                  <a:pt x="152" y="9"/>
                  <a:pt x="104" y="3"/>
                </a:cubicBezTo>
                <a:cubicBezTo>
                  <a:pt x="92" y="2"/>
                  <a:pt x="81" y="1"/>
                  <a:pt x="69" y="0"/>
                </a:cubicBezTo>
                <a:cubicBezTo>
                  <a:pt x="59" y="1"/>
                  <a:pt x="50" y="3"/>
                  <a:pt x="40" y="4"/>
                </a:cubicBezTo>
                <a:cubicBezTo>
                  <a:pt x="31" y="5"/>
                  <a:pt x="5" y="5"/>
                  <a:pt x="3" y="16"/>
                </a:cubicBezTo>
                <a:cubicBezTo>
                  <a:pt x="0" y="28"/>
                  <a:pt x="6" y="45"/>
                  <a:pt x="9" y="56"/>
                </a:cubicBezTo>
                <a:cubicBezTo>
                  <a:pt x="16" y="81"/>
                  <a:pt x="26" y="106"/>
                  <a:pt x="36" y="131"/>
                </a:cubicBezTo>
                <a:cubicBezTo>
                  <a:pt x="39" y="129"/>
                  <a:pt x="42" y="128"/>
                  <a:pt x="45" y="126"/>
                </a:cubicBezTo>
                <a:cubicBezTo>
                  <a:pt x="45" y="126"/>
                  <a:pt x="44" y="125"/>
                  <a:pt x="44" y="124"/>
                </a:cubicBezTo>
                <a:cubicBezTo>
                  <a:pt x="44" y="123"/>
                  <a:pt x="43" y="121"/>
                  <a:pt x="43" y="120"/>
                </a:cubicBezTo>
                <a:cubicBezTo>
                  <a:pt x="43" y="119"/>
                  <a:pt x="43" y="118"/>
                  <a:pt x="44" y="119"/>
                </a:cubicBezTo>
                <a:cubicBezTo>
                  <a:pt x="46" y="119"/>
                  <a:pt x="47" y="121"/>
                  <a:pt x="48" y="122"/>
                </a:cubicBezTo>
                <a:cubicBezTo>
                  <a:pt x="48" y="123"/>
                  <a:pt x="49" y="124"/>
                  <a:pt x="49" y="124"/>
                </a:cubicBezTo>
                <a:cubicBezTo>
                  <a:pt x="53" y="122"/>
                  <a:pt x="58" y="120"/>
                  <a:pt x="62" y="118"/>
                </a:cubicBezTo>
                <a:cubicBezTo>
                  <a:pt x="61" y="117"/>
                  <a:pt x="61" y="115"/>
                  <a:pt x="60" y="114"/>
                </a:cubicBezTo>
                <a:moveTo>
                  <a:pt x="82" y="39"/>
                </a:moveTo>
                <a:cubicBezTo>
                  <a:pt x="93" y="41"/>
                  <a:pt x="104" y="42"/>
                  <a:pt x="115" y="44"/>
                </a:cubicBezTo>
                <a:cubicBezTo>
                  <a:pt x="125" y="45"/>
                  <a:pt x="125" y="45"/>
                  <a:pt x="125" y="45"/>
                </a:cubicBezTo>
                <a:cubicBezTo>
                  <a:pt x="115" y="51"/>
                  <a:pt x="115" y="51"/>
                  <a:pt x="115" y="51"/>
                </a:cubicBezTo>
                <a:cubicBezTo>
                  <a:pt x="106" y="56"/>
                  <a:pt x="97" y="61"/>
                  <a:pt x="87" y="66"/>
                </a:cubicBezTo>
                <a:cubicBezTo>
                  <a:pt x="77" y="72"/>
                  <a:pt x="66" y="78"/>
                  <a:pt x="55" y="83"/>
                </a:cubicBezTo>
                <a:cubicBezTo>
                  <a:pt x="48" y="87"/>
                  <a:pt x="48" y="87"/>
                  <a:pt x="48" y="87"/>
                </a:cubicBezTo>
                <a:cubicBezTo>
                  <a:pt x="45" y="80"/>
                  <a:pt x="45" y="80"/>
                  <a:pt x="45" y="80"/>
                </a:cubicBezTo>
                <a:cubicBezTo>
                  <a:pt x="40" y="67"/>
                  <a:pt x="37" y="52"/>
                  <a:pt x="33" y="39"/>
                </a:cubicBezTo>
                <a:cubicBezTo>
                  <a:pt x="31" y="32"/>
                  <a:pt x="31" y="32"/>
                  <a:pt x="31" y="32"/>
                </a:cubicBezTo>
                <a:cubicBezTo>
                  <a:pt x="38" y="32"/>
                  <a:pt x="38" y="32"/>
                  <a:pt x="38" y="32"/>
                </a:cubicBezTo>
                <a:cubicBezTo>
                  <a:pt x="53" y="34"/>
                  <a:pt x="67" y="36"/>
                  <a:pt x="82" y="3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1" name="CustomShape 156"/>
          <p:cNvSpPr/>
          <p:nvPr/>
        </p:nvSpPr>
        <p:spPr>
          <a:xfrm>
            <a:off x="5239477" y="3435479"/>
            <a:ext cx="355634" cy="666633"/>
          </a:xfrm>
          <a:custGeom>
            <a:avLst/>
            <a:gdLst/>
            <a:ahLst/>
            <a:cxnLst/>
            <a:rect l="l" t="t" r="r" b="b"/>
            <a:pathLst>
              <a:path w="84" h="157">
                <a:moveTo>
                  <a:pt x="66" y="145"/>
                </a:moveTo>
                <a:cubicBezTo>
                  <a:pt x="65" y="142"/>
                  <a:pt x="63" y="140"/>
                  <a:pt x="62" y="137"/>
                </a:cubicBezTo>
                <a:cubicBezTo>
                  <a:pt x="62" y="136"/>
                  <a:pt x="63" y="135"/>
                  <a:pt x="64" y="135"/>
                </a:cubicBezTo>
                <a:cubicBezTo>
                  <a:pt x="51" y="104"/>
                  <a:pt x="39" y="72"/>
                  <a:pt x="36" y="39"/>
                </a:cubicBezTo>
                <a:cubicBezTo>
                  <a:pt x="33" y="13"/>
                  <a:pt x="58" y="13"/>
                  <a:pt x="78" y="10"/>
                </a:cubicBezTo>
                <a:cubicBezTo>
                  <a:pt x="80" y="10"/>
                  <a:pt x="82" y="10"/>
                  <a:pt x="84" y="9"/>
                </a:cubicBezTo>
                <a:cubicBezTo>
                  <a:pt x="56" y="6"/>
                  <a:pt x="28" y="4"/>
                  <a:pt x="0" y="0"/>
                </a:cubicBezTo>
                <a:cubicBezTo>
                  <a:pt x="6" y="34"/>
                  <a:pt x="16" y="67"/>
                  <a:pt x="27" y="100"/>
                </a:cubicBezTo>
                <a:cubicBezTo>
                  <a:pt x="33" y="119"/>
                  <a:pt x="40" y="138"/>
                  <a:pt x="47" y="157"/>
                </a:cubicBezTo>
                <a:cubicBezTo>
                  <a:pt x="53" y="154"/>
                  <a:pt x="60" y="150"/>
                  <a:pt x="67" y="147"/>
                </a:cubicBezTo>
                <a:cubicBezTo>
                  <a:pt x="67" y="146"/>
                  <a:pt x="66" y="146"/>
                  <a:pt x="66" y="145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2" name="CustomShape 157"/>
          <p:cNvSpPr/>
          <p:nvPr/>
        </p:nvSpPr>
        <p:spPr>
          <a:xfrm>
            <a:off x="5760330" y="3592419"/>
            <a:ext cx="557207" cy="279324"/>
          </a:xfrm>
          <a:custGeom>
            <a:avLst/>
            <a:gdLst/>
            <a:ahLst/>
            <a:cxnLst/>
            <a:rect l="l" t="t" r="r" b="b"/>
            <a:pathLst>
              <a:path w="131" h="66">
                <a:moveTo>
                  <a:pt x="5" y="66"/>
                </a:moveTo>
                <a:cubicBezTo>
                  <a:pt x="27" y="63"/>
                  <a:pt x="46" y="50"/>
                  <a:pt x="65" y="39"/>
                </a:cubicBezTo>
                <a:cubicBezTo>
                  <a:pt x="85" y="28"/>
                  <a:pt x="105" y="16"/>
                  <a:pt x="127" y="9"/>
                </a:cubicBezTo>
                <a:cubicBezTo>
                  <a:pt x="131" y="7"/>
                  <a:pt x="129" y="0"/>
                  <a:pt x="124" y="1"/>
                </a:cubicBezTo>
                <a:cubicBezTo>
                  <a:pt x="103" y="6"/>
                  <a:pt x="83" y="13"/>
                  <a:pt x="63" y="24"/>
                </a:cubicBezTo>
                <a:cubicBezTo>
                  <a:pt x="43" y="34"/>
                  <a:pt x="20" y="44"/>
                  <a:pt x="2" y="59"/>
                </a:cubicBezTo>
                <a:cubicBezTo>
                  <a:pt x="0" y="62"/>
                  <a:pt x="2" y="66"/>
                  <a:pt x="5" y="6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3" name="CustomShape 158"/>
          <p:cNvSpPr/>
          <p:nvPr/>
        </p:nvSpPr>
        <p:spPr>
          <a:xfrm>
            <a:off x="5536439" y="3621215"/>
            <a:ext cx="398468" cy="233250"/>
          </a:xfrm>
          <a:custGeom>
            <a:avLst/>
            <a:gdLst/>
            <a:ahLst/>
            <a:cxnLst/>
            <a:rect l="l" t="t" r="r" b="b"/>
            <a:pathLst>
              <a:path w="94" h="55">
                <a:moveTo>
                  <a:pt x="24" y="51"/>
                </a:moveTo>
                <a:cubicBezTo>
                  <a:pt x="35" y="46"/>
                  <a:pt x="46" y="40"/>
                  <a:pt x="56" y="34"/>
                </a:cubicBezTo>
                <a:cubicBezTo>
                  <a:pt x="66" y="29"/>
                  <a:pt x="75" y="24"/>
                  <a:pt x="84" y="19"/>
                </a:cubicBezTo>
                <a:cubicBezTo>
                  <a:pt x="94" y="13"/>
                  <a:pt x="94" y="13"/>
                  <a:pt x="94" y="13"/>
                </a:cubicBezTo>
                <a:cubicBezTo>
                  <a:pt x="84" y="12"/>
                  <a:pt x="84" y="12"/>
                  <a:pt x="84" y="12"/>
                </a:cubicBezTo>
                <a:cubicBezTo>
                  <a:pt x="73" y="10"/>
                  <a:pt x="62" y="9"/>
                  <a:pt x="51" y="7"/>
                </a:cubicBezTo>
                <a:cubicBezTo>
                  <a:pt x="36" y="4"/>
                  <a:pt x="22" y="2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7"/>
                  <a:pt x="2" y="7"/>
                  <a:pt x="2" y="7"/>
                </a:cubicBezTo>
                <a:cubicBezTo>
                  <a:pt x="6" y="20"/>
                  <a:pt x="9" y="35"/>
                  <a:pt x="14" y="48"/>
                </a:cubicBezTo>
                <a:cubicBezTo>
                  <a:pt x="17" y="55"/>
                  <a:pt x="17" y="55"/>
                  <a:pt x="17" y="55"/>
                </a:cubicBezTo>
                <a:lnTo>
                  <a:pt x="24" y="51"/>
                </a:lnTo>
                <a:close/>
                <a:moveTo>
                  <a:pt x="19" y="37"/>
                </a:moveTo>
                <a:cubicBezTo>
                  <a:pt x="16" y="28"/>
                  <a:pt x="13" y="18"/>
                  <a:pt x="10" y="8"/>
                </a:cubicBezTo>
                <a:cubicBezTo>
                  <a:pt x="23" y="10"/>
                  <a:pt x="36" y="12"/>
                  <a:pt x="50" y="14"/>
                </a:cubicBezTo>
                <a:cubicBezTo>
                  <a:pt x="58" y="15"/>
                  <a:pt x="66" y="16"/>
                  <a:pt x="74" y="18"/>
                </a:cubicBezTo>
                <a:cubicBezTo>
                  <a:pt x="67" y="21"/>
                  <a:pt x="60" y="25"/>
                  <a:pt x="53" y="28"/>
                </a:cubicBezTo>
                <a:cubicBezTo>
                  <a:pt x="43" y="33"/>
                  <a:pt x="32" y="38"/>
                  <a:pt x="21" y="44"/>
                </a:cubicBezTo>
                <a:cubicBezTo>
                  <a:pt x="21" y="42"/>
                  <a:pt x="20" y="40"/>
                  <a:pt x="19" y="3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4" name="CustomShape 159"/>
          <p:cNvSpPr/>
          <p:nvPr/>
        </p:nvSpPr>
        <p:spPr>
          <a:xfrm>
            <a:off x="5201682" y="3397324"/>
            <a:ext cx="1352344" cy="768140"/>
          </a:xfrm>
          <a:custGeom>
            <a:avLst/>
            <a:gdLst/>
            <a:ahLst/>
            <a:cxnLst/>
            <a:rect l="l" t="t" r="r" b="b"/>
            <a:pathLst>
              <a:path w="319" h="181">
                <a:moveTo>
                  <a:pt x="59" y="176"/>
                </a:moveTo>
                <a:cubicBezTo>
                  <a:pt x="96" y="156"/>
                  <a:pt x="133" y="137"/>
                  <a:pt x="172" y="118"/>
                </a:cubicBezTo>
                <a:cubicBezTo>
                  <a:pt x="201" y="104"/>
                  <a:pt x="230" y="89"/>
                  <a:pt x="258" y="73"/>
                </a:cubicBezTo>
                <a:cubicBezTo>
                  <a:pt x="275" y="62"/>
                  <a:pt x="294" y="51"/>
                  <a:pt x="311" y="38"/>
                </a:cubicBezTo>
                <a:cubicBezTo>
                  <a:pt x="319" y="31"/>
                  <a:pt x="319" y="31"/>
                  <a:pt x="319" y="31"/>
                </a:cubicBezTo>
                <a:cubicBezTo>
                  <a:pt x="308" y="30"/>
                  <a:pt x="308" y="30"/>
                  <a:pt x="308" y="30"/>
                </a:cubicBezTo>
                <a:cubicBezTo>
                  <a:pt x="254" y="25"/>
                  <a:pt x="201" y="22"/>
                  <a:pt x="147" y="16"/>
                </a:cubicBezTo>
                <a:cubicBezTo>
                  <a:pt x="101" y="11"/>
                  <a:pt x="54" y="4"/>
                  <a:pt x="7" y="0"/>
                </a:cubicBezTo>
                <a:cubicBezTo>
                  <a:pt x="0" y="0"/>
                  <a:pt x="0" y="0"/>
                  <a:pt x="0" y="0"/>
                </a:cubicBezTo>
                <a:cubicBezTo>
                  <a:pt x="2" y="8"/>
                  <a:pt x="2" y="8"/>
                  <a:pt x="2" y="8"/>
                </a:cubicBezTo>
                <a:cubicBezTo>
                  <a:pt x="6" y="40"/>
                  <a:pt x="16" y="71"/>
                  <a:pt x="25" y="101"/>
                </a:cubicBezTo>
                <a:cubicBezTo>
                  <a:pt x="33" y="124"/>
                  <a:pt x="40" y="147"/>
                  <a:pt x="48" y="171"/>
                </a:cubicBezTo>
                <a:cubicBezTo>
                  <a:pt x="52" y="181"/>
                  <a:pt x="52" y="181"/>
                  <a:pt x="52" y="181"/>
                </a:cubicBezTo>
                <a:lnTo>
                  <a:pt x="59" y="176"/>
                </a:lnTo>
                <a:close/>
                <a:moveTo>
                  <a:pt x="36" y="109"/>
                </a:moveTo>
                <a:cubicBezTo>
                  <a:pt x="25" y="76"/>
                  <a:pt x="15" y="43"/>
                  <a:pt x="9" y="9"/>
                </a:cubicBezTo>
                <a:cubicBezTo>
                  <a:pt x="57" y="15"/>
                  <a:pt x="104" y="19"/>
                  <a:pt x="152" y="24"/>
                </a:cubicBezTo>
                <a:cubicBezTo>
                  <a:pt x="200" y="30"/>
                  <a:pt x="249" y="36"/>
                  <a:pt x="297" y="38"/>
                </a:cubicBezTo>
                <a:cubicBezTo>
                  <a:pt x="285" y="46"/>
                  <a:pt x="273" y="54"/>
                  <a:pt x="261" y="62"/>
                </a:cubicBezTo>
                <a:cubicBezTo>
                  <a:pt x="260" y="61"/>
                  <a:pt x="260" y="61"/>
                  <a:pt x="260" y="60"/>
                </a:cubicBezTo>
                <a:cubicBezTo>
                  <a:pt x="259" y="59"/>
                  <a:pt x="258" y="57"/>
                  <a:pt x="257" y="56"/>
                </a:cubicBezTo>
                <a:cubicBezTo>
                  <a:pt x="255" y="53"/>
                  <a:pt x="251" y="56"/>
                  <a:pt x="253" y="58"/>
                </a:cubicBezTo>
                <a:cubicBezTo>
                  <a:pt x="254" y="60"/>
                  <a:pt x="255" y="61"/>
                  <a:pt x="256" y="63"/>
                </a:cubicBezTo>
                <a:cubicBezTo>
                  <a:pt x="256" y="63"/>
                  <a:pt x="256" y="64"/>
                  <a:pt x="257" y="64"/>
                </a:cubicBezTo>
                <a:cubicBezTo>
                  <a:pt x="256" y="65"/>
                  <a:pt x="255" y="66"/>
                  <a:pt x="253" y="67"/>
                </a:cubicBezTo>
                <a:cubicBezTo>
                  <a:pt x="251" y="68"/>
                  <a:pt x="248" y="70"/>
                  <a:pt x="245" y="71"/>
                </a:cubicBezTo>
                <a:cubicBezTo>
                  <a:pt x="245" y="69"/>
                  <a:pt x="244" y="68"/>
                  <a:pt x="242" y="67"/>
                </a:cubicBezTo>
                <a:cubicBezTo>
                  <a:pt x="241" y="65"/>
                  <a:pt x="239" y="67"/>
                  <a:pt x="240" y="69"/>
                </a:cubicBezTo>
                <a:cubicBezTo>
                  <a:pt x="240" y="70"/>
                  <a:pt x="241" y="72"/>
                  <a:pt x="242" y="73"/>
                </a:cubicBezTo>
                <a:cubicBezTo>
                  <a:pt x="237" y="76"/>
                  <a:pt x="233" y="78"/>
                  <a:pt x="228" y="81"/>
                </a:cubicBezTo>
                <a:cubicBezTo>
                  <a:pt x="227" y="80"/>
                  <a:pt x="227" y="80"/>
                  <a:pt x="227" y="79"/>
                </a:cubicBezTo>
                <a:cubicBezTo>
                  <a:pt x="225" y="77"/>
                  <a:pt x="224" y="75"/>
                  <a:pt x="222" y="74"/>
                </a:cubicBezTo>
                <a:cubicBezTo>
                  <a:pt x="221" y="73"/>
                  <a:pt x="219" y="74"/>
                  <a:pt x="219" y="75"/>
                </a:cubicBezTo>
                <a:cubicBezTo>
                  <a:pt x="220" y="77"/>
                  <a:pt x="221" y="80"/>
                  <a:pt x="222" y="81"/>
                </a:cubicBezTo>
                <a:cubicBezTo>
                  <a:pt x="222" y="82"/>
                  <a:pt x="223" y="83"/>
                  <a:pt x="223" y="83"/>
                </a:cubicBezTo>
                <a:cubicBezTo>
                  <a:pt x="218" y="86"/>
                  <a:pt x="213" y="88"/>
                  <a:pt x="209" y="91"/>
                </a:cubicBezTo>
                <a:cubicBezTo>
                  <a:pt x="208" y="89"/>
                  <a:pt x="208" y="87"/>
                  <a:pt x="207" y="86"/>
                </a:cubicBezTo>
                <a:cubicBezTo>
                  <a:pt x="206" y="84"/>
                  <a:pt x="203" y="85"/>
                  <a:pt x="204" y="87"/>
                </a:cubicBezTo>
                <a:cubicBezTo>
                  <a:pt x="204" y="89"/>
                  <a:pt x="204" y="91"/>
                  <a:pt x="205" y="93"/>
                </a:cubicBezTo>
                <a:cubicBezTo>
                  <a:pt x="201" y="95"/>
                  <a:pt x="196" y="97"/>
                  <a:pt x="192" y="100"/>
                </a:cubicBezTo>
                <a:cubicBezTo>
                  <a:pt x="191" y="99"/>
                  <a:pt x="191" y="99"/>
                  <a:pt x="191" y="98"/>
                </a:cubicBezTo>
                <a:cubicBezTo>
                  <a:pt x="189" y="96"/>
                  <a:pt x="188" y="95"/>
                  <a:pt x="186" y="93"/>
                </a:cubicBezTo>
                <a:cubicBezTo>
                  <a:pt x="184" y="91"/>
                  <a:pt x="181" y="94"/>
                  <a:pt x="183" y="96"/>
                </a:cubicBezTo>
                <a:cubicBezTo>
                  <a:pt x="184" y="98"/>
                  <a:pt x="185" y="100"/>
                  <a:pt x="186" y="102"/>
                </a:cubicBezTo>
                <a:cubicBezTo>
                  <a:pt x="186" y="102"/>
                  <a:pt x="187" y="102"/>
                  <a:pt x="187" y="102"/>
                </a:cubicBezTo>
                <a:cubicBezTo>
                  <a:pt x="182" y="104"/>
                  <a:pt x="177" y="107"/>
                  <a:pt x="172" y="109"/>
                </a:cubicBezTo>
                <a:cubicBezTo>
                  <a:pt x="172" y="109"/>
                  <a:pt x="172" y="108"/>
                  <a:pt x="171" y="108"/>
                </a:cubicBezTo>
                <a:cubicBezTo>
                  <a:pt x="170" y="107"/>
                  <a:pt x="169" y="105"/>
                  <a:pt x="167" y="105"/>
                </a:cubicBezTo>
                <a:cubicBezTo>
                  <a:pt x="165" y="104"/>
                  <a:pt x="164" y="106"/>
                  <a:pt x="165" y="107"/>
                </a:cubicBezTo>
                <a:cubicBezTo>
                  <a:pt x="165" y="108"/>
                  <a:pt x="166" y="110"/>
                  <a:pt x="167" y="111"/>
                </a:cubicBezTo>
                <a:cubicBezTo>
                  <a:pt x="167" y="111"/>
                  <a:pt x="167" y="111"/>
                  <a:pt x="168" y="111"/>
                </a:cubicBezTo>
                <a:cubicBezTo>
                  <a:pt x="165" y="113"/>
                  <a:pt x="162" y="114"/>
                  <a:pt x="160" y="115"/>
                </a:cubicBezTo>
                <a:cubicBezTo>
                  <a:pt x="157" y="117"/>
                  <a:pt x="155" y="118"/>
                  <a:pt x="152" y="119"/>
                </a:cubicBezTo>
                <a:cubicBezTo>
                  <a:pt x="152" y="118"/>
                  <a:pt x="151" y="117"/>
                  <a:pt x="150" y="116"/>
                </a:cubicBezTo>
                <a:cubicBezTo>
                  <a:pt x="149" y="113"/>
                  <a:pt x="147" y="111"/>
                  <a:pt x="145" y="109"/>
                </a:cubicBezTo>
                <a:cubicBezTo>
                  <a:pt x="144" y="108"/>
                  <a:pt x="141" y="109"/>
                  <a:pt x="142" y="111"/>
                </a:cubicBezTo>
                <a:cubicBezTo>
                  <a:pt x="143" y="114"/>
                  <a:pt x="144" y="116"/>
                  <a:pt x="145" y="118"/>
                </a:cubicBezTo>
                <a:cubicBezTo>
                  <a:pt x="146" y="119"/>
                  <a:pt x="146" y="120"/>
                  <a:pt x="147" y="121"/>
                </a:cubicBezTo>
                <a:cubicBezTo>
                  <a:pt x="143" y="123"/>
                  <a:pt x="139" y="125"/>
                  <a:pt x="135" y="127"/>
                </a:cubicBezTo>
                <a:cubicBezTo>
                  <a:pt x="134" y="126"/>
                  <a:pt x="133" y="125"/>
                  <a:pt x="132" y="125"/>
                </a:cubicBezTo>
                <a:cubicBezTo>
                  <a:pt x="131" y="124"/>
                  <a:pt x="129" y="124"/>
                  <a:pt x="129" y="126"/>
                </a:cubicBezTo>
                <a:cubicBezTo>
                  <a:pt x="130" y="127"/>
                  <a:pt x="130" y="128"/>
                  <a:pt x="130" y="129"/>
                </a:cubicBezTo>
                <a:cubicBezTo>
                  <a:pt x="125" y="132"/>
                  <a:pt x="120" y="134"/>
                  <a:pt x="115" y="137"/>
                </a:cubicBezTo>
                <a:cubicBezTo>
                  <a:pt x="114" y="136"/>
                  <a:pt x="113" y="135"/>
                  <a:pt x="113" y="133"/>
                </a:cubicBezTo>
                <a:cubicBezTo>
                  <a:pt x="111" y="131"/>
                  <a:pt x="109" y="129"/>
                  <a:pt x="108" y="127"/>
                </a:cubicBezTo>
                <a:cubicBezTo>
                  <a:pt x="107" y="125"/>
                  <a:pt x="104" y="126"/>
                  <a:pt x="105" y="128"/>
                </a:cubicBezTo>
                <a:cubicBezTo>
                  <a:pt x="106" y="130"/>
                  <a:pt x="107" y="133"/>
                  <a:pt x="108" y="135"/>
                </a:cubicBezTo>
                <a:cubicBezTo>
                  <a:pt x="109" y="136"/>
                  <a:pt x="109" y="138"/>
                  <a:pt x="110" y="139"/>
                </a:cubicBezTo>
                <a:cubicBezTo>
                  <a:pt x="106" y="141"/>
                  <a:pt x="101" y="143"/>
                  <a:pt x="97" y="145"/>
                </a:cubicBezTo>
                <a:cubicBezTo>
                  <a:pt x="97" y="145"/>
                  <a:pt x="96" y="144"/>
                  <a:pt x="96" y="143"/>
                </a:cubicBezTo>
                <a:cubicBezTo>
                  <a:pt x="95" y="142"/>
                  <a:pt x="94" y="140"/>
                  <a:pt x="92" y="140"/>
                </a:cubicBezTo>
                <a:cubicBezTo>
                  <a:pt x="91" y="139"/>
                  <a:pt x="91" y="140"/>
                  <a:pt x="91" y="141"/>
                </a:cubicBezTo>
                <a:cubicBezTo>
                  <a:pt x="91" y="142"/>
                  <a:pt x="92" y="144"/>
                  <a:pt x="92" y="145"/>
                </a:cubicBezTo>
                <a:cubicBezTo>
                  <a:pt x="92" y="146"/>
                  <a:pt x="93" y="147"/>
                  <a:pt x="93" y="147"/>
                </a:cubicBezTo>
                <a:cubicBezTo>
                  <a:pt x="89" y="149"/>
                  <a:pt x="84" y="151"/>
                  <a:pt x="80" y="154"/>
                </a:cubicBezTo>
                <a:cubicBezTo>
                  <a:pt x="80" y="153"/>
                  <a:pt x="80" y="153"/>
                  <a:pt x="80" y="153"/>
                </a:cubicBezTo>
                <a:cubicBezTo>
                  <a:pt x="78" y="150"/>
                  <a:pt x="76" y="147"/>
                  <a:pt x="74" y="145"/>
                </a:cubicBezTo>
                <a:cubicBezTo>
                  <a:pt x="73" y="143"/>
                  <a:pt x="71" y="144"/>
                  <a:pt x="71" y="146"/>
                </a:cubicBezTo>
                <a:cubicBezTo>
                  <a:pt x="72" y="149"/>
                  <a:pt x="74" y="151"/>
                  <a:pt x="75" y="154"/>
                </a:cubicBezTo>
                <a:cubicBezTo>
                  <a:pt x="75" y="155"/>
                  <a:pt x="76" y="155"/>
                  <a:pt x="76" y="156"/>
                </a:cubicBezTo>
                <a:cubicBezTo>
                  <a:pt x="69" y="159"/>
                  <a:pt x="62" y="163"/>
                  <a:pt x="56" y="166"/>
                </a:cubicBezTo>
                <a:cubicBezTo>
                  <a:pt x="49" y="147"/>
                  <a:pt x="42" y="128"/>
                  <a:pt x="36" y="10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5" name="CustomShape 160"/>
          <p:cNvSpPr/>
          <p:nvPr/>
        </p:nvSpPr>
        <p:spPr>
          <a:xfrm>
            <a:off x="12280880" y="2005025"/>
            <a:ext cx="144341" cy="241529"/>
          </a:xfrm>
          <a:custGeom>
            <a:avLst/>
            <a:gdLst/>
            <a:ahLst/>
            <a:cxnLst/>
            <a:rect l="l" t="t" r="r" b="b"/>
            <a:pathLst>
              <a:path w="34" h="57">
                <a:moveTo>
                  <a:pt x="34" y="52"/>
                </a:moveTo>
                <a:cubicBezTo>
                  <a:pt x="30" y="41"/>
                  <a:pt x="27" y="30"/>
                  <a:pt x="23" y="19"/>
                </a:cubicBezTo>
                <a:cubicBezTo>
                  <a:pt x="21" y="13"/>
                  <a:pt x="19" y="8"/>
                  <a:pt x="17" y="2"/>
                </a:cubicBezTo>
                <a:cubicBezTo>
                  <a:pt x="16" y="2"/>
                  <a:pt x="14" y="1"/>
                  <a:pt x="13" y="1"/>
                </a:cubicBezTo>
                <a:cubicBezTo>
                  <a:pt x="11" y="0"/>
                  <a:pt x="9" y="0"/>
                  <a:pt x="7" y="0"/>
                </a:cubicBezTo>
                <a:cubicBezTo>
                  <a:pt x="4" y="1"/>
                  <a:pt x="1" y="3"/>
                  <a:pt x="0" y="7"/>
                </a:cubicBezTo>
                <a:cubicBezTo>
                  <a:pt x="2" y="14"/>
                  <a:pt x="4" y="22"/>
                  <a:pt x="6" y="29"/>
                </a:cubicBezTo>
                <a:cubicBezTo>
                  <a:pt x="9" y="38"/>
                  <a:pt x="12" y="48"/>
                  <a:pt x="15" y="57"/>
                </a:cubicBezTo>
                <a:cubicBezTo>
                  <a:pt x="18" y="53"/>
                  <a:pt x="22" y="51"/>
                  <a:pt x="26" y="51"/>
                </a:cubicBezTo>
                <a:cubicBezTo>
                  <a:pt x="29" y="51"/>
                  <a:pt x="32" y="51"/>
                  <a:pt x="34" y="52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6" name="CustomShape 161"/>
          <p:cNvSpPr/>
          <p:nvPr/>
        </p:nvSpPr>
        <p:spPr>
          <a:xfrm>
            <a:off x="12179374" y="1647952"/>
            <a:ext cx="164859" cy="370032"/>
          </a:xfrm>
          <a:custGeom>
            <a:avLst/>
            <a:gdLst/>
            <a:ahLst/>
            <a:cxnLst/>
            <a:rect l="l" t="t" r="r" b="b"/>
            <a:pathLst>
              <a:path w="39" h="87">
                <a:moveTo>
                  <a:pt x="30" y="81"/>
                </a:moveTo>
                <a:cubicBezTo>
                  <a:pt x="33" y="80"/>
                  <a:pt x="37" y="80"/>
                  <a:pt x="39" y="81"/>
                </a:cubicBezTo>
                <a:cubicBezTo>
                  <a:pt x="30" y="55"/>
                  <a:pt x="21" y="28"/>
                  <a:pt x="15" y="0"/>
                </a:cubicBezTo>
                <a:cubicBezTo>
                  <a:pt x="14" y="0"/>
                  <a:pt x="12" y="0"/>
                  <a:pt x="11" y="0"/>
                </a:cubicBezTo>
                <a:cubicBezTo>
                  <a:pt x="6" y="0"/>
                  <a:pt x="3" y="3"/>
                  <a:pt x="0" y="7"/>
                </a:cubicBezTo>
                <a:cubicBezTo>
                  <a:pt x="8" y="33"/>
                  <a:pt x="15" y="60"/>
                  <a:pt x="23" y="87"/>
                </a:cubicBezTo>
                <a:cubicBezTo>
                  <a:pt x="24" y="84"/>
                  <a:pt x="26" y="81"/>
                  <a:pt x="30" y="8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7" name="CustomShape 162"/>
          <p:cNvSpPr/>
          <p:nvPr/>
        </p:nvSpPr>
        <p:spPr>
          <a:xfrm>
            <a:off x="11725473" y="998956"/>
            <a:ext cx="741143" cy="709468"/>
          </a:xfrm>
          <a:custGeom>
            <a:avLst/>
            <a:gdLst/>
            <a:ahLst/>
            <a:cxnLst/>
            <a:rect l="l" t="t" r="r" b="b"/>
            <a:pathLst>
              <a:path w="175" h="167">
                <a:moveTo>
                  <a:pt x="115" y="149"/>
                </a:moveTo>
                <a:cubicBezTo>
                  <a:pt x="127" y="141"/>
                  <a:pt x="137" y="130"/>
                  <a:pt x="145" y="118"/>
                </a:cubicBezTo>
                <a:cubicBezTo>
                  <a:pt x="149" y="111"/>
                  <a:pt x="153" y="103"/>
                  <a:pt x="156" y="95"/>
                </a:cubicBezTo>
                <a:cubicBezTo>
                  <a:pt x="158" y="87"/>
                  <a:pt x="159" y="80"/>
                  <a:pt x="161" y="72"/>
                </a:cubicBezTo>
                <a:cubicBezTo>
                  <a:pt x="161" y="72"/>
                  <a:pt x="161" y="72"/>
                  <a:pt x="161" y="72"/>
                </a:cubicBezTo>
                <a:cubicBezTo>
                  <a:pt x="160" y="90"/>
                  <a:pt x="156" y="106"/>
                  <a:pt x="146" y="121"/>
                </a:cubicBezTo>
                <a:cubicBezTo>
                  <a:pt x="139" y="131"/>
                  <a:pt x="130" y="142"/>
                  <a:pt x="119" y="149"/>
                </a:cubicBezTo>
                <a:cubicBezTo>
                  <a:pt x="120" y="149"/>
                  <a:pt x="121" y="149"/>
                  <a:pt x="121" y="149"/>
                </a:cubicBezTo>
                <a:cubicBezTo>
                  <a:pt x="122" y="149"/>
                  <a:pt x="122" y="149"/>
                  <a:pt x="122" y="149"/>
                </a:cubicBezTo>
                <a:cubicBezTo>
                  <a:pt x="132" y="142"/>
                  <a:pt x="141" y="134"/>
                  <a:pt x="149" y="123"/>
                </a:cubicBezTo>
                <a:cubicBezTo>
                  <a:pt x="151" y="120"/>
                  <a:pt x="152" y="117"/>
                  <a:pt x="154" y="114"/>
                </a:cubicBezTo>
                <a:cubicBezTo>
                  <a:pt x="175" y="76"/>
                  <a:pt x="168" y="32"/>
                  <a:pt x="137" y="12"/>
                </a:cubicBezTo>
                <a:cubicBezTo>
                  <a:pt x="132" y="8"/>
                  <a:pt x="126" y="6"/>
                  <a:pt x="120" y="4"/>
                </a:cubicBezTo>
                <a:cubicBezTo>
                  <a:pt x="127" y="7"/>
                  <a:pt x="134" y="11"/>
                  <a:pt x="139" y="16"/>
                </a:cubicBezTo>
                <a:cubicBezTo>
                  <a:pt x="152" y="29"/>
                  <a:pt x="161" y="43"/>
                  <a:pt x="162" y="62"/>
                </a:cubicBezTo>
                <a:cubicBezTo>
                  <a:pt x="162" y="62"/>
                  <a:pt x="161" y="62"/>
                  <a:pt x="161" y="62"/>
                </a:cubicBezTo>
                <a:cubicBezTo>
                  <a:pt x="159" y="54"/>
                  <a:pt x="158" y="46"/>
                  <a:pt x="154" y="38"/>
                </a:cubicBezTo>
                <a:cubicBezTo>
                  <a:pt x="150" y="30"/>
                  <a:pt x="145" y="23"/>
                  <a:pt x="138" y="18"/>
                </a:cubicBezTo>
                <a:cubicBezTo>
                  <a:pt x="124" y="8"/>
                  <a:pt x="108" y="0"/>
                  <a:pt x="90" y="1"/>
                </a:cubicBezTo>
                <a:cubicBezTo>
                  <a:pt x="90" y="1"/>
                  <a:pt x="90" y="1"/>
                  <a:pt x="90" y="1"/>
                </a:cubicBezTo>
                <a:cubicBezTo>
                  <a:pt x="66" y="4"/>
                  <a:pt x="42" y="17"/>
                  <a:pt x="26" y="41"/>
                </a:cubicBezTo>
                <a:cubicBezTo>
                  <a:pt x="24" y="44"/>
                  <a:pt x="23" y="47"/>
                  <a:pt x="21" y="49"/>
                </a:cubicBezTo>
                <a:cubicBezTo>
                  <a:pt x="0" y="88"/>
                  <a:pt x="9" y="133"/>
                  <a:pt x="40" y="153"/>
                </a:cubicBezTo>
                <a:cubicBezTo>
                  <a:pt x="58" y="166"/>
                  <a:pt x="82" y="167"/>
                  <a:pt x="103" y="158"/>
                </a:cubicBezTo>
                <a:cubicBezTo>
                  <a:pt x="106" y="155"/>
                  <a:pt x="106" y="155"/>
                  <a:pt x="106" y="155"/>
                </a:cubicBezTo>
                <a:cubicBezTo>
                  <a:pt x="108" y="152"/>
                  <a:pt x="111" y="149"/>
                  <a:pt x="115" y="149"/>
                </a:cubicBezTo>
                <a:close/>
                <a:moveTo>
                  <a:pt x="52" y="147"/>
                </a:moveTo>
                <a:cubicBezTo>
                  <a:pt x="43" y="143"/>
                  <a:pt x="35" y="137"/>
                  <a:pt x="30" y="129"/>
                </a:cubicBezTo>
                <a:cubicBezTo>
                  <a:pt x="21" y="116"/>
                  <a:pt x="18" y="103"/>
                  <a:pt x="18" y="89"/>
                </a:cubicBezTo>
                <a:cubicBezTo>
                  <a:pt x="18" y="88"/>
                  <a:pt x="19" y="88"/>
                  <a:pt x="19" y="89"/>
                </a:cubicBezTo>
                <a:cubicBezTo>
                  <a:pt x="21" y="103"/>
                  <a:pt x="23" y="116"/>
                  <a:pt x="32" y="127"/>
                </a:cubicBezTo>
                <a:cubicBezTo>
                  <a:pt x="32" y="128"/>
                  <a:pt x="33" y="129"/>
                  <a:pt x="34" y="130"/>
                </a:cubicBezTo>
                <a:cubicBezTo>
                  <a:pt x="20" y="110"/>
                  <a:pt x="18" y="80"/>
                  <a:pt x="33" y="53"/>
                </a:cubicBezTo>
                <a:cubicBezTo>
                  <a:pt x="36" y="46"/>
                  <a:pt x="41" y="40"/>
                  <a:pt x="46" y="34"/>
                </a:cubicBezTo>
                <a:cubicBezTo>
                  <a:pt x="43" y="37"/>
                  <a:pt x="40" y="40"/>
                  <a:pt x="37" y="43"/>
                </a:cubicBezTo>
                <a:cubicBezTo>
                  <a:pt x="28" y="54"/>
                  <a:pt x="21" y="67"/>
                  <a:pt x="19" y="82"/>
                </a:cubicBezTo>
                <a:cubicBezTo>
                  <a:pt x="19" y="83"/>
                  <a:pt x="18" y="83"/>
                  <a:pt x="18" y="82"/>
                </a:cubicBezTo>
                <a:cubicBezTo>
                  <a:pt x="20" y="56"/>
                  <a:pt x="39" y="32"/>
                  <a:pt x="63" y="21"/>
                </a:cubicBezTo>
                <a:cubicBezTo>
                  <a:pt x="81" y="10"/>
                  <a:pt x="103" y="8"/>
                  <a:pt x="121" y="18"/>
                </a:cubicBezTo>
                <a:cubicBezTo>
                  <a:pt x="151" y="33"/>
                  <a:pt x="159" y="75"/>
                  <a:pt x="140" y="111"/>
                </a:cubicBezTo>
                <a:cubicBezTo>
                  <a:pt x="121" y="146"/>
                  <a:pt x="82" y="162"/>
                  <a:pt x="52" y="147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8" name="CustomShape 163"/>
          <p:cNvSpPr/>
          <p:nvPr/>
        </p:nvSpPr>
        <p:spPr>
          <a:xfrm>
            <a:off x="11796744" y="1024153"/>
            <a:ext cx="580964" cy="636757"/>
          </a:xfrm>
          <a:custGeom>
            <a:avLst/>
            <a:gdLst/>
            <a:ahLst/>
            <a:cxnLst/>
            <a:rect l="l" t="t" r="r" b="b"/>
            <a:pathLst>
              <a:path w="137" h="150">
                <a:moveTo>
                  <a:pt x="103" y="14"/>
                </a:move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41" y="117"/>
                  <a:pt x="45" y="98"/>
                  <a:pt x="49" y="79"/>
                </a:cubicBezTo>
                <a:cubicBezTo>
                  <a:pt x="53" y="58"/>
                  <a:pt x="57" y="38"/>
                  <a:pt x="64" y="18"/>
                </a:cubicBezTo>
                <a:cubicBezTo>
                  <a:pt x="64" y="17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8"/>
                  <a:pt x="39" y="137"/>
                </a:cubicBezTo>
                <a:cubicBezTo>
                  <a:pt x="66" y="150"/>
                  <a:pt x="102" y="137"/>
                  <a:pt x="119" y="104"/>
                </a:cubicBezTo>
                <a:cubicBezTo>
                  <a:pt x="137" y="71"/>
                  <a:pt x="130" y="29"/>
                  <a:pt x="103" y="14"/>
                </a:cubicBezTo>
                <a:close/>
                <a:moveTo>
                  <a:pt x="29" y="91"/>
                </a:moveTo>
                <a:cubicBezTo>
                  <a:pt x="28" y="89"/>
                  <a:pt x="25" y="89"/>
                  <a:pt x="23" y="88"/>
                </a:cubicBezTo>
                <a:cubicBezTo>
                  <a:pt x="23" y="88"/>
                  <a:pt x="23" y="88"/>
                  <a:pt x="23" y="87"/>
                </a:cubicBezTo>
                <a:cubicBezTo>
                  <a:pt x="26" y="87"/>
                  <a:pt x="29" y="87"/>
                  <a:pt x="30" y="90"/>
                </a:cubicBezTo>
                <a:cubicBezTo>
                  <a:pt x="32" y="93"/>
                  <a:pt x="30" y="98"/>
                  <a:pt x="27" y="100"/>
                </a:cubicBezTo>
                <a:cubicBezTo>
                  <a:pt x="26" y="101"/>
                  <a:pt x="24" y="101"/>
                  <a:pt x="23" y="100"/>
                </a:cubicBezTo>
                <a:cubicBezTo>
                  <a:pt x="21" y="98"/>
                  <a:pt x="20" y="94"/>
                  <a:pt x="20" y="91"/>
                </a:cubicBezTo>
                <a:cubicBezTo>
                  <a:pt x="20" y="90"/>
                  <a:pt x="22" y="90"/>
                  <a:pt x="22" y="91"/>
                </a:cubicBezTo>
                <a:cubicBezTo>
                  <a:pt x="22" y="92"/>
                  <a:pt x="22" y="93"/>
                  <a:pt x="22" y="95"/>
                </a:cubicBezTo>
                <a:cubicBezTo>
                  <a:pt x="22" y="96"/>
                  <a:pt x="23" y="97"/>
                  <a:pt x="24" y="99"/>
                </a:cubicBezTo>
                <a:cubicBezTo>
                  <a:pt x="24" y="99"/>
                  <a:pt x="25" y="100"/>
                  <a:pt x="25" y="99"/>
                </a:cubicBezTo>
                <a:cubicBezTo>
                  <a:pt x="26" y="99"/>
                  <a:pt x="28" y="98"/>
                  <a:pt x="28" y="96"/>
                </a:cubicBezTo>
                <a:cubicBezTo>
                  <a:pt x="29" y="95"/>
                  <a:pt x="30" y="93"/>
                  <a:pt x="29" y="91"/>
                </a:cubicBezTo>
                <a:close/>
                <a:moveTo>
                  <a:pt x="43" y="32"/>
                </a:moveTo>
                <a:cubicBezTo>
                  <a:pt x="37" y="35"/>
                  <a:pt x="32" y="40"/>
                  <a:pt x="28" y="45"/>
                </a:cubicBezTo>
                <a:cubicBezTo>
                  <a:pt x="26" y="48"/>
                  <a:pt x="21" y="56"/>
                  <a:pt x="27" y="58"/>
                </a:cubicBezTo>
                <a:cubicBezTo>
                  <a:pt x="28" y="59"/>
                  <a:pt x="31" y="60"/>
                  <a:pt x="32" y="61"/>
                </a:cubicBezTo>
                <a:cubicBezTo>
                  <a:pt x="38" y="69"/>
                  <a:pt x="29" y="81"/>
                  <a:pt x="21" y="76"/>
                </a:cubicBezTo>
                <a:cubicBezTo>
                  <a:pt x="21" y="76"/>
                  <a:pt x="21" y="77"/>
                  <a:pt x="21" y="77"/>
                </a:cubicBezTo>
                <a:cubicBezTo>
                  <a:pt x="14" y="95"/>
                  <a:pt x="20" y="111"/>
                  <a:pt x="31" y="126"/>
                </a:cubicBezTo>
                <a:cubicBezTo>
                  <a:pt x="31" y="126"/>
                  <a:pt x="30" y="127"/>
                  <a:pt x="30" y="127"/>
                </a:cubicBezTo>
                <a:cubicBezTo>
                  <a:pt x="20" y="115"/>
                  <a:pt x="8" y="90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5" y="42"/>
                  <a:pt x="35" y="35"/>
                  <a:pt x="43" y="31"/>
                </a:cubicBezTo>
                <a:cubicBezTo>
                  <a:pt x="43" y="31"/>
                  <a:pt x="44" y="32"/>
                  <a:pt x="43" y="32"/>
                </a:cubicBezTo>
                <a:close/>
                <a:moveTo>
                  <a:pt x="82" y="123"/>
                </a:moveTo>
                <a:cubicBezTo>
                  <a:pt x="82" y="123"/>
                  <a:pt x="80" y="123"/>
                  <a:pt x="80" y="122"/>
                </a:cubicBezTo>
                <a:cubicBezTo>
                  <a:pt x="88" y="87"/>
                  <a:pt x="94" y="51"/>
                  <a:pt x="102" y="16"/>
                </a:cubicBezTo>
                <a:cubicBezTo>
                  <a:pt x="102" y="15"/>
                  <a:pt x="104" y="15"/>
                  <a:pt x="103" y="16"/>
                </a:cubicBezTo>
                <a:cubicBezTo>
                  <a:pt x="98" y="52"/>
                  <a:pt x="90" y="87"/>
                  <a:pt x="82" y="12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79" name="CustomShape 164"/>
          <p:cNvSpPr/>
          <p:nvPr/>
        </p:nvSpPr>
        <p:spPr>
          <a:xfrm>
            <a:off x="11890331" y="1398865"/>
            <a:ext cx="33476" cy="50753"/>
          </a:xfrm>
          <a:custGeom>
            <a:avLst/>
            <a:gdLst/>
            <a:ahLst/>
            <a:cxnLst/>
            <a:rect l="l" t="t" r="r" b="b"/>
            <a:pathLst>
              <a:path w="8" h="12">
                <a:moveTo>
                  <a:pt x="0" y="3"/>
                </a:moveTo>
                <a:cubicBezTo>
                  <a:pt x="0" y="4"/>
                  <a:pt x="0" y="5"/>
                  <a:pt x="0" y="7"/>
                </a:cubicBezTo>
                <a:cubicBezTo>
                  <a:pt x="0" y="8"/>
                  <a:pt x="1" y="9"/>
                  <a:pt x="2" y="11"/>
                </a:cubicBezTo>
                <a:cubicBezTo>
                  <a:pt x="2" y="11"/>
                  <a:pt x="3" y="12"/>
                  <a:pt x="3" y="11"/>
                </a:cubicBezTo>
                <a:cubicBezTo>
                  <a:pt x="4" y="11"/>
                  <a:pt x="6" y="10"/>
                  <a:pt x="6" y="8"/>
                </a:cubicBezTo>
                <a:cubicBezTo>
                  <a:pt x="7" y="7"/>
                  <a:pt x="8" y="5"/>
                  <a:pt x="7" y="3"/>
                </a:cubicBezTo>
                <a:cubicBezTo>
                  <a:pt x="6" y="1"/>
                  <a:pt x="3" y="1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1"/>
                  <a:pt x="1" y="1"/>
                  <a:pt x="1" y="1"/>
                </a:cubicBezTo>
                <a:cubicBezTo>
                  <a:pt x="0" y="2"/>
                  <a:pt x="0" y="3"/>
                  <a:pt x="0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0" name="CustomShape 165"/>
          <p:cNvSpPr/>
          <p:nvPr/>
        </p:nvSpPr>
        <p:spPr>
          <a:xfrm>
            <a:off x="11796744" y="1024153"/>
            <a:ext cx="436623" cy="585644"/>
          </a:xfrm>
          <a:custGeom>
            <a:avLst/>
            <a:gdLst/>
            <a:ahLst/>
            <a:cxnLst/>
            <a:rect l="l" t="t" r="r" b="b"/>
            <a:pathLst>
              <a:path w="103" h="138">
                <a:moveTo>
                  <a:pt x="80" y="121"/>
                </a:moveTo>
                <a:cubicBezTo>
                  <a:pt x="80" y="121"/>
                  <a:pt x="81" y="121"/>
                  <a:pt x="81" y="121"/>
                </a:cubicBezTo>
                <a:cubicBezTo>
                  <a:pt x="88" y="86"/>
                  <a:pt x="94" y="50"/>
                  <a:pt x="102" y="16"/>
                </a:cubicBezTo>
                <a:cubicBezTo>
                  <a:pt x="102" y="16"/>
                  <a:pt x="102" y="16"/>
                  <a:pt x="103" y="16"/>
                </a:cubicBezTo>
                <a:cubicBezTo>
                  <a:pt x="103" y="15"/>
                  <a:pt x="103" y="15"/>
                  <a:pt x="103" y="14"/>
                </a:cubicBezTo>
                <a:cubicBezTo>
                  <a:pt x="103" y="14"/>
                  <a:pt x="103" y="14"/>
                  <a:pt x="103" y="14"/>
                </a:cubicBezTo>
                <a:cubicBezTo>
                  <a:pt x="75" y="0"/>
                  <a:pt x="36" y="15"/>
                  <a:pt x="18" y="49"/>
                </a:cubicBezTo>
                <a:cubicBezTo>
                  <a:pt x="0" y="82"/>
                  <a:pt x="10" y="122"/>
                  <a:pt x="37" y="136"/>
                </a:cubicBezTo>
                <a:cubicBezTo>
                  <a:pt x="37" y="136"/>
                  <a:pt x="37" y="136"/>
                  <a:pt x="38" y="137"/>
                </a:cubicBezTo>
                <a:cubicBezTo>
                  <a:pt x="38" y="137"/>
                  <a:pt x="38" y="136"/>
                  <a:pt x="38" y="136"/>
                </a:cubicBezTo>
                <a:cubicBezTo>
                  <a:pt x="38" y="136"/>
                  <a:pt x="38" y="136"/>
                  <a:pt x="38" y="135"/>
                </a:cubicBezTo>
                <a:cubicBezTo>
                  <a:pt x="37" y="136"/>
                  <a:pt x="36" y="136"/>
                  <a:pt x="34" y="135"/>
                </a:cubicBezTo>
                <a:cubicBezTo>
                  <a:pt x="30" y="130"/>
                  <a:pt x="26" y="124"/>
                  <a:pt x="22" y="118"/>
                </a:cubicBezTo>
                <a:cubicBezTo>
                  <a:pt x="22" y="118"/>
                  <a:pt x="22" y="117"/>
                  <a:pt x="22" y="116"/>
                </a:cubicBezTo>
                <a:cubicBezTo>
                  <a:pt x="15" y="103"/>
                  <a:pt x="11" y="86"/>
                  <a:pt x="20" y="76"/>
                </a:cubicBezTo>
                <a:cubicBezTo>
                  <a:pt x="20" y="76"/>
                  <a:pt x="20" y="76"/>
                  <a:pt x="20" y="76"/>
                </a:cubicBezTo>
                <a:cubicBezTo>
                  <a:pt x="20" y="75"/>
                  <a:pt x="19" y="75"/>
                  <a:pt x="19" y="75"/>
                </a:cubicBezTo>
                <a:cubicBezTo>
                  <a:pt x="19" y="75"/>
                  <a:pt x="19" y="74"/>
                  <a:pt x="20" y="74"/>
                </a:cubicBezTo>
                <a:cubicBezTo>
                  <a:pt x="26" y="79"/>
                  <a:pt x="35" y="70"/>
                  <a:pt x="30" y="64"/>
                </a:cubicBezTo>
                <a:cubicBezTo>
                  <a:pt x="29" y="61"/>
                  <a:pt x="26" y="61"/>
                  <a:pt x="24" y="59"/>
                </a:cubicBezTo>
                <a:cubicBezTo>
                  <a:pt x="21" y="58"/>
                  <a:pt x="21" y="53"/>
                  <a:pt x="22" y="51"/>
                </a:cubicBezTo>
                <a:cubicBezTo>
                  <a:pt x="22" y="50"/>
                  <a:pt x="23" y="49"/>
                  <a:pt x="24" y="48"/>
                </a:cubicBezTo>
                <a:cubicBezTo>
                  <a:pt x="24" y="47"/>
                  <a:pt x="24" y="46"/>
                  <a:pt x="25" y="46"/>
                </a:cubicBezTo>
                <a:cubicBezTo>
                  <a:pt x="25" y="45"/>
                  <a:pt x="25" y="45"/>
                  <a:pt x="26" y="44"/>
                </a:cubicBezTo>
                <a:cubicBezTo>
                  <a:pt x="29" y="41"/>
                  <a:pt x="32" y="38"/>
                  <a:pt x="36" y="35"/>
                </a:cubicBezTo>
                <a:cubicBezTo>
                  <a:pt x="44" y="28"/>
                  <a:pt x="52" y="21"/>
                  <a:pt x="61" y="14"/>
                </a:cubicBezTo>
                <a:cubicBezTo>
                  <a:pt x="64" y="13"/>
                  <a:pt x="66" y="16"/>
                  <a:pt x="65" y="18"/>
                </a:cubicBezTo>
                <a:cubicBezTo>
                  <a:pt x="65" y="18"/>
                  <a:pt x="65" y="18"/>
                  <a:pt x="65" y="18"/>
                </a:cubicBezTo>
                <a:cubicBezTo>
                  <a:pt x="60" y="38"/>
                  <a:pt x="55" y="59"/>
                  <a:pt x="51" y="79"/>
                </a:cubicBezTo>
                <a:cubicBezTo>
                  <a:pt x="47" y="98"/>
                  <a:pt x="44" y="117"/>
                  <a:pt x="39" y="136"/>
                </a:cubicBezTo>
                <a:cubicBezTo>
                  <a:pt x="40" y="136"/>
                  <a:pt x="40" y="136"/>
                  <a:pt x="40" y="136"/>
                </a:cubicBezTo>
                <a:cubicBezTo>
                  <a:pt x="54" y="137"/>
                  <a:pt x="75" y="138"/>
                  <a:pt x="80" y="1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1" name="CustomShape 166"/>
          <p:cNvSpPr/>
          <p:nvPr/>
        </p:nvSpPr>
        <p:spPr>
          <a:xfrm>
            <a:off x="12357190" y="2238635"/>
            <a:ext cx="71271" cy="55433"/>
          </a:xfrm>
          <a:custGeom>
            <a:avLst/>
            <a:gdLst/>
            <a:ahLst/>
            <a:cxnLst/>
            <a:rect l="l" t="t" r="r" b="b"/>
            <a:pathLst>
              <a:path w="17" h="13">
                <a:moveTo>
                  <a:pt x="11" y="11"/>
                </a:moveTo>
                <a:cubicBezTo>
                  <a:pt x="13" y="10"/>
                  <a:pt x="15" y="9"/>
                  <a:pt x="16" y="7"/>
                </a:cubicBezTo>
                <a:cubicBezTo>
                  <a:pt x="17" y="6"/>
                  <a:pt x="17" y="4"/>
                  <a:pt x="16" y="3"/>
                </a:cubicBezTo>
                <a:cubicBezTo>
                  <a:pt x="14" y="1"/>
                  <a:pt x="11" y="0"/>
                  <a:pt x="8" y="1"/>
                </a:cubicBezTo>
                <a:cubicBezTo>
                  <a:pt x="4" y="1"/>
                  <a:pt x="1" y="4"/>
                  <a:pt x="0" y="7"/>
                </a:cubicBezTo>
                <a:cubicBezTo>
                  <a:pt x="2" y="11"/>
                  <a:pt x="6" y="13"/>
                  <a:pt x="11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2" name="CustomShape 167"/>
          <p:cNvSpPr/>
          <p:nvPr/>
        </p:nvSpPr>
        <p:spPr>
          <a:xfrm>
            <a:off x="12361870" y="2268511"/>
            <a:ext cx="84229" cy="63712"/>
          </a:xfrm>
          <a:custGeom>
            <a:avLst/>
            <a:gdLst/>
            <a:ahLst/>
            <a:cxnLst/>
            <a:rect l="l" t="t" r="r" b="b"/>
            <a:pathLst>
              <a:path w="20" h="15">
                <a:moveTo>
                  <a:pt x="11" y="7"/>
                </a:moveTo>
                <a:cubicBezTo>
                  <a:pt x="7" y="8"/>
                  <a:pt x="3" y="8"/>
                  <a:pt x="0" y="6"/>
                </a:cubicBezTo>
                <a:cubicBezTo>
                  <a:pt x="0" y="6"/>
                  <a:pt x="0" y="6"/>
                  <a:pt x="0" y="7"/>
                </a:cubicBezTo>
                <a:cubicBezTo>
                  <a:pt x="7" y="12"/>
                  <a:pt x="15" y="15"/>
                  <a:pt x="20" y="7"/>
                </a:cubicBezTo>
                <a:cubicBezTo>
                  <a:pt x="19" y="5"/>
                  <a:pt x="19" y="2"/>
                  <a:pt x="18" y="0"/>
                </a:cubicBezTo>
                <a:cubicBezTo>
                  <a:pt x="17" y="3"/>
                  <a:pt x="14" y="6"/>
                  <a:pt x="11" y="7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3" name="CustomShape 168"/>
          <p:cNvSpPr/>
          <p:nvPr/>
        </p:nvSpPr>
        <p:spPr>
          <a:xfrm>
            <a:off x="11703156" y="917967"/>
            <a:ext cx="785778" cy="1426854"/>
          </a:xfrm>
          <a:custGeom>
            <a:avLst/>
            <a:gdLst/>
            <a:ahLst/>
            <a:cxnLst/>
            <a:rect l="l" t="t" r="r" b="b"/>
            <a:pathLst>
              <a:path w="185" h="336">
                <a:moveTo>
                  <a:pt x="28" y="57"/>
                </a:moveTo>
                <a:cubicBezTo>
                  <a:pt x="26" y="60"/>
                  <a:pt x="24" y="63"/>
                  <a:pt x="22" y="66"/>
                </a:cubicBezTo>
                <a:cubicBezTo>
                  <a:pt x="0" y="107"/>
                  <a:pt x="8" y="155"/>
                  <a:pt x="42" y="177"/>
                </a:cubicBezTo>
                <a:cubicBezTo>
                  <a:pt x="61" y="190"/>
                  <a:pt x="86" y="192"/>
                  <a:pt x="109" y="183"/>
                </a:cubicBezTo>
                <a:cubicBezTo>
                  <a:pt x="110" y="185"/>
                  <a:pt x="110" y="185"/>
                  <a:pt x="110" y="185"/>
                </a:cubicBezTo>
                <a:cubicBezTo>
                  <a:pt x="116" y="218"/>
                  <a:pt x="127" y="250"/>
                  <a:pt x="137" y="282"/>
                </a:cubicBezTo>
                <a:cubicBezTo>
                  <a:pt x="140" y="294"/>
                  <a:pt x="144" y="306"/>
                  <a:pt x="148" y="318"/>
                </a:cubicBezTo>
                <a:cubicBezTo>
                  <a:pt x="150" y="326"/>
                  <a:pt x="150" y="326"/>
                  <a:pt x="150" y="326"/>
                </a:cubicBezTo>
                <a:cubicBezTo>
                  <a:pt x="157" y="332"/>
                  <a:pt x="157" y="332"/>
                  <a:pt x="157" y="332"/>
                </a:cubicBezTo>
                <a:cubicBezTo>
                  <a:pt x="163" y="335"/>
                  <a:pt x="169" y="336"/>
                  <a:pt x="175" y="330"/>
                </a:cubicBezTo>
                <a:cubicBezTo>
                  <a:pt x="176" y="330"/>
                  <a:pt x="176" y="329"/>
                  <a:pt x="177" y="328"/>
                </a:cubicBezTo>
                <a:cubicBezTo>
                  <a:pt x="180" y="323"/>
                  <a:pt x="180" y="323"/>
                  <a:pt x="180" y="323"/>
                </a:cubicBezTo>
                <a:cubicBezTo>
                  <a:pt x="178" y="315"/>
                  <a:pt x="178" y="315"/>
                  <a:pt x="178" y="315"/>
                </a:cubicBezTo>
                <a:cubicBezTo>
                  <a:pt x="173" y="301"/>
                  <a:pt x="168" y="287"/>
                  <a:pt x="163" y="273"/>
                </a:cubicBezTo>
                <a:cubicBezTo>
                  <a:pt x="152" y="241"/>
                  <a:pt x="143" y="208"/>
                  <a:pt x="133" y="175"/>
                </a:cubicBezTo>
                <a:cubicBezTo>
                  <a:pt x="131" y="171"/>
                  <a:pt x="131" y="171"/>
                  <a:pt x="131" y="171"/>
                </a:cubicBezTo>
                <a:cubicBezTo>
                  <a:pt x="141" y="164"/>
                  <a:pt x="150" y="155"/>
                  <a:pt x="158" y="144"/>
                </a:cubicBezTo>
                <a:cubicBezTo>
                  <a:pt x="160" y="141"/>
                  <a:pt x="162" y="138"/>
                  <a:pt x="163" y="135"/>
                </a:cubicBezTo>
                <a:cubicBezTo>
                  <a:pt x="185" y="94"/>
                  <a:pt x="177" y="46"/>
                  <a:pt x="144" y="24"/>
                </a:cubicBezTo>
                <a:cubicBezTo>
                  <a:pt x="108" y="0"/>
                  <a:pt x="56" y="15"/>
                  <a:pt x="28" y="57"/>
                </a:cubicBezTo>
                <a:close/>
                <a:moveTo>
                  <a:pt x="175" y="325"/>
                </a:moveTo>
                <a:cubicBezTo>
                  <a:pt x="170" y="333"/>
                  <a:pt x="162" y="330"/>
                  <a:pt x="155" y="325"/>
                </a:cubicBezTo>
                <a:cubicBezTo>
                  <a:pt x="155" y="324"/>
                  <a:pt x="155" y="324"/>
                  <a:pt x="155" y="324"/>
                </a:cubicBezTo>
                <a:cubicBezTo>
                  <a:pt x="158" y="326"/>
                  <a:pt x="162" y="326"/>
                  <a:pt x="166" y="325"/>
                </a:cubicBezTo>
                <a:cubicBezTo>
                  <a:pt x="169" y="324"/>
                  <a:pt x="172" y="321"/>
                  <a:pt x="173" y="318"/>
                </a:cubicBezTo>
                <a:cubicBezTo>
                  <a:pt x="174" y="320"/>
                  <a:pt x="174" y="323"/>
                  <a:pt x="175" y="325"/>
                </a:cubicBezTo>
                <a:close/>
                <a:moveTo>
                  <a:pt x="170" y="314"/>
                </a:moveTo>
                <a:cubicBezTo>
                  <a:pt x="171" y="315"/>
                  <a:pt x="171" y="317"/>
                  <a:pt x="170" y="318"/>
                </a:cubicBezTo>
                <a:cubicBezTo>
                  <a:pt x="169" y="320"/>
                  <a:pt x="167" y="321"/>
                  <a:pt x="165" y="322"/>
                </a:cubicBezTo>
                <a:cubicBezTo>
                  <a:pt x="160" y="324"/>
                  <a:pt x="156" y="322"/>
                  <a:pt x="154" y="318"/>
                </a:cubicBezTo>
                <a:cubicBezTo>
                  <a:pt x="155" y="315"/>
                  <a:pt x="158" y="312"/>
                  <a:pt x="162" y="312"/>
                </a:cubicBezTo>
                <a:cubicBezTo>
                  <a:pt x="165" y="311"/>
                  <a:pt x="168" y="312"/>
                  <a:pt x="170" y="314"/>
                </a:cubicBezTo>
                <a:close/>
                <a:moveTo>
                  <a:pt x="159" y="275"/>
                </a:moveTo>
                <a:cubicBezTo>
                  <a:pt x="163" y="286"/>
                  <a:pt x="166" y="297"/>
                  <a:pt x="170" y="308"/>
                </a:cubicBezTo>
                <a:cubicBezTo>
                  <a:pt x="168" y="307"/>
                  <a:pt x="165" y="307"/>
                  <a:pt x="162" y="307"/>
                </a:cubicBezTo>
                <a:cubicBezTo>
                  <a:pt x="158" y="307"/>
                  <a:pt x="154" y="309"/>
                  <a:pt x="151" y="313"/>
                </a:cubicBezTo>
                <a:cubicBezTo>
                  <a:pt x="148" y="304"/>
                  <a:pt x="145" y="294"/>
                  <a:pt x="142" y="285"/>
                </a:cubicBezTo>
                <a:cubicBezTo>
                  <a:pt x="140" y="278"/>
                  <a:pt x="138" y="270"/>
                  <a:pt x="136" y="263"/>
                </a:cubicBezTo>
                <a:cubicBezTo>
                  <a:pt x="137" y="259"/>
                  <a:pt x="140" y="257"/>
                  <a:pt x="143" y="256"/>
                </a:cubicBezTo>
                <a:cubicBezTo>
                  <a:pt x="145" y="256"/>
                  <a:pt x="147" y="256"/>
                  <a:pt x="149" y="257"/>
                </a:cubicBezTo>
                <a:cubicBezTo>
                  <a:pt x="150" y="257"/>
                  <a:pt x="152" y="258"/>
                  <a:pt x="153" y="258"/>
                </a:cubicBezTo>
                <a:cubicBezTo>
                  <a:pt x="155" y="264"/>
                  <a:pt x="157" y="269"/>
                  <a:pt x="159" y="275"/>
                </a:cubicBezTo>
                <a:close/>
                <a:moveTo>
                  <a:pt x="151" y="253"/>
                </a:moveTo>
                <a:cubicBezTo>
                  <a:pt x="149" y="252"/>
                  <a:pt x="145" y="252"/>
                  <a:pt x="142" y="253"/>
                </a:cubicBezTo>
                <a:cubicBezTo>
                  <a:pt x="138" y="253"/>
                  <a:pt x="136" y="256"/>
                  <a:pt x="135" y="259"/>
                </a:cubicBezTo>
                <a:cubicBezTo>
                  <a:pt x="127" y="232"/>
                  <a:pt x="120" y="205"/>
                  <a:pt x="112" y="179"/>
                </a:cubicBezTo>
                <a:cubicBezTo>
                  <a:pt x="115" y="175"/>
                  <a:pt x="118" y="172"/>
                  <a:pt x="123" y="172"/>
                </a:cubicBezTo>
                <a:cubicBezTo>
                  <a:pt x="124" y="172"/>
                  <a:pt x="126" y="172"/>
                  <a:pt x="127" y="172"/>
                </a:cubicBezTo>
                <a:cubicBezTo>
                  <a:pt x="133" y="200"/>
                  <a:pt x="142" y="227"/>
                  <a:pt x="151" y="253"/>
                </a:cubicBezTo>
                <a:close/>
                <a:moveTo>
                  <a:pt x="142" y="31"/>
                </a:moveTo>
                <a:cubicBezTo>
                  <a:pt x="173" y="51"/>
                  <a:pt x="180" y="95"/>
                  <a:pt x="159" y="133"/>
                </a:cubicBezTo>
                <a:cubicBezTo>
                  <a:pt x="157" y="136"/>
                  <a:pt x="156" y="139"/>
                  <a:pt x="154" y="142"/>
                </a:cubicBezTo>
                <a:cubicBezTo>
                  <a:pt x="146" y="153"/>
                  <a:pt x="137" y="161"/>
                  <a:pt x="127" y="168"/>
                </a:cubicBezTo>
                <a:cubicBezTo>
                  <a:pt x="126" y="168"/>
                  <a:pt x="126" y="168"/>
                  <a:pt x="126" y="168"/>
                </a:cubicBezTo>
                <a:cubicBezTo>
                  <a:pt x="126" y="168"/>
                  <a:pt x="125" y="168"/>
                  <a:pt x="124" y="168"/>
                </a:cubicBezTo>
                <a:cubicBezTo>
                  <a:pt x="135" y="161"/>
                  <a:pt x="144" y="150"/>
                  <a:pt x="151" y="140"/>
                </a:cubicBezTo>
                <a:cubicBezTo>
                  <a:pt x="161" y="125"/>
                  <a:pt x="165" y="109"/>
                  <a:pt x="166" y="91"/>
                </a:cubicBezTo>
                <a:cubicBezTo>
                  <a:pt x="166" y="91"/>
                  <a:pt x="166" y="91"/>
                  <a:pt x="166" y="91"/>
                </a:cubicBezTo>
                <a:cubicBezTo>
                  <a:pt x="164" y="99"/>
                  <a:pt x="163" y="106"/>
                  <a:pt x="161" y="114"/>
                </a:cubicBezTo>
                <a:cubicBezTo>
                  <a:pt x="158" y="122"/>
                  <a:pt x="154" y="130"/>
                  <a:pt x="150" y="137"/>
                </a:cubicBezTo>
                <a:cubicBezTo>
                  <a:pt x="142" y="149"/>
                  <a:pt x="132" y="160"/>
                  <a:pt x="120" y="168"/>
                </a:cubicBezTo>
                <a:cubicBezTo>
                  <a:pt x="116" y="168"/>
                  <a:pt x="113" y="171"/>
                  <a:pt x="111" y="174"/>
                </a:cubicBezTo>
                <a:cubicBezTo>
                  <a:pt x="108" y="177"/>
                  <a:pt x="108" y="177"/>
                  <a:pt x="108" y="177"/>
                </a:cubicBezTo>
                <a:cubicBezTo>
                  <a:pt x="87" y="186"/>
                  <a:pt x="63" y="185"/>
                  <a:pt x="45" y="172"/>
                </a:cubicBezTo>
                <a:cubicBezTo>
                  <a:pt x="14" y="152"/>
                  <a:pt x="5" y="107"/>
                  <a:pt x="26" y="68"/>
                </a:cubicBezTo>
                <a:cubicBezTo>
                  <a:pt x="28" y="66"/>
                  <a:pt x="29" y="63"/>
                  <a:pt x="31" y="60"/>
                </a:cubicBezTo>
                <a:cubicBezTo>
                  <a:pt x="47" y="36"/>
                  <a:pt x="71" y="23"/>
                  <a:pt x="95" y="20"/>
                </a:cubicBezTo>
                <a:cubicBezTo>
                  <a:pt x="95" y="20"/>
                  <a:pt x="95" y="20"/>
                  <a:pt x="95" y="20"/>
                </a:cubicBezTo>
                <a:cubicBezTo>
                  <a:pt x="113" y="19"/>
                  <a:pt x="129" y="27"/>
                  <a:pt x="143" y="37"/>
                </a:cubicBezTo>
                <a:cubicBezTo>
                  <a:pt x="150" y="42"/>
                  <a:pt x="155" y="49"/>
                  <a:pt x="159" y="57"/>
                </a:cubicBezTo>
                <a:cubicBezTo>
                  <a:pt x="163" y="65"/>
                  <a:pt x="164" y="73"/>
                  <a:pt x="166" y="81"/>
                </a:cubicBezTo>
                <a:cubicBezTo>
                  <a:pt x="166" y="81"/>
                  <a:pt x="167" y="81"/>
                  <a:pt x="167" y="81"/>
                </a:cubicBezTo>
                <a:cubicBezTo>
                  <a:pt x="166" y="62"/>
                  <a:pt x="157" y="48"/>
                  <a:pt x="144" y="35"/>
                </a:cubicBezTo>
                <a:cubicBezTo>
                  <a:pt x="139" y="30"/>
                  <a:pt x="132" y="26"/>
                  <a:pt x="125" y="23"/>
                </a:cubicBezTo>
                <a:cubicBezTo>
                  <a:pt x="131" y="25"/>
                  <a:pt x="137" y="27"/>
                  <a:pt x="142" y="3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4" name="CustomShape 169"/>
          <p:cNvSpPr/>
          <p:nvPr/>
        </p:nvSpPr>
        <p:spPr>
          <a:xfrm>
            <a:off x="11796744" y="1024153"/>
            <a:ext cx="603281" cy="661954"/>
          </a:xfrm>
          <a:custGeom>
            <a:avLst/>
            <a:gdLst/>
            <a:ahLst/>
            <a:cxnLst/>
            <a:rect l="l" t="t" r="r" b="b"/>
            <a:pathLst>
              <a:path w="142" h="156">
                <a:moveTo>
                  <a:pt x="104" y="12"/>
                </a:moveTo>
                <a:cubicBezTo>
                  <a:pt x="86" y="2"/>
                  <a:pt x="64" y="4"/>
                  <a:pt x="46" y="15"/>
                </a:cubicBezTo>
                <a:cubicBezTo>
                  <a:pt x="22" y="26"/>
                  <a:pt x="3" y="50"/>
                  <a:pt x="1" y="76"/>
                </a:cubicBezTo>
                <a:cubicBezTo>
                  <a:pt x="1" y="77"/>
                  <a:pt x="2" y="77"/>
                  <a:pt x="2" y="76"/>
                </a:cubicBezTo>
                <a:cubicBezTo>
                  <a:pt x="4" y="61"/>
                  <a:pt x="11" y="48"/>
                  <a:pt x="20" y="37"/>
                </a:cubicBezTo>
                <a:cubicBezTo>
                  <a:pt x="23" y="34"/>
                  <a:pt x="26" y="31"/>
                  <a:pt x="29" y="28"/>
                </a:cubicBezTo>
                <a:cubicBezTo>
                  <a:pt x="24" y="34"/>
                  <a:pt x="19" y="40"/>
                  <a:pt x="16" y="47"/>
                </a:cubicBezTo>
                <a:cubicBezTo>
                  <a:pt x="1" y="74"/>
                  <a:pt x="3" y="104"/>
                  <a:pt x="17" y="124"/>
                </a:cubicBezTo>
                <a:cubicBezTo>
                  <a:pt x="16" y="123"/>
                  <a:pt x="15" y="122"/>
                  <a:pt x="15" y="121"/>
                </a:cubicBezTo>
                <a:cubicBezTo>
                  <a:pt x="6" y="110"/>
                  <a:pt x="4" y="97"/>
                  <a:pt x="2" y="83"/>
                </a:cubicBezTo>
                <a:cubicBezTo>
                  <a:pt x="2" y="82"/>
                  <a:pt x="1" y="82"/>
                  <a:pt x="1" y="83"/>
                </a:cubicBezTo>
                <a:cubicBezTo>
                  <a:pt x="1" y="97"/>
                  <a:pt x="4" y="110"/>
                  <a:pt x="13" y="123"/>
                </a:cubicBezTo>
                <a:cubicBezTo>
                  <a:pt x="18" y="131"/>
                  <a:pt x="26" y="137"/>
                  <a:pt x="35" y="141"/>
                </a:cubicBezTo>
                <a:cubicBezTo>
                  <a:pt x="65" y="156"/>
                  <a:pt x="104" y="140"/>
                  <a:pt x="123" y="105"/>
                </a:cubicBezTo>
                <a:cubicBezTo>
                  <a:pt x="142" y="69"/>
                  <a:pt x="134" y="27"/>
                  <a:pt x="104" y="12"/>
                </a:cubicBezTo>
                <a:close/>
                <a:moveTo>
                  <a:pt x="119" y="104"/>
                </a:moveTo>
                <a:cubicBezTo>
                  <a:pt x="102" y="137"/>
                  <a:pt x="66" y="150"/>
                  <a:pt x="39" y="137"/>
                </a:cubicBezTo>
                <a:cubicBezTo>
                  <a:pt x="44" y="118"/>
                  <a:pt x="47" y="98"/>
                  <a:pt x="51" y="79"/>
                </a:cubicBezTo>
                <a:cubicBezTo>
                  <a:pt x="55" y="59"/>
                  <a:pt x="60" y="38"/>
                  <a:pt x="65" y="18"/>
                </a:cubicBezTo>
                <a:cubicBezTo>
                  <a:pt x="65" y="18"/>
                  <a:pt x="64" y="17"/>
                  <a:pt x="64" y="18"/>
                </a:cubicBezTo>
                <a:cubicBezTo>
                  <a:pt x="57" y="38"/>
                  <a:pt x="53" y="58"/>
                  <a:pt x="49" y="79"/>
                </a:cubicBezTo>
                <a:cubicBezTo>
                  <a:pt x="45" y="98"/>
                  <a:pt x="41" y="117"/>
                  <a:pt x="38" y="137"/>
                </a:cubicBezTo>
                <a:cubicBezTo>
                  <a:pt x="37" y="136"/>
                  <a:pt x="37" y="136"/>
                  <a:pt x="37" y="136"/>
                </a:cubicBezTo>
                <a:cubicBezTo>
                  <a:pt x="10" y="122"/>
                  <a:pt x="0" y="82"/>
                  <a:pt x="18" y="49"/>
                </a:cubicBezTo>
                <a:cubicBezTo>
                  <a:pt x="36" y="15"/>
                  <a:pt x="75" y="0"/>
                  <a:pt x="103" y="14"/>
                </a:cubicBezTo>
                <a:cubicBezTo>
                  <a:pt x="130" y="29"/>
                  <a:pt x="137" y="71"/>
                  <a:pt x="119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5" name="CustomShape 170"/>
          <p:cNvSpPr/>
          <p:nvPr/>
        </p:nvSpPr>
        <p:spPr>
          <a:xfrm>
            <a:off x="12136539" y="1087865"/>
            <a:ext cx="101507" cy="458580"/>
          </a:xfrm>
          <a:custGeom>
            <a:avLst/>
            <a:gdLst/>
            <a:ahLst/>
            <a:cxnLst/>
            <a:rect l="l" t="t" r="r" b="b"/>
            <a:pathLst>
              <a:path w="24" h="108">
                <a:moveTo>
                  <a:pt x="22" y="1"/>
                </a:moveTo>
                <a:cubicBezTo>
                  <a:pt x="14" y="36"/>
                  <a:pt x="8" y="72"/>
                  <a:pt x="0" y="107"/>
                </a:cubicBezTo>
                <a:cubicBezTo>
                  <a:pt x="0" y="108"/>
                  <a:pt x="2" y="108"/>
                  <a:pt x="2" y="108"/>
                </a:cubicBezTo>
                <a:cubicBezTo>
                  <a:pt x="10" y="72"/>
                  <a:pt x="18" y="37"/>
                  <a:pt x="23" y="1"/>
                </a:cubicBezTo>
                <a:cubicBezTo>
                  <a:pt x="24" y="0"/>
                  <a:pt x="22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6" name="CustomShape 171"/>
          <p:cNvSpPr/>
          <p:nvPr/>
        </p:nvSpPr>
        <p:spPr>
          <a:xfrm>
            <a:off x="11830219" y="1155896"/>
            <a:ext cx="153700" cy="408187"/>
          </a:xfrm>
          <a:custGeom>
            <a:avLst/>
            <a:gdLst/>
            <a:ahLst/>
            <a:cxnLst/>
            <a:rect l="l" t="t" r="r" b="b"/>
            <a:pathLst>
              <a:path w="36" h="96">
                <a:moveTo>
                  <a:pt x="14" y="20"/>
                </a:moveTo>
                <a:cubicBezTo>
                  <a:pt x="13" y="22"/>
                  <a:pt x="13" y="27"/>
                  <a:pt x="16" y="28"/>
                </a:cubicBezTo>
                <a:cubicBezTo>
                  <a:pt x="18" y="30"/>
                  <a:pt x="21" y="30"/>
                  <a:pt x="22" y="33"/>
                </a:cubicBezTo>
                <a:cubicBezTo>
                  <a:pt x="27" y="39"/>
                  <a:pt x="18" y="48"/>
                  <a:pt x="12" y="43"/>
                </a:cubicBezTo>
                <a:cubicBezTo>
                  <a:pt x="11" y="43"/>
                  <a:pt x="11" y="44"/>
                  <a:pt x="11" y="44"/>
                </a:cubicBezTo>
                <a:cubicBezTo>
                  <a:pt x="11" y="44"/>
                  <a:pt x="12" y="44"/>
                  <a:pt x="12" y="45"/>
                </a:cubicBezTo>
                <a:cubicBezTo>
                  <a:pt x="12" y="45"/>
                  <a:pt x="12" y="45"/>
                  <a:pt x="12" y="45"/>
                </a:cubicBezTo>
                <a:cubicBezTo>
                  <a:pt x="0" y="59"/>
                  <a:pt x="12" y="84"/>
                  <a:pt x="22" y="96"/>
                </a:cubicBezTo>
                <a:cubicBezTo>
                  <a:pt x="22" y="96"/>
                  <a:pt x="23" y="95"/>
                  <a:pt x="23" y="95"/>
                </a:cubicBezTo>
                <a:cubicBezTo>
                  <a:pt x="12" y="80"/>
                  <a:pt x="6" y="64"/>
                  <a:pt x="13" y="46"/>
                </a:cubicBezTo>
                <a:cubicBezTo>
                  <a:pt x="13" y="46"/>
                  <a:pt x="13" y="45"/>
                  <a:pt x="13" y="45"/>
                </a:cubicBezTo>
                <a:cubicBezTo>
                  <a:pt x="21" y="50"/>
                  <a:pt x="30" y="38"/>
                  <a:pt x="24" y="30"/>
                </a:cubicBezTo>
                <a:cubicBezTo>
                  <a:pt x="23" y="29"/>
                  <a:pt x="20" y="28"/>
                  <a:pt x="19" y="27"/>
                </a:cubicBezTo>
                <a:cubicBezTo>
                  <a:pt x="13" y="25"/>
                  <a:pt x="18" y="17"/>
                  <a:pt x="20" y="14"/>
                </a:cubicBezTo>
                <a:cubicBezTo>
                  <a:pt x="24" y="9"/>
                  <a:pt x="29" y="4"/>
                  <a:pt x="35" y="1"/>
                </a:cubicBezTo>
                <a:cubicBezTo>
                  <a:pt x="36" y="1"/>
                  <a:pt x="35" y="0"/>
                  <a:pt x="35" y="0"/>
                </a:cubicBezTo>
                <a:cubicBezTo>
                  <a:pt x="27" y="4"/>
                  <a:pt x="17" y="11"/>
                  <a:pt x="1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7" name="CustomShape 172"/>
          <p:cNvSpPr/>
          <p:nvPr/>
        </p:nvSpPr>
        <p:spPr>
          <a:xfrm>
            <a:off x="11882413" y="1394185"/>
            <a:ext cx="50753" cy="58672"/>
          </a:xfrm>
          <a:custGeom>
            <a:avLst/>
            <a:gdLst/>
            <a:ahLst/>
            <a:cxnLst/>
            <a:rect l="l" t="t" r="r" b="b"/>
            <a:pathLst>
              <a:path w="12" h="14">
                <a:moveTo>
                  <a:pt x="3" y="1"/>
                </a:moveTo>
                <a:cubicBezTo>
                  <a:pt x="5" y="2"/>
                  <a:pt x="8" y="2"/>
                  <a:pt x="9" y="4"/>
                </a:cubicBezTo>
                <a:cubicBezTo>
                  <a:pt x="10" y="6"/>
                  <a:pt x="9" y="8"/>
                  <a:pt x="8" y="9"/>
                </a:cubicBezTo>
                <a:cubicBezTo>
                  <a:pt x="8" y="11"/>
                  <a:pt x="6" y="12"/>
                  <a:pt x="5" y="12"/>
                </a:cubicBezTo>
                <a:cubicBezTo>
                  <a:pt x="5" y="13"/>
                  <a:pt x="4" y="12"/>
                  <a:pt x="4" y="12"/>
                </a:cubicBezTo>
                <a:cubicBezTo>
                  <a:pt x="3" y="10"/>
                  <a:pt x="2" y="9"/>
                  <a:pt x="2" y="8"/>
                </a:cubicBezTo>
                <a:cubicBezTo>
                  <a:pt x="2" y="6"/>
                  <a:pt x="2" y="5"/>
                  <a:pt x="2" y="4"/>
                </a:cubicBezTo>
                <a:cubicBezTo>
                  <a:pt x="2" y="3"/>
                  <a:pt x="0" y="3"/>
                  <a:pt x="0" y="4"/>
                </a:cubicBezTo>
                <a:cubicBezTo>
                  <a:pt x="0" y="7"/>
                  <a:pt x="1" y="11"/>
                  <a:pt x="3" y="13"/>
                </a:cubicBezTo>
                <a:cubicBezTo>
                  <a:pt x="4" y="14"/>
                  <a:pt x="6" y="14"/>
                  <a:pt x="7" y="13"/>
                </a:cubicBezTo>
                <a:cubicBezTo>
                  <a:pt x="10" y="11"/>
                  <a:pt x="12" y="6"/>
                  <a:pt x="10" y="3"/>
                </a:cubicBezTo>
                <a:cubicBezTo>
                  <a:pt x="9" y="0"/>
                  <a:pt x="6" y="0"/>
                  <a:pt x="3" y="0"/>
                </a:cubicBezTo>
                <a:cubicBezTo>
                  <a:pt x="3" y="1"/>
                  <a:pt x="3" y="1"/>
                  <a:pt x="3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8" name="CustomShape 173"/>
          <p:cNvSpPr/>
          <p:nvPr/>
        </p:nvSpPr>
        <p:spPr>
          <a:xfrm>
            <a:off x="10295019" y="1125660"/>
            <a:ext cx="1128813" cy="1100017"/>
          </a:xfrm>
          <a:custGeom>
            <a:avLst/>
            <a:gdLst/>
            <a:ahLst/>
            <a:cxnLst/>
            <a:rect l="l" t="t" r="r" b="b"/>
            <a:pathLst>
              <a:path w="266" h="259">
                <a:moveTo>
                  <a:pt x="224" y="5"/>
                </a:moveTo>
                <a:cubicBezTo>
                  <a:pt x="226" y="6"/>
                  <a:pt x="228" y="8"/>
                  <a:pt x="229" y="10"/>
                </a:cubicBezTo>
                <a:cubicBezTo>
                  <a:pt x="230" y="11"/>
                  <a:pt x="228" y="12"/>
                  <a:pt x="227" y="12"/>
                </a:cubicBezTo>
                <a:cubicBezTo>
                  <a:pt x="226" y="11"/>
                  <a:pt x="223" y="10"/>
                  <a:pt x="222" y="8"/>
                </a:cubicBezTo>
                <a:cubicBezTo>
                  <a:pt x="220" y="10"/>
                  <a:pt x="218" y="12"/>
                  <a:pt x="216" y="13"/>
                </a:cubicBezTo>
                <a:cubicBezTo>
                  <a:pt x="217" y="14"/>
                  <a:pt x="218" y="15"/>
                  <a:pt x="219" y="16"/>
                </a:cubicBezTo>
                <a:cubicBezTo>
                  <a:pt x="219" y="17"/>
                  <a:pt x="218" y="18"/>
                  <a:pt x="217" y="18"/>
                </a:cubicBezTo>
                <a:cubicBezTo>
                  <a:pt x="216" y="18"/>
                  <a:pt x="215" y="17"/>
                  <a:pt x="214" y="16"/>
                </a:cubicBezTo>
                <a:cubicBezTo>
                  <a:pt x="212" y="18"/>
                  <a:pt x="210" y="20"/>
                  <a:pt x="208" y="22"/>
                </a:cubicBezTo>
                <a:cubicBezTo>
                  <a:pt x="208" y="22"/>
                  <a:pt x="208" y="22"/>
                  <a:pt x="208" y="22"/>
                </a:cubicBezTo>
                <a:cubicBezTo>
                  <a:pt x="209" y="23"/>
                  <a:pt x="210" y="24"/>
                  <a:pt x="211" y="25"/>
                </a:cubicBezTo>
                <a:cubicBezTo>
                  <a:pt x="212" y="26"/>
                  <a:pt x="210" y="27"/>
                  <a:pt x="209" y="26"/>
                </a:cubicBezTo>
                <a:cubicBezTo>
                  <a:pt x="208" y="26"/>
                  <a:pt x="207" y="25"/>
                  <a:pt x="206" y="24"/>
                </a:cubicBezTo>
                <a:cubicBezTo>
                  <a:pt x="206" y="24"/>
                  <a:pt x="206" y="24"/>
                  <a:pt x="206" y="24"/>
                </a:cubicBezTo>
                <a:cubicBezTo>
                  <a:pt x="203" y="26"/>
                  <a:pt x="201" y="28"/>
                  <a:pt x="199" y="30"/>
                </a:cubicBezTo>
                <a:cubicBezTo>
                  <a:pt x="200" y="31"/>
                  <a:pt x="200" y="32"/>
                  <a:pt x="200" y="33"/>
                </a:cubicBezTo>
                <a:cubicBezTo>
                  <a:pt x="200" y="34"/>
                  <a:pt x="199" y="35"/>
                  <a:pt x="198" y="34"/>
                </a:cubicBezTo>
                <a:cubicBezTo>
                  <a:pt x="197" y="34"/>
                  <a:pt x="196" y="33"/>
                  <a:pt x="196" y="33"/>
                </a:cubicBezTo>
                <a:cubicBezTo>
                  <a:pt x="194" y="35"/>
                  <a:pt x="192" y="36"/>
                  <a:pt x="191" y="38"/>
                </a:cubicBezTo>
                <a:cubicBezTo>
                  <a:pt x="192" y="39"/>
                  <a:pt x="193" y="41"/>
                  <a:pt x="194" y="42"/>
                </a:cubicBezTo>
                <a:cubicBezTo>
                  <a:pt x="195" y="44"/>
                  <a:pt x="192" y="46"/>
                  <a:pt x="191" y="44"/>
                </a:cubicBezTo>
                <a:cubicBezTo>
                  <a:pt x="190" y="43"/>
                  <a:pt x="189" y="42"/>
                  <a:pt x="189" y="41"/>
                </a:cubicBezTo>
                <a:cubicBezTo>
                  <a:pt x="188" y="41"/>
                  <a:pt x="188" y="41"/>
                  <a:pt x="188" y="41"/>
                </a:cubicBezTo>
                <a:cubicBezTo>
                  <a:pt x="186" y="43"/>
                  <a:pt x="184" y="44"/>
                  <a:pt x="182" y="46"/>
                </a:cubicBezTo>
                <a:cubicBezTo>
                  <a:pt x="182" y="47"/>
                  <a:pt x="183" y="47"/>
                  <a:pt x="183" y="48"/>
                </a:cubicBezTo>
                <a:cubicBezTo>
                  <a:pt x="183" y="49"/>
                  <a:pt x="182" y="50"/>
                  <a:pt x="181" y="50"/>
                </a:cubicBezTo>
                <a:cubicBezTo>
                  <a:pt x="180" y="50"/>
                  <a:pt x="180" y="49"/>
                  <a:pt x="179" y="49"/>
                </a:cubicBezTo>
                <a:cubicBezTo>
                  <a:pt x="176" y="51"/>
                  <a:pt x="174" y="54"/>
                  <a:pt x="171" y="57"/>
                </a:cubicBezTo>
                <a:cubicBezTo>
                  <a:pt x="172" y="58"/>
                  <a:pt x="173" y="59"/>
                  <a:pt x="173" y="60"/>
                </a:cubicBezTo>
                <a:cubicBezTo>
                  <a:pt x="174" y="61"/>
                  <a:pt x="173" y="63"/>
                  <a:pt x="172" y="62"/>
                </a:cubicBezTo>
                <a:cubicBezTo>
                  <a:pt x="170" y="62"/>
                  <a:pt x="169" y="61"/>
                  <a:pt x="168" y="60"/>
                </a:cubicBezTo>
                <a:cubicBezTo>
                  <a:pt x="165" y="63"/>
                  <a:pt x="162" y="65"/>
                  <a:pt x="159" y="68"/>
                </a:cubicBezTo>
                <a:cubicBezTo>
                  <a:pt x="159" y="68"/>
                  <a:pt x="160" y="69"/>
                  <a:pt x="160" y="69"/>
                </a:cubicBezTo>
                <a:cubicBezTo>
                  <a:pt x="160" y="70"/>
                  <a:pt x="160" y="71"/>
                  <a:pt x="159" y="71"/>
                </a:cubicBezTo>
                <a:cubicBezTo>
                  <a:pt x="158" y="71"/>
                  <a:pt x="157" y="71"/>
                  <a:pt x="157" y="70"/>
                </a:cubicBezTo>
                <a:cubicBezTo>
                  <a:pt x="155" y="72"/>
                  <a:pt x="153" y="74"/>
                  <a:pt x="151" y="75"/>
                </a:cubicBezTo>
                <a:cubicBezTo>
                  <a:pt x="151" y="76"/>
                  <a:pt x="151" y="75"/>
                  <a:pt x="151" y="76"/>
                </a:cubicBezTo>
                <a:cubicBezTo>
                  <a:pt x="153" y="76"/>
                  <a:pt x="154" y="78"/>
                  <a:pt x="155" y="79"/>
                </a:cubicBezTo>
                <a:cubicBezTo>
                  <a:pt x="156" y="80"/>
                  <a:pt x="156" y="81"/>
                  <a:pt x="155" y="82"/>
                </a:cubicBezTo>
                <a:cubicBezTo>
                  <a:pt x="154" y="82"/>
                  <a:pt x="153" y="82"/>
                  <a:pt x="152" y="82"/>
                </a:cubicBezTo>
                <a:cubicBezTo>
                  <a:pt x="151" y="81"/>
                  <a:pt x="150" y="80"/>
                  <a:pt x="149" y="79"/>
                </a:cubicBezTo>
                <a:cubicBezTo>
                  <a:pt x="149" y="79"/>
                  <a:pt x="149" y="78"/>
                  <a:pt x="148" y="78"/>
                </a:cubicBezTo>
                <a:cubicBezTo>
                  <a:pt x="146" y="81"/>
                  <a:pt x="143" y="83"/>
                  <a:pt x="141" y="86"/>
                </a:cubicBezTo>
                <a:cubicBezTo>
                  <a:pt x="141" y="86"/>
                  <a:pt x="142" y="86"/>
                  <a:pt x="142" y="87"/>
                </a:cubicBezTo>
                <a:cubicBezTo>
                  <a:pt x="143" y="88"/>
                  <a:pt x="142" y="89"/>
                  <a:pt x="140" y="89"/>
                </a:cubicBezTo>
                <a:cubicBezTo>
                  <a:pt x="140" y="89"/>
                  <a:pt x="139" y="88"/>
                  <a:pt x="139" y="88"/>
                </a:cubicBezTo>
                <a:cubicBezTo>
                  <a:pt x="139" y="88"/>
                  <a:pt x="139" y="88"/>
                  <a:pt x="139" y="88"/>
                </a:cubicBezTo>
                <a:cubicBezTo>
                  <a:pt x="137" y="90"/>
                  <a:pt x="135" y="91"/>
                  <a:pt x="133" y="93"/>
                </a:cubicBezTo>
                <a:cubicBezTo>
                  <a:pt x="134" y="94"/>
                  <a:pt x="134" y="96"/>
                  <a:pt x="135" y="97"/>
                </a:cubicBezTo>
                <a:cubicBezTo>
                  <a:pt x="135" y="98"/>
                  <a:pt x="135" y="99"/>
                  <a:pt x="133" y="99"/>
                </a:cubicBezTo>
                <a:cubicBezTo>
                  <a:pt x="132" y="98"/>
                  <a:pt x="131" y="97"/>
                  <a:pt x="129" y="96"/>
                </a:cubicBezTo>
                <a:cubicBezTo>
                  <a:pt x="127" y="98"/>
                  <a:pt x="125" y="101"/>
                  <a:pt x="123" y="103"/>
                </a:cubicBezTo>
                <a:cubicBezTo>
                  <a:pt x="124" y="103"/>
                  <a:pt x="124" y="104"/>
                  <a:pt x="125" y="104"/>
                </a:cubicBezTo>
                <a:cubicBezTo>
                  <a:pt x="126" y="105"/>
                  <a:pt x="125" y="107"/>
                  <a:pt x="124" y="106"/>
                </a:cubicBezTo>
                <a:cubicBezTo>
                  <a:pt x="123" y="106"/>
                  <a:pt x="122" y="105"/>
                  <a:pt x="121" y="105"/>
                </a:cubicBezTo>
                <a:cubicBezTo>
                  <a:pt x="120" y="106"/>
                  <a:pt x="118" y="108"/>
                  <a:pt x="117" y="109"/>
                </a:cubicBezTo>
                <a:cubicBezTo>
                  <a:pt x="117" y="109"/>
                  <a:pt x="117" y="109"/>
                  <a:pt x="117" y="109"/>
                </a:cubicBezTo>
                <a:cubicBezTo>
                  <a:pt x="119" y="111"/>
                  <a:pt x="119" y="112"/>
                  <a:pt x="120" y="114"/>
                </a:cubicBezTo>
                <a:cubicBezTo>
                  <a:pt x="120" y="116"/>
                  <a:pt x="118" y="116"/>
                  <a:pt x="117" y="115"/>
                </a:cubicBezTo>
                <a:cubicBezTo>
                  <a:pt x="116" y="114"/>
                  <a:pt x="115" y="113"/>
                  <a:pt x="114" y="112"/>
                </a:cubicBezTo>
                <a:cubicBezTo>
                  <a:pt x="114" y="112"/>
                  <a:pt x="114" y="112"/>
                  <a:pt x="114" y="112"/>
                </a:cubicBezTo>
                <a:cubicBezTo>
                  <a:pt x="114" y="112"/>
                  <a:pt x="113" y="113"/>
                  <a:pt x="113" y="113"/>
                </a:cubicBezTo>
                <a:cubicBezTo>
                  <a:pt x="111" y="115"/>
                  <a:pt x="108" y="117"/>
                  <a:pt x="106" y="120"/>
                </a:cubicBezTo>
                <a:cubicBezTo>
                  <a:pt x="107" y="120"/>
                  <a:pt x="107" y="120"/>
                  <a:pt x="108" y="120"/>
                </a:cubicBezTo>
                <a:cubicBezTo>
                  <a:pt x="109" y="121"/>
                  <a:pt x="108" y="122"/>
                  <a:pt x="107" y="123"/>
                </a:cubicBezTo>
                <a:cubicBezTo>
                  <a:pt x="106" y="124"/>
                  <a:pt x="105" y="123"/>
                  <a:pt x="104" y="122"/>
                </a:cubicBezTo>
                <a:cubicBezTo>
                  <a:pt x="102" y="124"/>
                  <a:pt x="100" y="126"/>
                  <a:pt x="97" y="129"/>
                </a:cubicBezTo>
                <a:cubicBezTo>
                  <a:pt x="99" y="130"/>
                  <a:pt x="100" y="132"/>
                  <a:pt x="101" y="133"/>
                </a:cubicBezTo>
                <a:cubicBezTo>
                  <a:pt x="102" y="135"/>
                  <a:pt x="100" y="136"/>
                  <a:pt x="99" y="135"/>
                </a:cubicBezTo>
                <a:cubicBezTo>
                  <a:pt x="97" y="134"/>
                  <a:pt x="95" y="133"/>
                  <a:pt x="94" y="132"/>
                </a:cubicBezTo>
                <a:cubicBezTo>
                  <a:pt x="92" y="134"/>
                  <a:pt x="91" y="136"/>
                  <a:pt x="89" y="138"/>
                </a:cubicBezTo>
                <a:cubicBezTo>
                  <a:pt x="89" y="138"/>
                  <a:pt x="90" y="139"/>
                  <a:pt x="90" y="140"/>
                </a:cubicBezTo>
                <a:cubicBezTo>
                  <a:pt x="90" y="141"/>
                  <a:pt x="89" y="142"/>
                  <a:pt x="88" y="142"/>
                </a:cubicBezTo>
                <a:cubicBezTo>
                  <a:pt x="88" y="142"/>
                  <a:pt x="87" y="141"/>
                  <a:pt x="86" y="141"/>
                </a:cubicBezTo>
                <a:cubicBezTo>
                  <a:pt x="85" y="142"/>
                  <a:pt x="83" y="144"/>
                  <a:pt x="82" y="146"/>
                </a:cubicBezTo>
                <a:cubicBezTo>
                  <a:pt x="83" y="147"/>
                  <a:pt x="85" y="149"/>
                  <a:pt x="86" y="152"/>
                </a:cubicBezTo>
                <a:cubicBezTo>
                  <a:pt x="86" y="153"/>
                  <a:pt x="85" y="154"/>
                  <a:pt x="84" y="154"/>
                </a:cubicBezTo>
                <a:cubicBezTo>
                  <a:pt x="82" y="152"/>
                  <a:pt x="80" y="151"/>
                  <a:pt x="79" y="149"/>
                </a:cubicBezTo>
                <a:cubicBezTo>
                  <a:pt x="76" y="151"/>
                  <a:pt x="74" y="154"/>
                  <a:pt x="72" y="156"/>
                </a:cubicBezTo>
                <a:cubicBezTo>
                  <a:pt x="72" y="156"/>
                  <a:pt x="72" y="156"/>
                  <a:pt x="72" y="156"/>
                </a:cubicBezTo>
                <a:cubicBezTo>
                  <a:pt x="72" y="156"/>
                  <a:pt x="73" y="157"/>
                  <a:pt x="73" y="157"/>
                </a:cubicBezTo>
                <a:cubicBezTo>
                  <a:pt x="73" y="157"/>
                  <a:pt x="74" y="157"/>
                  <a:pt x="74" y="157"/>
                </a:cubicBezTo>
                <a:cubicBezTo>
                  <a:pt x="74" y="158"/>
                  <a:pt x="74" y="159"/>
                  <a:pt x="73" y="160"/>
                </a:cubicBezTo>
                <a:cubicBezTo>
                  <a:pt x="72" y="160"/>
                  <a:pt x="70" y="159"/>
                  <a:pt x="70" y="158"/>
                </a:cubicBezTo>
                <a:cubicBezTo>
                  <a:pt x="68" y="160"/>
                  <a:pt x="66" y="162"/>
                  <a:pt x="64" y="164"/>
                </a:cubicBezTo>
                <a:cubicBezTo>
                  <a:pt x="66" y="166"/>
                  <a:pt x="68" y="167"/>
                  <a:pt x="69" y="170"/>
                </a:cubicBezTo>
                <a:cubicBezTo>
                  <a:pt x="69" y="171"/>
                  <a:pt x="68" y="172"/>
                  <a:pt x="67" y="172"/>
                </a:cubicBezTo>
                <a:cubicBezTo>
                  <a:pt x="65" y="171"/>
                  <a:pt x="63" y="170"/>
                  <a:pt x="61" y="168"/>
                </a:cubicBezTo>
                <a:cubicBezTo>
                  <a:pt x="59" y="170"/>
                  <a:pt x="57" y="172"/>
                  <a:pt x="56" y="174"/>
                </a:cubicBezTo>
                <a:cubicBezTo>
                  <a:pt x="57" y="174"/>
                  <a:pt x="57" y="175"/>
                  <a:pt x="57" y="176"/>
                </a:cubicBezTo>
                <a:cubicBezTo>
                  <a:pt x="57" y="177"/>
                  <a:pt x="56" y="178"/>
                  <a:pt x="55" y="178"/>
                </a:cubicBezTo>
                <a:cubicBezTo>
                  <a:pt x="54" y="177"/>
                  <a:pt x="54" y="177"/>
                  <a:pt x="53" y="176"/>
                </a:cubicBezTo>
                <a:cubicBezTo>
                  <a:pt x="51" y="178"/>
                  <a:pt x="50" y="180"/>
                  <a:pt x="48" y="182"/>
                </a:cubicBezTo>
                <a:cubicBezTo>
                  <a:pt x="49" y="183"/>
                  <a:pt x="50" y="185"/>
                  <a:pt x="51" y="186"/>
                </a:cubicBezTo>
                <a:cubicBezTo>
                  <a:pt x="52" y="187"/>
                  <a:pt x="52" y="188"/>
                  <a:pt x="51" y="189"/>
                </a:cubicBezTo>
                <a:cubicBezTo>
                  <a:pt x="50" y="190"/>
                  <a:pt x="49" y="190"/>
                  <a:pt x="48" y="189"/>
                </a:cubicBezTo>
                <a:cubicBezTo>
                  <a:pt x="47" y="188"/>
                  <a:pt x="45" y="187"/>
                  <a:pt x="44" y="186"/>
                </a:cubicBezTo>
                <a:cubicBezTo>
                  <a:pt x="42" y="188"/>
                  <a:pt x="41" y="191"/>
                  <a:pt x="39" y="193"/>
                </a:cubicBezTo>
                <a:cubicBezTo>
                  <a:pt x="39" y="193"/>
                  <a:pt x="40" y="194"/>
                  <a:pt x="40" y="195"/>
                </a:cubicBezTo>
                <a:cubicBezTo>
                  <a:pt x="41" y="196"/>
                  <a:pt x="40" y="197"/>
                  <a:pt x="39" y="197"/>
                </a:cubicBezTo>
                <a:cubicBezTo>
                  <a:pt x="38" y="197"/>
                  <a:pt x="37" y="196"/>
                  <a:pt x="36" y="196"/>
                </a:cubicBezTo>
                <a:cubicBezTo>
                  <a:pt x="36" y="195"/>
                  <a:pt x="36" y="195"/>
                  <a:pt x="36" y="195"/>
                </a:cubicBezTo>
                <a:cubicBezTo>
                  <a:pt x="34" y="197"/>
                  <a:pt x="33" y="199"/>
                  <a:pt x="31" y="201"/>
                </a:cubicBezTo>
                <a:cubicBezTo>
                  <a:pt x="33" y="202"/>
                  <a:pt x="34" y="204"/>
                  <a:pt x="36" y="206"/>
                </a:cubicBezTo>
                <a:cubicBezTo>
                  <a:pt x="38" y="207"/>
                  <a:pt x="35" y="210"/>
                  <a:pt x="32" y="209"/>
                </a:cubicBezTo>
                <a:cubicBezTo>
                  <a:pt x="31" y="208"/>
                  <a:pt x="29" y="207"/>
                  <a:pt x="28" y="205"/>
                </a:cubicBezTo>
                <a:cubicBezTo>
                  <a:pt x="18" y="216"/>
                  <a:pt x="9" y="226"/>
                  <a:pt x="0" y="237"/>
                </a:cubicBezTo>
                <a:cubicBezTo>
                  <a:pt x="12" y="243"/>
                  <a:pt x="23" y="250"/>
                  <a:pt x="34" y="259"/>
                </a:cubicBezTo>
                <a:cubicBezTo>
                  <a:pt x="66" y="215"/>
                  <a:pt x="106" y="177"/>
                  <a:pt x="145" y="138"/>
                </a:cubicBezTo>
                <a:cubicBezTo>
                  <a:pt x="183" y="99"/>
                  <a:pt x="223" y="62"/>
                  <a:pt x="266" y="29"/>
                </a:cubicBezTo>
                <a:cubicBezTo>
                  <a:pt x="255" y="17"/>
                  <a:pt x="244" y="8"/>
                  <a:pt x="230" y="0"/>
                </a:cubicBezTo>
                <a:cubicBezTo>
                  <a:pt x="228" y="2"/>
                  <a:pt x="226" y="3"/>
                  <a:pt x="224" y="5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89" name="CustomShape 174"/>
          <p:cNvSpPr/>
          <p:nvPr/>
        </p:nvSpPr>
        <p:spPr>
          <a:xfrm>
            <a:off x="10295019" y="1830448"/>
            <a:ext cx="497095" cy="395229"/>
          </a:xfrm>
          <a:custGeom>
            <a:avLst/>
            <a:gdLst/>
            <a:ahLst/>
            <a:cxnLst/>
            <a:rect l="l" t="t" r="r" b="b"/>
            <a:pathLst>
              <a:path w="117" h="93">
                <a:moveTo>
                  <a:pt x="83" y="21"/>
                </a:moveTo>
                <a:cubicBezTo>
                  <a:pt x="80" y="23"/>
                  <a:pt x="78" y="20"/>
                  <a:pt x="79" y="17"/>
                </a:cubicBezTo>
                <a:cubicBezTo>
                  <a:pt x="79" y="17"/>
                  <a:pt x="79" y="16"/>
                  <a:pt x="80" y="15"/>
                </a:cubicBezTo>
                <a:cubicBezTo>
                  <a:pt x="71" y="21"/>
                  <a:pt x="63" y="27"/>
                  <a:pt x="54" y="31"/>
                </a:cubicBezTo>
                <a:cubicBezTo>
                  <a:pt x="52" y="32"/>
                  <a:pt x="49" y="29"/>
                  <a:pt x="50" y="27"/>
                </a:cubicBezTo>
                <a:cubicBezTo>
                  <a:pt x="56" y="20"/>
                  <a:pt x="61" y="13"/>
                  <a:pt x="66" y="5"/>
                </a:cubicBezTo>
                <a:cubicBezTo>
                  <a:pt x="64" y="4"/>
                  <a:pt x="62" y="3"/>
                  <a:pt x="61" y="2"/>
                </a:cubicBezTo>
                <a:cubicBezTo>
                  <a:pt x="59" y="4"/>
                  <a:pt x="57" y="6"/>
                  <a:pt x="56" y="8"/>
                </a:cubicBezTo>
                <a:cubicBezTo>
                  <a:pt x="57" y="8"/>
                  <a:pt x="57" y="9"/>
                  <a:pt x="57" y="10"/>
                </a:cubicBezTo>
                <a:cubicBezTo>
                  <a:pt x="57" y="11"/>
                  <a:pt x="56" y="12"/>
                  <a:pt x="55" y="12"/>
                </a:cubicBezTo>
                <a:cubicBezTo>
                  <a:pt x="54" y="11"/>
                  <a:pt x="54" y="11"/>
                  <a:pt x="53" y="10"/>
                </a:cubicBezTo>
                <a:cubicBezTo>
                  <a:pt x="51" y="12"/>
                  <a:pt x="50" y="14"/>
                  <a:pt x="48" y="16"/>
                </a:cubicBezTo>
                <a:cubicBezTo>
                  <a:pt x="49" y="17"/>
                  <a:pt x="50" y="19"/>
                  <a:pt x="51" y="20"/>
                </a:cubicBezTo>
                <a:cubicBezTo>
                  <a:pt x="52" y="21"/>
                  <a:pt x="52" y="22"/>
                  <a:pt x="51" y="23"/>
                </a:cubicBezTo>
                <a:cubicBezTo>
                  <a:pt x="50" y="24"/>
                  <a:pt x="49" y="24"/>
                  <a:pt x="48" y="23"/>
                </a:cubicBezTo>
                <a:cubicBezTo>
                  <a:pt x="47" y="22"/>
                  <a:pt x="45" y="21"/>
                  <a:pt x="44" y="20"/>
                </a:cubicBezTo>
                <a:cubicBezTo>
                  <a:pt x="42" y="22"/>
                  <a:pt x="41" y="25"/>
                  <a:pt x="39" y="27"/>
                </a:cubicBezTo>
                <a:cubicBezTo>
                  <a:pt x="39" y="27"/>
                  <a:pt x="40" y="28"/>
                  <a:pt x="40" y="29"/>
                </a:cubicBezTo>
                <a:cubicBezTo>
                  <a:pt x="41" y="30"/>
                  <a:pt x="40" y="31"/>
                  <a:pt x="39" y="31"/>
                </a:cubicBezTo>
                <a:cubicBezTo>
                  <a:pt x="38" y="31"/>
                  <a:pt x="37" y="30"/>
                  <a:pt x="36" y="30"/>
                </a:cubicBezTo>
                <a:cubicBezTo>
                  <a:pt x="36" y="29"/>
                  <a:pt x="36" y="29"/>
                  <a:pt x="36" y="29"/>
                </a:cubicBezTo>
                <a:cubicBezTo>
                  <a:pt x="34" y="31"/>
                  <a:pt x="33" y="33"/>
                  <a:pt x="31" y="35"/>
                </a:cubicBezTo>
                <a:cubicBezTo>
                  <a:pt x="33" y="36"/>
                  <a:pt x="34" y="38"/>
                  <a:pt x="36" y="40"/>
                </a:cubicBezTo>
                <a:cubicBezTo>
                  <a:pt x="38" y="41"/>
                  <a:pt x="35" y="44"/>
                  <a:pt x="32" y="43"/>
                </a:cubicBezTo>
                <a:cubicBezTo>
                  <a:pt x="31" y="42"/>
                  <a:pt x="29" y="41"/>
                  <a:pt x="28" y="39"/>
                </a:cubicBezTo>
                <a:cubicBezTo>
                  <a:pt x="18" y="50"/>
                  <a:pt x="9" y="60"/>
                  <a:pt x="0" y="71"/>
                </a:cubicBezTo>
                <a:cubicBezTo>
                  <a:pt x="12" y="77"/>
                  <a:pt x="23" y="84"/>
                  <a:pt x="34" y="93"/>
                </a:cubicBezTo>
                <a:cubicBezTo>
                  <a:pt x="58" y="59"/>
                  <a:pt x="87" y="29"/>
                  <a:pt x="117" y="0"/>
                </a:cubicBezTo>
                <a:cubicBezTo>
                  <a:pt x="105" y="7"/>
                  <a:pt x="94" y="14"/>
                  <a:pt x="83" y="21"/>
                </a:cubicBezTo>
                <a:close/>
              </a:path>
            </a:pathLst>
          </a:custGeom>
          <a:solidFill>
            <a:srgbClr val="688A9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0" name="CustomShape 175"/>
          <p:cNvSpPr/>
          <p:nvPr/>
        </p:nvSpPr>
        <p:spPr>
          <a:xfrm>
            <a:off x="10566784" y="1759178"/>
            <a:ext cx="68031" cy="80989"/>
          </a:xfrm>
          <a:custGeom>
            <a:avLst/>
            <a:gdLst/>
            <a:ahLst/>
            <a:cxnLst/>
            <a:rect l="l" t="t" r="r" b="b"/>
            <a:pathLst>
              <a:path w="16" h="19">
                <a:moveTo>
                  <a:pt x="4" y="19"/>
                </a:moveTo>
                <a:cubicBezTo>
                  <a:pt x="8" y="13"/>
                  <a:pt x="12" y="7"/>
                  <a:pt x="16" y="2"/>
                </a:cubicBezTo>
                <a:cubicBezTo>
                  <a:pt x="16" y="1"/>
                  <a:pt x="15" y="0"/>
                  <a:pt x="15" y="0"/>
                </a:cubicBezTo>
                <a:cubicBezTo>
                  <a:pt x="12" y="2"/>
                  <a:pt x="10" y="5"/>
                  <a:pt x="8" y="7"/>
                </a:cubicBezTo>
                <a:cubicBezTo>
                  <a:pt x="8" y="7"/>
                  <a:pt x="8" y="7"/>
                  <a:pt x="8" y="7"/>
                </a:cubicBezTo>
                <a:cubicBezTo>
                  <a:pt x="8" y="7"/>
                  <a:pt x="9" y="8"/>
                  <a:pt x="9" y="8"/>
                </a:cubicBezTo>
                <a:cubicBezTo>
                  <a:pt x="9" y="8"/>
                  <a:pt x="10" y="8"/>
                  <a:pt x="10" y="8"/>
                </a:cubicBezTo>
                <a:cubicBezTo>
                  <a:pt x="10" y="9"/>
                  <a:pt x="10" y="10"/>
                  <a:pt x="9" y="11"/>
                </a:cubicBezTo>
                <a:cubicBezTo>
                  <a:pt x="8" y="11"/>
                  <a:pt x="6" y="10"/>
                  <a:pt x="6" y="9"/>
                </a:cubicBezTo>
                <a:cubicBezTo>
                  <a:pt x="4" y="11"/>
                  <a:pt x="2" y="13"/>
                  <a:pt x="0" y="15"/>
                </a:cubicBezTo>
                <a:cubicBezTo>
                  <a:pt x="2" y="16"/>
                  <a:pt x="3" y="18"/>
                  <a:pt x="4" y="1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1" name="CustomShape 176"/>
          <p:cNvSpPr/>
          <p:nvPr/>
        </p:nvSpPr>
        <p:spPr>
          <a:xfrm>
            <a:off x="10769797" y="1270361"/>
            <a:ext cx="555408" cy="501415"/>
          </a:xfrm>
          <a:custGeom>
            <a:avLst/>
            <a:gdLst/>
            <a:ahLst/>
            <a:cxnLst/>
            <a:rect l="l" t="t" r="r" b="b"/>
            <a:pathLst>
              <a:path w="131" h="118">
                <a:moveTo>
                  <a:pt x="131" y="0"/>
                </a:moveTo>
                <a:cubicBezTo>
                  <a:pt x="107" y="3"/>
                  <a:pt x="85" y="27"/>
                  <a:pt x="68" y="42"/>
                </a:cubicBezTo>
                <a:cubicBezTo>
                  <a:pt x="43" y="62"/>
                  <a:pt x="20" y="84"/>
                  <a:pt x="2" y="110"/>
                </a:cubicBezTo>
                <a:cubicBezTo>
                  <a:pt x="0" y="113"/>
                  <a:pt x="4" y="118"/>
                  <a:pt x="7" y="115"/>
                </a:cubicBezTo>
                <a:cubicBezTo>
                  <a:pt x="28" y="98"/>
                  <a:pt x="48" y="79"/>
                  <a:pt x="68" y="60"/>
                </a:cubicBezTo>
                <a:cubicBezTo>
                  <a:pt x="80" y="50"/>
                  <a:pt x="91" y="39"/>
                  <a:pt x="102" y="29"/>
                </a:cubicBezTo>
                <a:cubicBezTo>
                  <a:pt x="112" y="19"/>
                  <a:pt x="120" y="8"/>
                  <a:pt x="131" y="0"/>
                </a:cubicBezTo>
                <a:cubicBezTo>
                  <a:pt x="131" y="0"/>
                  <a:pt x="131" y="0"/>
                  <a:pt x="1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2" name="CustomShape 177"/>
          <p:cNvSpPr/>
          <p:nvPr/>
        </p:nvSpPr>
        <p:spPr>
          <a:xfrm>
            <a:off x="10265143" y="1105143"/>
            <a:ext cx="1183886" cy="1150770"/>
          </a:xfrm>
          <a:custGeom>
            <a:avLst/>
            <a:gdLst/>
            <a:ahLst/>
            <a:cxnLst/>
            <a:rect l="l" t="t" r="r" b="b"/>
            <a:pathLst>
              <a:path w="279" h="271">
                <a:moveTo>
                  <a:pt x="276" y="31"/>
                </a:moveTo>
                <a:cubicBezTo>
                  <a:pt x="266" y="19"/>
                  <a:pt x="254" y="10"/>
                  <a:pt x="240" y="2"/>
                </a:cubicBezTo>
                <a:cubicBezTo>
                  <a:pt x="237" y="0"/>
                  <a:pt x="237" y="0"/>
                  <a:pt x="237" y="0"/>
                </a:cubicBezTo>
                <a:cubicBezTo>
                  <a:pt x="234" y="3"/>
                  <a:pt x="234" y="3"/>
                  <a:pt x="234" y="3"/>
                </a:cubicBezTo>
                <a:cubicBezTo>
                  <a:pt x="193" y="38"/>
                  <a:pt x="155" y="76"/>
                  <a:pt x="117" y="114"/>
                </a:cubicBezTo>
                <a:cubicBezTo>
                  <a:pt x="77" y="154"/>
                  <a:pt x="37" y="196"/>
                  <a:pt x="2" y="240"/>
                </a:cubicBezTo>
                <a:cubicBezTo>
                  <a:pt x="0" y="244"/>
                  <a:pt x="0" y="244"/>
                  <a:pt x="0" y="244"/>
                </a:cubicBezTo>
                <a:cubicBezTo>
                  <a:pt x="3" y="246"/>
                  <a:pt x="3" y="246"/>
                  <a:pt x="3" y="246"/>
                </a:cubicBezTo>
                <a:cubicBezTo>
                  <a:pt x="15" y="253"/>
                  <a:pt x="26" y="260"/>
                  <a:pt x="37" y="268"/>
                </a:cubicBezTo>
                <a:cubicBezTo>
                  <a:pt x="41" y="271"/>
                  <a:pt x="41" y="271"/>
                  <a:pt x="41" y="271"/>
                </a:cubicBezTo>
                <a:cubicBezTo>
                  <a:pt x="44" y="267"/>
                  <a:pt x="44" y="267"/>
                  <a:pt x="44" y="267"/>
                </a:cubicBezTo>
                <a:cubicBezTo>
                  <a:pt x="116" y="185"/>
                  <a:pt x="191" y="104"/>
                  <a:pt x="276" y="36"/>
                </a:cubicBezTo>
                <a:cubicBezTo>
                  <a:pt x="279" y="34"/>
                  <a:pt x="279" y="34"/>
                  <a:pt x="279" y="34"/>
                </a:cubicBezTo>
                <a:lnTo>
                  <a:pt x="276" y="31"/>
                </a:lnTo>
                <a:close/>
                <a:moveTo>
                  <a:pt x="152" y="143"/>
                </a:moveTo>
                <a:cubicBezTo>
                  <a:pt x="113" y="182"/>
                  <a:pt x="73" y="220"/>
                  <a:pt x="41" y="264"/>
                </a:cubicBezTo>
                <a:cubicBezTo>
                  <a:pt x="30" y="255"/>
                  <a:pt x="19" y="248"/>
                  <a:pt x="7" y="242"/>
                </a:cubicBezTo>
                <a:cubicBezTo>
                  <a:pt x="16" y="231"/>
                  <a:pt x="25" y="221"/>
                  <a:pt x="35" y="210"/>
                </a:cubicBezTo>
                <a:cubicBezTo>
                  <a:pt x="36" y="212"/>
                  <a:pt x="38" y="213"/>
                  <a:pt x="39" y="214"/>
                </a:cubicBezTo>
                <a:cubicBezTo>
                  <a:pt x="42" y="215"/>
                  <a:pt x="45" y="212"/>
                  <a:pt x="43" y="211"/>
                </a:cubicBezTo>
                <a:cubicBezTo>
                  <a:pt x="41" y="209"/>
                  <a:pt x="40" y="207"/>
                  <a:pt x="38" y="206"/>
                </a:cubicBezTo>
                <a:cubicBezTo>
                  <a:pt x="40" y="204"/>
                  <a:pt x="41" y="202"/>
                  <a:pt x="43" y="200"/>
                </a:cubicBezTo>
                <a:cubicBezTo>
                  <a:pt x="43" y="200"/>
                  <a:pt x="43" y="200"/>
                  <a:pt x="43" y="201"/>
                </a:cubicBezTo>
                <a:cubicBezTo>
                  <a:pt x="44" y="201"/>
                  <a:pt x="45" y="202"/>
                  <a:pt x="46" y="202"/>
                </a:cubicBezTo>
                <a:cubicBezTo>
                  <a:pt x="47" y="202"/>
                  <a:pt x="48" y="201"/>
                  <a:pt x="47" y="200"/>
                </a:cubicBezTo>
                <a:cubicBezTo>
                  <a:pt x="47" y="199"/>
                  <a:pt x="46" y="198"/>
                  <a:pt x="46" y="198"/>
                </a:cubicBezTo>
                <a:cubicBezTo>
                  <a:pt x="48" y="196"/>
                  <a:pt x="49" y="193"/>
                  <a:pt x="51" y="191"/>
                </a:cubicBezTo>
                <a:cubicBezTo>
                  <a:pt x="52" y="192"/>
                  <a:pt x="54" y="193"/>
                  <a:pt x="55" y="194"/>
                </a:cubicBezTo>
                <a:cubicBezTo>
                  <a:pt x="56" y="195"/>
                  <a:pt x="57" y="195"/>
                  <a:pt x="58" y="194"/>
                </a:cubicBezTo>
                <a:cubicBezTo>
                  <a:pt x="59" y="193"/>
                  <a:pt x="59" y="192"/>
                  <a:pt x="58" y="191"/>
                </a:cubicBezTo>
                <a:cubicBezTo>
                  <a:pt x="57" y="190"/>
                  <a:pt x="56" y="188"/>
                  <a:pt x="55" y="187"/>
                </a:cubicBezTo>
                <a:cubicBezTo>
                  <a:pt x="57" y="185"/>
                  <a:pt x="58" y="183"/>
                  <a:pt x="60" y="181"/>
                </a:cubicBezTo>
                <a:cubicBezTo>
                  <a:pt x="61" y="182"/>
                  <a:pt x="61" y="182"/>
                  <a:pt x="62" y="183"/>
                </a:cubicBezTo>
                <a:cubicBezTo>
                  <a:pt x="63" y="183"/>
                  <a:pt x="64" y="182"/>
                  <a:pt x="64" y="181"/>
                </a:cubicBezTo>
                <a:cubicBezTo>
                  <a:pt x="64" y="180"/>
                  <a:pt x="64" y="179"/>
                  <a:pt x="63" y="179"/>
                </a:cubicBezTo>
                <a:cubicBezTo>
                  <a:pt x="64" y="177"/>
                  <a:pt x="66" y="175"/>
                  <a:pt x="68" y="173"/>
                </a:cubicBezTo>
                <a:cubicBezTo>
                  <a:pt x="70" y="175"/>
                  <a:pt x="72" y="176"/>
                  <a:pt x="74" y="177"/>
                </a:cubicBezTo>
                <a:cubicBezTo>
                  <a:pt x="75" y="177"/>
                  <a:pt x="76" y="176"/>
                  <a:pt x="76" y="175"/>
                </a:cubicBezTo>
                <a:cubicBezTo>
                  <a:pt x="75" y="172"/>
                  <a:pt x="73" y="171"/>
                  <a:pt x="71" y="169"/>
                </a:cubicBezTo>
                <a:cubicBezTo>
                  <a:pt x="73" y="167"/>
                  <a:pt x="75" y="165"/>
                  <a:pt x="77" y="163"/>
                </a:cubicBezTo>
                <a:cubicBezTo>
                  <a:pt x="77" y="164"/>
                  <a:pt x="79" y="165"/>
                  <a:pt x="80" y="165"/>
                </a:cubicBezTo>
                <a:cubicBezTo>
                  <a:pt x="81" y="164"/>
                  <a:pt x="81" y="163"/>
                  <a:pt x="81" y="162"/>
                </a:cubicBezTo>
                <a:cubicBezTo>
                  <a:pt x="81" y="162"/>
                  <a:pt x="80" y="162"/>
                  <a:pt x="80" y="162"/>
                </a:cubicBezTo>
                <a:cubicBezTo>
                  <a:pt x="80" y="162"/>
                  <a:pt x="79" y="161"/>
                  <a:pt x="79" y="161"/>
                </a:cubicBezTo>
                <a:cubicBezTo>
                  <a:pt x="79" y="161"/>
                  <a:pt x="79" y="161"/>
                  <a:pt x="79" y="161"/>
                </a:cubicBezTo>
                <a:cubicBezTo>
                  <a:pt x="81" y="159"/>
                  <a:pt x="83" y="156"/>
                  <a:pt x="86" y="154"/>
                </a:cubicBezTo>
                <a:cubicBezTo>
                  <a:pt x="87" y="156"/>
                  <a:pt x="89" y="157"/>
                  <a:pt x="91" y="159"/>
                </a:cubicBezTo>
                <a:cubicBezTo>
                  <a:pt x="92" y="159"/>
                  <a:pt x="93" y="158"/>
                  <a:pt x="93" y="157"/>
                </a:cubicBezTo>
                <a:cubicBezTo>
                  <a:pt x="92" y="154"/>
                  <a:pt x="90" y="152"/>
                  <a:pt x="89" y="151"/>
                </a:cubicBezTo>
                <a:cubicBezTo>
                  <a:pt x="90" y="149"/>
                  <a:pt x="92" y="147"/>
                  <a:pt x="93" y="146"/>
                </a:cubicBezTo>
                <a:cubicBezTo>
                  <a:pt x="94" y="146"/>
                  <a:pt x="95" y="147"/>
                  <a:pt x="95" y="147"/>
                </a:cubicBezTo>
                <a:cubicBezTo>
                  <a:pt x="96" y="147"/>
                  <a:pt x="97" y="146"/>
                  <a:pt x="97" y="145"/>
                </a:cubicBezTo>
                <a:cubicBezTo>
                  <a:pt x="97" y="144"/>
                  <a:pt x="96" y="143"/>
                  <a:pt x="96" y="143"/>
                </a:cubicBezTo>
                <a:cubicBezTo>
                  <a:pt x="98" y="141"/>
                  <a:pt x="99" y="139"/>
                  <a:pt x="101" y="137"/>
                </a:cubicBezTo>
                <a:cubicBezTo>
                  <a:pt x="102" y="138"/>
                  <a:pt x="104" y="139"/>
                  <a:pt x="106" y="140"/>
                </a:cubicBezTo>
                <a:cubicBezTo>
                  <a:pt x="107" y="141"/>
                  <a:pt x="109" y="140"/>
                  <a:pt x="108" y="138"/>
                </a:cubicBezTo>
                <a:cubicBezTo>
                  <a:pt x="107" y="137"/>
                  <a:pt x="106" y="135"/>
                  <a:pt x="104" y="134"/>
                </a:cubicBezTo>
                <a:cubicBezTo>
                  <a:pt x="107" y="131"/>
                  <a:pt x="109" y="129"/>
                  <a:pt x="111" y="127"/>
                </a:cubicBezTo>
                <a:cubicBezTo>
                  <a:pt x="112" y="128"/>
                  <a:pt x="113" y="129"/>
                  <a:pt x="114" y="128"/>
                </a:cubicBezTo>
                <a:cubicBezTo>
                  <a:pt x="115" y="127"/>
                  <a:pt x="116" y="126"/>
                  <a:pt x="115" y="125"/>
                </a:cubicBezTo>
                <a:cubicBezTo>
                  <a:pt x="114" y="125"/>
                  <a:pt x="114" y="125"/>
                  <a:pt x="113" y="125"/>
                </a:cubicBezTo>
                <a:cubicBezTo>
                  <a:pt x="115" y="122"/>
                  <a:pt x="118" y="120"/>
                  <a:pt x="120" y="118"/>
                </a:cubicBezTo>
                <a:cubicBezTo>
                  <a:pt x="120" y="118"/>
                  <a:pt x="121" y="117"/>
                  <a:pt x="121" y="117"/>
                </a:cubicBezTo>
                <a:cubicBezTo>
                  <a:pt x="121" y="117"/>
                  <a:pt x="121" y="117"/>
                  <a:pt x="121" y="117"/>
                </a:cubicBezTo>
                <a:cubicBezTo>
                  <a:pt x="122" y="118"/>
                  <a:pt x="123" y="119"/>
                  <a:pt x="124" y="120"/>
                </a:cubicBezTo>
                <a:cubicBezTo>
                  <a:pt x="125" y="121"/>
                  <a:pt x="127" y="121"/>
                  <a:pt x="127" y="119"/>
                </a:cubicBezTo>
                <a:cubicBezTo>
                  <a:pt x="126" y="117"/>
                  <a:pt x="126" y="116"/>
                  <a:pt x="124" y="114"/>
                </a:cubicBezTo>
                <a:cubicBezTo>
                  <a:pt x="124" y="114"/>
                  <a:pt x="124" y="114"/>
                  <a:pt x="124" y="114"/>
                </a:cubicBezTo>
                <a:cubicBezTo>
                  <a:pt x="125" y="113"/>
                  <a:pt x="127" y="111"/>
                  <a:pt x="128" y="110"/>
                </a:cubicBezTo>
                <a:cubicBezTo>
                  <a:pt x="129" y="110"/>
                  <a:pt x="130" y="111"/>
                  <a:pt x="131" y="111"/>
                </a:cubicBezTo>
                <a:cubicBezTo>
                  <a:pt x="132" y="112"/>
                  <a:pt x="133" y="110"/>
                  <a:pt x="132" y="109"/>
                </a:cubicBezTo>
                <a:cubicBezTo>
                  <a:pt x="131" y="109"/>
                  <a:pt x="131" y="108"/>
                  <a:pt x="130" y="108"/>
                </a:cubicBezTo>
                <a:cubicBezTo>
                  <a:pt x="132" y="106"/>
                  <a:pt x="134" y="103"/>
                  <a:pt x="136" y="101"/>
                </a:cubicBezTo>
                <a:cubicBezTo>
                  <a:pt x="138" y="102"/>
                  <a:pt x="139" y="103"/>
                  <a:pt x="140" y="104"/>
                </a:cubicBezTo>
                <a:cubicBezTo>
                  <a:pt x="142" y="104"/>
                  <a:pt x="142" y="103"/>
                  <a:pt x="142" y="102"/>
                </a:cubicBezTo>
                <a:cubicBezTo>
                  <a:pt x="141" y="101"/>
                  <a:pt x="141" y="99"/>
                  <a:pt x="140" y="98"/>
                </a:cubicBezTo>
                <a:cubicBezTo>
                  <a:pt x="142" y="96"/>
                  <a:pt x="144" y="95"/>
                  <a:pt x="146" y="93"/>
                </a:cubicBezTo>
                <a:cubicBezTo>
                  <a:pt x="146" y="93"/>
                  <a:pt x="146" y="93"/>
                  <a:pt x="146" y="93"/>
                </a:cubicBezTo>
                <a:cubicBezTo>
                  <a:pt x="146" y="93"/>
                  <a:pt x="147" y="94"/>
                  <a:pt x="147" y="94"/>
                </a:cubicBezTo>
                <a:cubicBezTo>
                  <a:pt x="149" y="94"/>
                  <a:pt x="150" y="93"/>
                  <a:pt x="149" y="92"/>
                </a:cubicBezTo>
                <a:cubicBezTo>
                  <a:pt x="149" y="91"/>
                  <a:pt x="148" y="91"/>
                  <a:pt x="148" y="91"/>
                </a:cubicBezTo>
                <a:cubicBezTo>
                  <a:pt x="150" y="88"/>
                  <a:pt x="153" y="86"/>
                  <a:pt x="155" y="83"/>
                </a:cubicBezTo>
                <a:cubicBezTo>
                  <a:pt x="156" y="83"/>
                  <a:pt x="156" y="84"/>
                  <a:pt x="156" y="84"/>
                </a:cubicBezTo>
                <a:cubicBezTo>
                  <a:pt x="157" y="85"/>
                  <a:pt x="158" y="86"/>
                  <a:pt x="159" y="87"/>
                </a:cubicBezTo>
                <a:cubicBezTo>
                  <a:pt x="160" y="87"/>
                  <a:pt x="161" y="87"/>
                  <a:pt x="162" y="87"/>
                </a:cubicBezTo>
                <a:cubicBezTo>
                  <a:pt x="163" y="86"/>
                  <a:pt x="163" y="85"/>
                  <a:pt x="162" y="84"/>
                </a:cubicBezTo>
                <a:cubicBezTo>
                  <a:pt x="161" y="83"/>
                  <a:pt x="160" y="81"/>
                  <a:pt x="158" y="81"/>
                </a:cubicBezTo>
                <a:cubicBezTo>
                  <a:pt x="158" y="80"/>
                  <a:pt x="158" y="81"/>
                  <a:pt x="158" y="80"/>
                </a:cubicBezTo>
                <a:cubicBezTo>
                  <a:pt x="160" y="79"/>
                  <a:pt x="162" y="77"/>
                  <a:pt x="164" y="75"/>
                </a:cubicBezTo>
                <a:cubicBezTo>
                  <a:pt x="164" y="76"/>
                  <a:pt x="165" y="76"/>
                  <a:pt x="166" y="76"/>
                </a:cubicBezTo>
                <a:cubicBezTo>
                  <a:pt x="167" y="76"/>
                  <a:pt x="167" y="75"/>
                  <a:pt x="167" y="74"/>
                </a:cubicBezTo>
                <a:cubicBezTo>
                  <a:pt x="167" y="74"/>
                  <a:pt x="166" y="73"/>
                  <a:pt x="166" y="73"/>
                </a:cubicBezTo>
                <a:cubicBezTo>
                  <a:pt x="169" y="70"/>
                  <a:pt x="172" y="68"/>
                  <a:pt x="175" y="65"/>
                </a:cubicBezTo>
                <a:cubicBezTo>
                  <a:pt x="176" y="66"/>
                  <a:pt x="177" y="67"/>
                  <a:pt x="179" y="67"/>
                </a:cubicBezTo>
                <a:cubicBezTo>
                  <a:pt x="180" y="68"/>
                  <a:pt x="181" y="66"/>
                  <a:pt x="180" y="65"/>
                </a:cubicBezTo>
                <a:cubicBezTo>
                  <a:pt x="180" y="64"/>
                  <a:pt x="179" y="63"/>
                  <a:pt x="178" y="62"/>
                </a:cubicBezTo>
                <a:cubicBezTo>
                  <a:pt x="181" y="59"/>
                  <a:pt x="183" y="56"/>
                  <a:pt x="186" y="54"/>
                </a:cubicBezTo>
                <a:cubicBezTo>
                  <a:pt x="187" y="54"/>
                  <a:pt x="187" y="55"/>
                  <a:pt x="188" y="55"/>
                </a:cubicBezTo>
                <a:cubicBezTo>
                  <a:pt x="189" y="55"/>
                  <a:pt x="190" y="54"/>
                  <a:pt x="190" y="53"/>
                </a:cubicBezTo>
                <a:cubicBezTo>
                  <a:pt x="190" y="52"/>
                  <a:pt x="189" y="52"/>
                  <a:pt x="189" y="51"/>
                </a:cubicBezTo>
                <a:cubicBezTo>
                  <a:pt x="191" y="49"/>
                  <a:pt x="193" y="48"/>
                  <a:pt x="195" y="46"/>
                </a:cubicBezTo>
                <a:cubicBezTo>
                  <a:pt x="195" y="46"/>
                  <a:pt x="195" y="46"/>
                  <a:pt x="196" y="46"/>
                </a:cubicBezTo>
                <a:cubicBezTo>
                  <a:pt x="196" y="47"/>
                  <a:pt x="197" y="48"/>
                  <a:pt x="198" y="49"/>
                </a:cubicBezTo>
                <a:cubicBezTo>
                  <a:pt x="199" y="51"/>
                  <a:pt x="202" y="49"/>
                  <a:pt x="201" y="47"/>
                </a:cubicBezTo>
                <a:cubicBezTo>
                  <a:pt x="200" y="46"/>
                  <a:pt x="199" y="44"/>
                  <a:pt x="198" y="43"/>
                </a:cubicBezTo>
                <a:cubicBezTo>
                  <a:pt x="199" y="41"/>
                  <a:pt x="201" y="40"/>
                  <a:pt x="203" y="38"/>
                </a:cubicBezTo>
                <a:cubicBezTo>
                  <a:pt x="203" y="38"/>
                  <a:pt x="204" y="39"/>
                  <a:pt x="205" y="39"/>
                </a:cubicBezTo>
                <a:cubicBezTo>
                  <a:pt x="206" y="40"/>
                  <a:pt x="207" y="39"/>
                  <a:pt x="207" y="38"/>
                </a:cubicBezTo>
                <a:cubicBezTo>
                  <a:pt x="207" y="37"/>
                  <a:pt x="207" y="36"/>
                  <a:pt x="206" y="35"/>
                </a:cubicBezTo>
                <a:cubicBezTo>
                  <a:pt x="208" y="33"/>
                  <a:pt x="210" y="31"/>
                  <a:pt x="213" y="29"/>
                </a:cubicBezTo>
                <a:cubicBezTo>
                  <a:pt x="213" y="29"/>
                  <a:pt x="213" y="29"/>
                  <a:pt x="213" y="29"/>
                </a:cubicBezTo>
                <a:cubicBezTo>
                  <a:pt x="214" y="30"/>
                  <a:pt x="215" y="31"/>
                  <a:pt x="216" y="31"/>
                </a:cubicBezTo>
                <a:cubicBezTo>
                  <a:pt x="217" y="32"/>
                  <a:pt x="219" y="31"/>
                  <a:pt x="218" y="30"/>
                </a:cubicBezTo>
                <a:cubicBezTo>
                  <a:pt x="217" y="29"/>
                  <a:pt x="216" y="28"/>
                  <a:pt x="215" y="27"/>
                </a:cubicBezTo>
                <a:cubicBezTo>
                  <a:pt x="215" y="27"/>
                  <a:pt x="215" y="27"/>
                  <a:pt x="215" y="27"/>
                </a:cubicBezTo>
                <a:cubicBezTo>
                  <a:pt x="217" y="25"/>
                  <a:pt x="219" y="23"/>
                  <a:pt x="221" y="21"/>
                </a:cubicBezTo>
                <a:cubicBezTo>
                  <a:pt x="222" y="22"/>
                  <a:pt x="223" y="23"/>
                  <a:pt x="224" y="23"/>
                </a:cubicBezTo>
                <a:cubicBezTo>
                  <a:pt x="225" y="23"/>
                  <a:pt x="226" y="22"/>
                  <a:pt x="226" y="21"/>
                </a:cubicBezTo>
                <a:cubicBezTo>
                  <a:pt x="225" y="20"/>
                  <a:pt x="224" y="19"/>
                  <a:pt x="223" y="18"/>
                </a:cubicBezTo>
                <a:cubicBezTo>
                  <a:pt x="225" y="17"/>
                  <a:pt x="227" y="15"/>
                  <a:pt x="229" y="13"/>
                </a:cubicBezTo>
                <a:cubicBezTo>
                  <a:pt x="230" y="15"/>
                  <a:pt x="233" y="16"/>
                  <a:pt x="234" y="17"/>
                </a:cubicBezTo>
                <a:cubicBezTo>
                  <a:pt x="235" y="17"/>
                  <a:pt x="237" y="16"/>
                  <a:pt x="236" y="15"/>
                </a:cubicBezTo>
                <a:cubicBezTo>
                  <a:pt x="235" y="13"/>
                  <a:pt x="233" y="11"/>
                  <a:pt x="231" y="10"/>
                </a:cubicBezTo>
                <a:cubicBezTo>
                  <a:pt x="233" y="8"/>
                  <a:pt x="235" y="7"/>
                  <a:pt x="237" y="5"/>
                </a:cubicBezTo>
                <a:cubicBezTo>
                  <a:pt x="251" y="13"/>
                  <a:pt x="262" y="22"/>
                  <a:pt x="273" y="34"/>
                </a:cubicBezTo>
                <a:cubicBezTo>
                  <a:pt x="230" y="67"/>
                  <a:pt x="190" y="104"/>
                  <a:pt x="152" y="14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3" name="CustomShape 178"/>
          <p:cNvSpPr/>
          <p:nvPr/>
        </p:nvSpPr>
        <p:spPr>
          <a:xfrm>
            <a:off x="7352402" y="3516469"/>
            <a:ext cx="71271" cy="190415"/>
          </a:xfrm>
          <a:custGeom>
            <a:avLst/>
            <a:gdLst/>
            <a:ahLst/>
            <a:cxnLst/>
            <a:rect l="l" t="t" r="r" b="b"/>
            <a:pathLst>
              <a:path w="17" h="45">
                <a:moveTo>
                  <a:pt x="4" y="45"/>
                </a:moveTo>
                <a:cubicBezTo>
                  <a:pt x="5" y="30"/>
                  <a:pt x="9" y="15"/>
                  <a:pt x="17" y="3"/>
                </a:cubicBezTo>
                <a:cubicBezTo>
                  <a:pt x="15" y="3"/>
                  <a:pt x="13" y="1"/>
                  <a:pt x="13" y="0"/>
                </a:cubicBezTo>
                <a:cubicBezTo>
                  <a:pt x="12" y="0"/>
                  <a:pt x="12" y="0"/>
                  <a:pt x="12" y="0"/>
                </a:cubicBezTo>
                <a:cubicBezTo>
                  <a:pt x="6" y="9"/>
                  <a:pt x="2" y="20"/>
                  <a:pt x="1" y="31"/>
                </a:cubicBezTo>
                <a:cubicBezTo>
                  <a:pt x="0" y="35"/>
                  <a:pt x="0" y="40"/>
                  <a:pt x="1" y="44"/>
                </a:cubicBezTo>
                <a:cubicBezTo>
                  <a:pt x="2" y="44"/>
                  <a:pt x="3" y="44"/>
                  <a:pt x="4" y="45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4" name="CustomShape 179"/>
          <p:cNvSpPr/>
          <p:nvPr/>
        </p:nvSpPr>
        <p:spPr>
          <a:xfrm>
            <a:off x="7411075" y="3503510"/>
            <a:ext cx="20517" cy="15838"/>
          </a:xfrm>
          <a:custGeom>
            <a:avLst/>
            <a:gdLst/>
            <a:ahLst/>
            <a:cxnLst/>
            <a:rect l="l" t="t" r="r" b="b"/>
            <a:pathLst>
              <a:path w="5" h="4">
                <a:moveTo>
                  <a:pt x="4" y="4"/>
                </a:moveTo>
                <a:cubicBezTo>
                  <a:pt x="4" y="3"/>
                  <a:pt x="4" y="3"/>
                  <a:pt x="5" y="3"/>
                </a:cubicBezTo>
                <a:cubicBezTo>
                  <a:pt x="3" y="2"/>
                  <a:pt x="2" y="1"/>
                  <a:pt x="0" y="0"/>
                </a:cubicBezTo>
                <a:cubicBezTo>
                  <a:pt x="0" y="0"/>
                  <a:pt x="0" y="0"/>
                  <a:pt x="0" y="1"/>
                </a:cubicBezTo>
                <a:cubicBezTo>
                  <a:pt x="0" y="1"/>
                  <a:pt x="0" y="2"/>
                  <a:pt x="1" y="2"/>
                </a:cubicBezTo>
                <a:cubicBezTo>
                  <a:pt x="2" y="3"/>
                  <a:pt x="3" y="3"/>
                  <a:pt x="4" y="4"/>
                </a:cubicBezTo>
                <a:close/>
              </a:path>
            </a:pathLst>
          </a:custGeom>
          <a:solidFill>
            <a:srgbClr val="DD8D6B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5" name="CustomShape 180"/>
          <p:cNvSpPr/>
          <p:nvPr/>
        </p:nvSpPr>
        <p:spPr>
          <a:xfrm>
            <a:off x="7028445" y="3567222"/>
            <a:ext cx="598602" cy="573045"/>
          </a:xfrm>
          <a:custGeom>
            <a:avLst/>
            <a:gdLst/>
            <a:ahLst/>
            <a:cxnLst/>
            <a:rect l="l" t="t" r="r" b="b"/>
            <a:pathLst>
              <a:path w="141" h="135">
                <a:moveTo>
                  <a:pt x="115" y="15"/>
                </a:moveTo>
                <a:cubicBezTo>
                  <a:pt x="104" y="10"/>
                  <a:pt x="96" y="10"/>
                  <a:pt x="86" y="15"/>
                </a:cubicBezTo>
                <a:cubicBezTo>
                  <a:pt x="85" y="21"/>
                  <a:pt x="84" y="27"/>
                  <a:pt x="84" y="32"/>
                </a:cubicBezTo>
                <a:cubicBezTo>
                  <a:pt x="87" y="32"/>
                  <a:pt x="90" y="31"/>
                  <a:pt x="93" y="29"/>
                </a:cubicBezTo>
                <a:cubicBezTo>
                  <a:pt x="94" y="29"/>
                  <a:pt x="95" y="30"/>
                  <a:pt x="95" y="31"/>
                </a:cubicBezTo>
                <a:cubicBezTo>
                  <a:pt x="92" y="36"/>
                  <a:pt x="88" y="38"/>
                  <a:pt x="83" y="38"/>
                </a:cubicBezTo>
                <a:cubicBezTo>
                  <a:pt x="80" y="38"/>
                  <a:pt x="80" y="38"/>
                  <a:pt x="80" y="38"/>
                </a:cubicBezTo>
                <a:cubicBezTo>
                  <a:pt x="79" y="38"/>
                  <a:pt x="78" y="37"/>
                  <a:pt x="77" y="37"/>
                </a:cubicBezTo>
                <a:cubicBezTo>
                  <a:pt x="72" y="35"/>
                  <a:pt x="72" y="35"/>
                  <a:pt x="72" y="35"/>
                </a:cubicBezTo>
                <a:cubicBezTo>
                  <a:pt x="65" y="32"/>
                  <a:pt x="59" y="26"/>
                  <a:pt x="57" y="21"/>
                </a:cubicBezTo>
                <a:cubicBezTo>
                  <a:pt x="57" y="20"/>
                  <a:pt x="58" y="19"/>
                  <a:pt x="58" y="20"/>
                </a:cubicBezTo>
                <a:cubicBezTo>
                  <a:pt x="62" y="25"/>
                  <a:pt x="67" y="29"/>
                  <a:pt x="73" y="31"/>
                </a:cubicBezTo>
                <a:cubicBezTo>
                  <a:pt x="73" y="26"/>
                  <a:pt x="73" y="20"/>
                  <a:pt x="74" y="15"/>
                </a:cubicBezTo>
                <a:cubicBezTo>
                  <a:pt x="74" y="15"/>
                  <a:pt x="74" y="15"/>
                  <a:pt x="74" y="15"/>
                </a:cubicBezTo>
                <a:cubicBezTo>
                  <a:pt x="60" y="0"/>
                  <a:pt x="38" y="4"/>
                  <a:pt x="22" y="15"/>
                </a:cubicBezTo>
                <a:cubicBezTo>
                  <a:pt x="8" y="26"/>
                  <a:pt x="3" y="42"/>
                  <a:pt x="1" y="60"/>
                </a:cubicBezTo>
                <a:cubicBezTo>
                  <a:pt x="0" y="78"/>
                  <a:pt x="2" y="98"/>
                  <a:pt x="12" y="114"/>
                </a:cubicBezTo>
                <a:cubicBezTo>
                  <a:pt x="26" y="135"/>
                  <a:pt x="45" y="130"/>
                  <a:pt x="66" y="126"/>
                </a:cubicBezTo>
                <a:cubicBezTo>
                  <a:pt x="62" y="125"/>
                  <a:pt x="58" y="123"/>
                  <a:pt x="53" y="123"/>
                </a:cubicBezTo>
                <a:cubicBezTo>
                  <a:pt x="52" y="124"/>
                  <a:pt x="52" y="122"/>
                  <a:pt x="53" y="122"/>
                </a:cubicBezTo>
                <a:cubicBezTo>
                  <a:pt x="62" y="120"/>
                  <a:pt x="68" y="126"/>
                  <a:pt x="77" y="127"/>
                </a:cubicBezTo>
                <a:cubicBezTo>
                  <a:pt x="85" y="128"/>
                  <a:pt x="93" y="127"/>
                  <a:pt x="100" y="122"/>
                </a:cubicBezTo>
                <a:cubicBezTo>
                  <a:pt x="113" y="114"/>
                  <a:pt x="122" y="100"/>
                  <a:pt x="128" y="86"/>
                </a:cubicBezTo>
                <a:cubicBezTo>
                  <a:pt x="135" y="71"/>
                  <a:pt x="141" y="53"/>
                  <a:pt x="135" y="37"/>
                </a:cubicBezTo>
                <a:cubicBezTo>
                  <a:pt x="131" y="28"/>
                  <a:pt x="124" y="19"/>
                  <a:pt x="115" y="15"/>
                </a:cubicBezTo>
                <a:close/>
                <a:moveTo>
                  <a:pt x="17" y="61"/>
                </a:moveTo>
                <a:cubicBezTo>
                  <a:pt x="16" y="62"/>
                  <a:pt x="14" y="63"/>
                  <a:pt x="13" y="63"/>
                </a:cubicBezTo>
                <a:cubicBezTo>
                  <a:pt x="11" y="62"/>
                  <a:pt x="9" y="61"/>
                  <a:pt x="9" y="60"/>
                </a:cubicBezTo>
                <a:cubicBezTo>
                  <a:pt x="9" y="57"/>
                  <a:pt x="11" y="55"/>
                  <a:pt x="13" y="53"/>
                </a:cubicBezTo>
                <a:cubicBezTo>
                  <a:pt x="13" y="53"/>
                  <a:pt x="14" y="53"/>
                  <a:pt x="13" y="54"/>
                </a:cubicBezTo>
                <a:cubicBezTo>
                  <a:pt x="12" y="55"/>
                  <a:pt x="12" y="56"/>
                  <a:pt x="11" y="57"/>
                </a:cubicBezTo>
                <a:cubicBezTo>
                  <a:pt x="11" y="58"/>
                  <a:pt x="10" y="59"/>
                  <a:pt x="11" y="59"/>
                </a:cubicBezTo>
                <a:cubicBezTo>
                  <a:pt x="11" y="61"/>
                  <a:pt x="12" y="61"/>
                  <a:pt x="13" y="61"/>
                </a:cubicBezTo>
                <a:cubicBezTo>
                  <a:pt x="14" y="61"/>
                  <a:pt x="16" y="61"/>
                  <a:pt x="16" y="59"/>
                </a:cubicBezTo>
                <a:cubicBezTo>
                  <a:pt x="18" y="58"/>
                  <a:pt x="16" y="55"/>
                  <a:pt x="15" y="54"/>
                </a:cubicBezTo>
                <a:cubicBezTo>
                  <a:pt x="15" y="53"/>
                  <a:pt x="16" y="52"/>
                  <a:pt x="16" y="53"/>
                </a:cubicBezTo>
                <a:cubicBezTo>
                  <a:pt x="17" y="53"/>
                  <a:pt x="17" y="54"/>
                  <a:pt x="17" y="54"/>
                </a:cubicBezTo>
                <a:cubicBezTo>
                  <a:pt x="18" y="56"/>
                  <a:pt x="19" y="59"/>
                  <a:pt x="17" y="61"/>
                </a:cubicBezTo>
                <a:close/>
                <a:moveTo>
                  <a:pt x="33" y="28"/>
                </a:moveTo>
                <a:cubicBezTo>
                  <a:pt x="31" y="33"/>
                  <a:pt x="27" y="40"/>
                  <a:pt x="21" y="43"/>
                </a:cubicBezTo>
                <a:cubicBezTo>
                  <a:pt x="18" y="46"/>
                  <a:pt x="14" y="43"/>
                  <a:pt x="15" y="39"/>
                </a:cubicBezTo>
                <a:cubicBezTo>
                  <a:pt x="16" y="32"/>
                  <a:pt x="21" y="26"/>
                  <a:pt x="26" y="21"/>
                </a:cubicBezTo>
                <a:cubicBezTo>
                  <a:pt x="26" y="21"/>
                  <a:pt x="27" y="21"/>
                  <a:pt x="26" y="21"/>
                </a:cubicBezTo>
                <a:cubicBezTo>
                  <a:pt x="23" y="25"/>
                  <a:pt x="20" y="29"/>
                  <a:pt x="18" y="34"/>
                </a:cubicBezTo>
                <a:cubicBezTo>
                  <a:pt x="17" y="36"/>
                  <a:pt x="15" y="39"/>
                  <a:pt x="16" y="41"/>
                </a:cubicBezTo>
                <a:cubicBezTo>
                  <a:pt x="18" y="44"/>
                  <a:pt x="20" y="43"/>
                  <a:pt x="22" y="41"/>
                </a:cubicBezTo>
                <a:cubicBezTo>
                  <a:pt x="25" y="38"/>
                  <a:pt x="28" y="34"/>
                  <a:pt x="30" y="31"/>
                </a:cubicBezTo>
                <a:cubicBezTo>
                  <a:pt x="32" y="27"/>
                  <a:pt x="37" y="20"/>
                  <a:pt x="28" y="20"/>
                </a:cubicBezTo>
                <a:cubicBezTo>
                  <a:pt x="27" y="20"/>
                  <a:pt x="27" y="19"/>
                  <a:pt x="28" y="19"/>
                </a:cubicBezTo>
                <a:cubicBezTo>
                  <a:pt x="34" y="17"/>
                  <a:pt x="36" y="23"/>
                  <a:pt x="33" y="2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6" name="CustomShape 181"/>
          <p:cNvSpPr/>
          <p:nvPr/>
        </p:nvSpPr>
        <p:spPr>
          <a:xfrm>
            <a:off x="7093596" y="3651091"/>
            <a:ext cx="88908" cy="101867"/>
          </a:xfrm>
          <a:custGeom>
            <a:avLst/>
            <a:gdLst/>
            <a:ahLst/>
            <a:cxnLst/>
            <a:rect l="l" t="t" r="r" b="b"/>
            <a:pathLst>
              <a:path w="21" h="24">
                <a:moveTo>
                  <a:pt x="14" y="0"/>
                </a:moveTo>
                <a:cubicBezTo>
                  <a:pt x="13" y="0"/>
                  <a:pt x="12" y="1"/>
                  <a:pt x="11" y="1"/>
                </a:cubicBezTo>
                <a:cubicBezTo>
                  <a:pt x="8" y="5"/>
                  <a:pt x="5" y="9"/>
                  <a:pt x="3" y="14"/>
                </a:cubicBezTo>
                <a:cubicBezTo>
                  <a:pt x="2" y="16"/>
                  <a:pt x="0" y="19"/>
                  <a:pt x="1" y="21"/>
                </a:cubicBezTo>
                <a:cubicBezTo>
                  <a:pt x="3" y="24"/>
                  <a:pt x="5" y="23"/>
                  <a:pt x="7" y="21"/>
                </a:cubicBezTo>
                <a:cubicBezTo>
                  <a:pt x="10" y="18"/>
                  <a:pt x="13" y="14"/>
                  <a:pt x="15" y="11"/>
                </a:cubicBezTo>
                <a:cubicBezTo>
                  <a:pt x="17" y="7"/>
                  <a:pt x="21" y="0"/>
                  <a:pt x="1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7" name="CustomShape 182"/>
          <p:cNvSpPr/>
          <p:nvPr/>
        </p:nvSpPr>
        <p:spPr>
          <a:xfrm>
            <a:off x="7266734" y="3668729"/>
            <a:ext cx="114105" cy="71271"/>
          </a:xfrm>
          <a:custGeom>
            <a:avLst/>
            <a:gdLst/>
            <a:ahLst/>
            <a:cxnLst/>
            <a:rect l="l" t="t" r="r" b="b"/>
            <a:pathLst>
              <a:path w="27" h="17">
                <a:moveTo>
                  <a:pt x="1" y="5"/>
                </a:moveTo>
                <a:cubicBezTo>
                  <a:pt x="2" y="6"/>
                  <a:pt x="3" y="8"/>
                  <a:pt x="4" y="9"/>
                </a:cubicBezTo>
                <a:cubicBezTo>
                  <a:pt x="10" y="15"/>
                  <a:pt x="20" y="17"/>
                  <a:pt x="27" y="14"/>
                </a:cubicBezTo>
                <a:cubicBezTo>
                  <a:pt x="24" y="14"/>
                  <a:pt x="24" y="14"/>
                  <a:pt x="24" y="14"/>
                </a:cubicBezTo>
                <a:cubicBezTo>
                  <a:pt x="23" y="14"/>
                  <a:pt x="22" y="13"/>
                  <a:pt x="21" y="13"/>
                </a:cubicBezTo>
                <a:cubicBezTo>
                  <a:pt x="16" y="11"/>
                  <a:pt x="16" y="11"/>
                  <a:pt x="16" y="11"/>
                </a:cubicBezTo>
                <a:cubicBezTo>
                  <a:pt x="11" y="9"/>
                  <a:pt x="5" y="5"/>
                  <a:pt x="3" y="0"/>
                </a:cubicBezTo>
                <a:cubicBezTo>
                  <a:pt x="1" y="1"/>
                  <a:pt x="0" y="3"/>
                  <a:pt x="1" y="5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8" name="CustomShape 183"/>
          <p:cNvSpPr/>
          <p:nvPr/>
        </p:nvSpPr>
        <p:spPr>
          <a:xfrm>
            <a:off x="7287251" y="3664050"/>
            <a:ext cx="52553" cy="34915"/>
          </a:xfrm>
          <a:custGeom>
            <a:avLst/>
            <a:gdLst/>
            <a:ahLst/>
            <a:cxnLst/>
            <a:rect l="l" t="t" r="r" b="b"/>
            <a:pathLst>
              <a:path w="12" h="8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3" y="3"/>
                  <a:pt x="7" y="6"/>
                  <a:pt x="12" y="8"/>
                </a:cubicBezTo>
                <a:cubicBezTo>
                  <a:pt x="12" y="7"/>
                  <a:pt x="12" y="6"/>
                  <a:pt x="12" y="5"/>
                </a:cubicBezTo>
                <a:cubicBezTo>
                  <a:pt x="10" y="5"/>
                  <a:pt x="9" y="5"/>
                  <a:pt x="8" y="4"/>
                </a:cubicBezTo>
                <a:cubicBezTo>
                  <a:pt x="5" y="3"/>
                  <a:pt x="3" y="1"/>
                  <a:pt x="0" y="0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99" name="CustomShape 184"/>
          <p:cNvSpPr/>
          <p:nvPr/>
        </p:nvSpPr>
        <p:spPr>
          <a:xfrm>
            <a:off x="7041403" y="3957411"/>
            <a:ext cx="514013" cy="182856"/>
          </a:xfrm>
          <a:custGeom>
            <a:avLst/>
            <a:gdLst/>
            <a:ahLst/>
            <a:cxnLst/>
            <a:rect l="l" t="t" r="r" b="b"/>
            <a:pathLst>
              <a:path w="121" h="43">
                <a:moveTo>
                  <a:pt x="116" y="7"/>
                </a:moveTo>
                <a:cubicBezTo>
                  <a:pt x="107" y="14"/>
                  <a:pt x="96" y="18"/>
                  <a:pt x="84" y="18"/>
                </a:cubicBezTo>
                <a:cubicBezTo>
                  <a:pt x="75" y="18"/>
                  <a:pt x="67" y="17"/>
                  <a:pt x="59" y="15"/>
                </a:cubicBezTo>
                <a:cubicBezTo>
                  <a:pt x="55" y="13"/>
                  <a:pt x="51" y="12"/>
                  <a:pt x="47" y="11"/>
                </a:cubicBezTo>
                <a:cubicBezTo>
                  <a:pt x="44" y="8"/>
                  <a:pt x="42" y="9"/>
                  <a:pt x="40" y="12"/>
                </a:cubicBezTo>
                <a:cubicBezTo>
                  <a:pt x="42" y="14"/>
                  <a:pt x="40" y="17"/>
                  <a:pt x="38" y="17"/>
                </a:cubicBezTo>
                <a:cubicBezTo>
                  <a:pt x="21" y="19"/>
                  <a:pt x="9" y="11"/>
                  <a:pt x="0" y="0"/>
                </a:cubicBezTo>
                <a:cubicBezTo>
                  <a:pt x="2" y="8"/>
                  <a:pt x="5" y="15"/>
                  <a:pt x="9" y="22"/>
                </a:cubicBezTo>
                <a:cubicBezTo>
                  <a:pt x="23" y="43"/>
                  <a:pt x="42" y="38"/>
                  <a:pt x="63" y="34"/>
                </a:cubicBezTo>
                <a:cubicBezTo>
                  <a:pt x="59" y="33"/>
                  <a:pt x="55" y="31"/>
                  <a:pt x="50" y="31"/>
                </a:cubicBezTo>
                <a:cubicBezTo>
                  <a:pt x="49" y="32"/>
                  <a:pt x="49" y="30"/>
                  <a:pt x="50" y="30"/>
                </a:cubicBezTo>
                <a:cubicBezTo>
                  <a:pt x="59" y="28"/>
                  <a:pt x="65" y="34"/>
                  <a:pt x="74" y="35"/>
                </a:cubicBezTo>
                <a:cubicBezTo>
                  <a:pt x="82" y="36"/>
                  <a:pt x="90" y="35"/>
                  <a:pt x="97" y="30"/>
                </a:cubicBezTo>
                <a:cubicBezTo>
                  <a:pt x="107" y="23"/>
                  <a:pt x="115" y="13"/>
                  <a:pt x="121" y="2"/>
                </a:cubicBezTo>
                <a:cubicBezTo>
                  <a:pt x="120" y="4"/>
                  <a:pt x="118" y="5"/>
                  <a:pt x="116" y="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0" name="CustomShape 185"/>
          <p:cNvSpPr/>
          <p:nvPr/>
        </p:nvSpPr>
        <p:spPr>
          <a:xfrm>
            <a:off x="7461828" y="3478314"/>
            <a:ext cx="203374" cy="75950"/>
          </a:xfrm>
          <a:custGeom>
            <a:avLst/>
            <a:gdLst/>
            <a:ahLst/>
            <a:cxnLst/>
            <a:rect l="l" t="t" r="r" b="b"/>
            <a:pathLst>
              <a:path w="48" h="18">
                <a:moveTo>
                  <a:pt x="48" y="0"/>
                </a:moveTo>
                <a:cubicBezTo>
                  <a:pt x="31" y="3"/>
                  <a:pt x="15" y="7"/>
                  <a:pt x="0" y="18"/>
                </a:cubicBezTo>
                <a:cubicBezTo>
                  <a:pt x="17" y="13"/>
                  <a:pt x="34" y="10"/>
                  <a:pt x="48" y="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1" name="CustomShape 186"/>
          <p:cNvSpPr/>
          <p:nvPr/>
        </p:nvSpPr>
        <p:spPr>
          <a:xfrm>
            <a:off x="7479466" y="3494152"/>
            <a:ext cx="177817" cy="75950"/>
          </a:xfrm>
          <a:custGeom>
            <a:avLst/>
            <a:gdLst/>
            <a:ahLst/>
            <a:cxnLst/>
            <a:rect l="l" t="t" r="r" b="b"/>
            <a:pathLst>
              <a:path w="42" h="18">
                <a:moveTo>
                  <a:pt x="22" y="15"/>
                </a:moveTo>
                <a:cubicBezTo>
                  <a:pt x="30" y="12"/>
                  <a:pt x="37" y="7"/>
                  <a:pt x="42" y="0"/>
                </a:cubicBezTo>
                <a:cubicBezTo>
                  <a:pt x="29" y="8"/>
                  <a:pt x="15" y="12"/>
                  <a:pt x="0" y="15"/>
                </a:cubicBezTo>
                <a:cubicBezTo>
                  <a:pt x="7" y="17"/>
                  <a:pt x="14" y="18"/>
                  <a:pt x="22" y="15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2" name="CustomShape 187"/>
          <p:cNvSpPr/>
          <p:nvPr/>
        </p:nvSpPr>
        <p:spPr>
          <a:xfrm>
            <a:off x="7071279" y="3787873"/>
            <a:ext cx="34915" cy="45714"/>
          </a:xfrm>
          <a:custGeom>
            <a:avLst/>
            <a:gdLst/>
            <a:ahLst/>
            <a:cxnLst/>
            <a:rect l="l" t="t" r="r" b="b"/>
            <a:pathLst>
              <a:path w="8" h="11">
                <a:moveTo>
                  <a:pt x="7" y="4"/>
                </a:moveTo>
                <a:cubicBezTo>
                  <a:pt x="6" y="1"/>
                  <a:pt x="3" y="0"/>
                  <a:pt x="2" y="2"/>
                </a:cubicBezTo>
                <a:cubicBezTo>
                  <a:pt x="1" y="3"/>
                  <a:pt x="1" y="4"/>
                  <a:pt x="1" y="5"/>
                </a:cubicBezTo>
                <a:cubicBezTo>
                  <a:pt x="0" y="6"/>
                  <a:pt x="0" y="6"/>
                  <a:pt x="0" y="7"/>
                </a:cubicBezTo>
                <a:cubicBezTo>
                  <a:pt x="0" y="10"/>
                  <a:pt x="3" y="11"/>
                  <a:pt x="5" y="10"/>
                </a:cubicBezTo>
                <a:cubicBezTo>
                  <a:pt x="7" y="9"/>
                  <a:pt x="8" y="6"/>
                  <a:pt x="7" y="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3" name="CustomShape 188"/>
          <p:cNvSpPr/>
          <p:nvPr/>
        </p:nvSpPr>
        <p:spPr>
          <a:xfrm>
            <a:off x="7088917" y="3638493"/>
            <a:ext cx="96827" cy="123824"/>
          </a:xfrm>
          <a:custGeom>
            <a:avLst/>
            <a:gdLst/>
            <a:ahLst/>
            <a:cxnLst/>
            <a:rect l="l" t="t" r="r" b="b"/>
            <a:pathLst>
              <a:path w="23" h="29">
                <a:moveTo>
                  <a:pt x="14" y="2"/>
                </a:moveTo>
                <a:cubicBezTo>
                  <a:pt x="13" y="2"/>
                  <a:pt x="13" y="3"/>
                  <a:pt x="14" y="3"/>
                </a:cubicBezTo>
                <a:cubicBezTo>
                  <a:pt x="23" y="3"/>
                  <a:pt x="18" y="10"/>
                  <a:pt x="16" y="14"/>
                </a:cubicBezTo>
                <a:cubicBezTo>
                  <a:pt x="14" y="17"/>
                  <a:pt x="11" y="21"/>
                  <a:pt x="8" y="24"/>
                </a:cubicBezTo>
                <a:cubicBezTo>
                  <a:pt x="6" y="26"/>
                  <a:pt x="4" y="27"/>
                  <a:pt x="2" y="24"/>
                </a:cubicBezTo>
                <a:cubicBezTo>
                  <a:pt x="1" y="22"/>
                  <a:pt x="3" y="19"/>
                  <a:pt x="4" y="17"/>
                </a:cubicBezTo>
                <a:cubicBezTo>
                  <a:pt x="6" y="12"/>
                  <a:pt x="9" y="8"/>
                  <a:pt x="12" y="4"/>
                </a:cubicBezTo>
                <a:cubicBezTo>
                  <a:pt x="13" y="4"/>
                  <a:pt x="12" y="4"/>
                  <a:pt x="12" y="4"/>
                </a:cubicBezTo>
                <a:cubicBezTo>
                  <a:pt x="7" y="9"/>
                  <a:pt x="2" y="15"/>
                  <a:pt x="1" y="22"/>
                </a:cubicBezTo>
                <a:cubicBezTo>
                  <a:pt x="0" y="26"/>
                  <a:pt x="4" y="29"/>
                  <a:pt x="7" y="26"/>
                </a:cubicBezTo>
                <a:cubicBezTo>
                  <a:pt x="13" y="23"/>
                  <a:pt x="17" y="16"/>
                  <a:pt x="19" y="11"/>
                </a:cubicBezTo>
                <a:cubicBezTo>
                  <a:pt x="22" y="6"/>
                  <a:pt x="20" y="0"/>
                  <a:pt x="14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4" name="CustomShape 189"/>
          <p:cNvSpPr/>
          <p:nvPr/>
        </p:nvSpPr>
        <p:spPr>
          <a:xfrm>
            <a:off x="7068039" y="3787873"/>
            <a:ext cx="41395" cy="45714"/>
          </a:xfrm>
          <a:custGeom>
            <a:avLst/>
            <a:gdLst/>
            <a:ahLst/>
            <a:cxnLst/>
            <a:rect l="l" t="t" r="r" b="b"/>
            <a:pathLst>
              <a:path w="10" h="11">
                <a:moveTo>
                  <a:pt x="7" y="1"/>
                </a:moveTo>
                <a:cubicBezTo>
                  <a:pt x="7" y="0"/>
                  <a:pt x="6" y="1"/>
                  <a:pt x="6" y="2"/>
                </a:cubicBezTo>
                <a:cubicBezTo>
                  <a:pt x="7" y="3"/>
                  <a:pt x="9" y="6"/>
                  <a:pt x="7" y="7"/>
                </a:cubicBezTo>
                <a:cubicBezTo>
                  <a:pt x="7" y="9"/>
                  <a:pt x="5" y="9"/>
                  <a:pt x="4" y="9"/>
                </a:cubicBezTo>
                <a:cubicBezTo>
                  <a:pt x="3" y="9"/>
                  <a:pt x="2" y="9"/>
                  <a:pt x="2" y="7"/>
                </a:cubicBezTo>
                <a:cubicBezTo>
                  <a:pt x="1" y="7"/>
                  <a:pt x="2" y="6"/>
                  <a:pt x="2" y="5"/>
                </a:cubicBezTo>
                <a:cubicBezTo>
                  <a:pt x="3" y="4"/>
                  <a:pt x="3" y="3"/>
                  <a:pt x="4" y="2"/>
                </a:cubicBezTo>
                <a:cubicBezTo>
                  <a:pt x="5" y="1"/>
                  <a:pt x="4" y="1"/>
                  <a:pt x="4" y="1"/>
                </a:cubicBezTo>
                <a:cubicBezTo>
                  <a:pt x="2" y="3"/>
                  <a:pt x="0" y="5"/>
                  <a:pt x="0" y="8"/>
                </a:cubicBezTo>
                <a:cubicBezTo>
                  <a:pt x="0" y="9"/>
                  <a:pt x="2" y="10"/>
                  <a:pt x="4" y="11"/>
                </a:cubicBezTo>
                <a:cubicBezTo>
                  <a:pt x="5" y="11"/>
                  <a:pt x="7" y="10"/>
                  <a:pt x="8" y="9"/>
                </a:cubicBezTo>
                <a:cubicBezTo>
                  <a:pt x="10" y="7"/>
                  <a:pt x="9" y="4"/>
                  <a:pt x="8" y="2"/>
                </a:cubicBezTo>
                <a:cubicBezTo>
                  <a:pt x="8" y="2"/>
                  <a:pt x="8" y="1"/>
                  <a:pt x="7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5" name="CustomShape 190"/>
          <p:cNvSpPr/>
          <p:nvPr/>
        </p:nvSpPr>
        <p:spPr>
          <a:xfrm>
            <a:off x="7003248" y="3490912"/>
            <a:ext cx="641077" cy="665193"/>
          </a:xfrm>
          <a:custGeom>
            <a:avLst/>
            <a:gdLst/>
            <a:ahLst/>
            <a:cxnLst/>
            <a:rect l="l" t="t" r="r" b="b"/>
            <a:pathLst>
              <a:path w="151" h="157">
                <a:moveTo>
                  <a:pt x="94" y="28"/>
                </a:moveTo>
                <a:cubicBezTo>
                  <a:pt x="96" y="21"/>
                  <a:pt x="99" y="14"/>
                  <a:pt x="103" y="7"/>
                </a:cubicBezTo>
                <a:cubicBezTo>
                  <a:pt x="105" y="4"/>
                  <a:pt x="105" y="4"/>
                  <a:pt x="105" y="4"/>
                </a:cubicBezTo>
                <a:cubicBezTo>
                  <a:pt x="103" y="3"/>
                  <a:pt x="103" y="3"/>
                  <a:pt x="103" y="3"/>
                </a:cubicBezTo>
                <a:cubicBezTo>
                  <a:pt x="101" y="2"/>
                  <a:pt x="100" y="2"/>
                  <a:pt x="98" y="1"/>
                </a:cubicBezTo>
                <a:cubicBezTo>
                  <a:pt x="96" y="0"/>
                  <a:pt x="96" y="0"/>
                  <a:pt x="96" y="0"/>
                </a:cubicBezTo>
                <a:cubicBezTo>
                  <a:pt x="94" y="2"/>
                  <a:pt x="94" y="2"/>
                  <a:pt x="94" y="2"/>
                </a:cubicBezTo>
                <a:cubicBezTo>
                  <a:pt x="87" y="10"/>
                  <a:pt x="83" y="19"/>
                  <a:pt x="81" y="29"/>
                </a:cubicBezTo>
                <a:cubicBezTo>
                  <a:pt x="69" y="16"/>
                  <a:pt x="50" y="16"/>
                  <a:pt x="34" y="24"/>
                </a:cubicBezTo>
                <a:cubicBezTo>
                  <a:pt x="15" y="34"/>
                  <a:pt x="6" y="50"/>
                  <a:pt x="3" y="72"/>
                </a:cubicBezTo>
                <a:cubicBezTo>
                  <a:pt x="0" y="93"/>
                  <a:pt x="3" y="116"/>
                  <a:pt x="14" y="135"/>
                </a:cubicBezTo>
                <a:cubicBezTo>
                  <a:pt x="27" y="157"/>
                  <a:pt x="55" y="156"/>
                  <a:pt x="76" y="146"/>
                </a:cubicBezTo>
                <a:cubicBezTo>
                  <a:pt x="81" y="148"/>
                  <a:pt x="86" y="150"/>
                  <a:pt x="91" y="150"/>
                </a:cubicBezTo>
                <a:cubicBezTo>
                  <a:pt x="99" y="150"/>
                  <a:pt x="107" y="146"/>
                  <a:pt x="114" y="141"/>
                </a:cubicBezTo>
                <a:cubicBezTo>
                  <a:pt x="129" y="129"/>
                  <a:pt x="138" y="110"/>
                  <a:pt x="144" y="93"/>
                </a:cubicBezTo>
                <a:cubicBezTo>
                  <a:pt x="150" y="76"/>
                  <a:pt x="151" y="54"/>
                  <a:pt x="137" y="40"/>
                </a:cubicBezTo>
                <a:cubicBezTo>
                  <a:pt x="128" y="30"/>
                  <a:pt x="106" y="18"/>
                  <a:pt x="94" y="28"/>
                </a:cubicBezTo>
                <a:close/>
                <a:moveTo>
                  <a:pt x="96" y="3"/>
                </a:moveTo>
                <a:cubicBezTo>
                  <a:pt x="98" y="4"/>
                  <a:pt x="99" y="5"/>
                  <a:pt x="101" y="6"/>
                </a:cubicBezTo>
                <a:cubicBezTo>
                  <a:pt x="100" y="6"/>
                  <a:pt x="100" y="6"/>
                  <a:pt x="100" y="7"/>
                </a:cubicBezTo>
                <a:cubicBezTo>
                  <a:pt x="99" y="6"/>
                  <a:pt x="98" y="6"/>
                  <a:pt x="97" y="5"/>
                </a:cubicBezTo>
                <a:cubicBezTo>
                  <a:pt x="96" y="5"/>
                  <a:pt x="96" y="4"/>
                  <a:pt x="96" y="4"/>
                </a:cubicBezTo>
                <a:cubicBezTo>
                  <a:pt x="96" y="3"/>
                  <a:pt x="96" y="3"/>
                  <a:pt x="96" y="3"/>
                </a:cubicBezTo>
                <a:close/>
                <a:moveTo>
                  <a:pt x="83" y="37"/>
                </a:moveTo>
                <a:cubicBezTo>
                  <a:pt x="84" y="26"/>
                  <a:pt x="88" y="15"/>
                  <a:pt x="94" y="6"/>
                </a:cubicBezTo>
                <a:cubicBezTo>
                  <a:pt x="94" y="6"/>
                  <a:pt x="94" y="6"/>
                  <a:pt x="95" y="6"/>
                </a:cubicBezTo>
                <a:cubicBezTo>
                  <a:pt x="95" y="7"/>
                  <a:pt x="97" y="9"/>
                  <a:pt x="99" y="9"/>
                </a:cubicBezTo>
                <a:cubicBezTo>
                  <a:pt x="91" y="21"/>
                  <a:pt x="87" y="36"/>
                  <a:pt x="86" y="51"/>
                </a:cubicBezTo>
                <a:cubicBezTo>
                  <a:pt x="85" y="50"/>
                  <a:pt x="84" y="50"/>
                  <a:pt x="83" y="50"/>
                </a:cubicBezTo>
                <a:cubicBezTo>
                  <a:pt x="82" y="46"/>
                  <a:pt x="82" y="41"/>
                  <a:pt x="83" y="37"/>
                </a:cubicBezTo>
                <a:close/>
                <a:moveTo>
                  <a:pt x="134" y="104"/>
                </a:moveTo>
                <a:cubicBezTo>
                  <a:pt x="128" y="118"/>
                  <a:pt x="119" y="132"/>
                  <a:pt x="106" y="140"/>
                </a:cubicBezTo>
                <a:cubicBezTo>
                  <a:pt x="99" y="145"/>
                  <a:pt x="91" y="146"/>
                  <a:pt x="83" y="145"/>
                </a:cubicBezTo>
                <a:cubicBezTo>
                  <a:pt x="74" y="144"/>
                  <a:pt x="68" y="138"/>
                  <a:pt x="59" y="140"/>
                </a:cubicBezTo>
                <a:cubicBezTo>
                  <a:pt x="58" y="140"/>
                  <a:pt x="58" y="142"/>
                  <a:pt x="59" y="141"/>
                </a:cubicBezTo>
                <a:cubicBezTo>
                  <a:pt x="64" y="141"/>
                  <a:pt x="68" y="143"/>
                  <a:pt x="72" y="144"/>
                </a:cubicBezTo>
                <a:cubicBezTo>
                  <a:pt x="51" y="148"/>
                  <a:pt x="32" y="153"/>
                  <a:pt x="18" y="132"/>
                </a:cubicBezTo>
                <a:cubicBezTo>
                  <a:pt x="8" y="116"/>
                  <a:pt x="6" y="96"/>
                  <a:pt x="7" y="78"/>
                </a:cubicBezTo>
                <a:cubicBezTo>
                  <a:pt x="9" y="60"/>
                  <a:pt x="14" y="44"/>
                  <a:pt x="28" y="33"/>
                </a:cubicBezTo>
                <a:cubicBezTo>
                  <a:pt x="44" y="22"/>
                  <a:pt x="66" y="18"/>
                  <a:pt x="80" y="33"/>
                </a:cubicBezTo>
                <a:cubicBezTo>
                  <a:pt x="80" y="33"/>
                  <a:pt x="80" y="33"/>
                  <a:pt x="80" y="33"/>
                </a:cubicBezTo>
                <a:cubicBezTo>
                  <a:pt x="79" y="38"/>
                  <a:pt x="79" y="44"/>
                  <a:pt x="79" y="49"/>
                </a:cubicBezTo>
                <a:cubicBezTo>
                  <a:pt x="73" y="47"/>
                  <a:pt x="68" y="43"/>
                  <a:pt x="64" y="38"/>
                </a:cubicBezTo>
                <a:cubicBezTo>
                  <a:pt x="64" y="37"/>
                  <a:pt x="63" y="38"/>
                  <a:pt x="63" y="39"/>
                </a:cubicBezTo>
                <a:cubicBezTo>
                  <a:pt x="65" y="44"/>
                  <a:pt x="71" y="50"/>
                  <a:pt x="78" y="53"/>
                </a:cubicBezTo>
                <a:cubicBezTo>
                  <a:pt x="83" y="55"/>
                  <a:pt x="83" y="55"/>
                  <a:pt x="83" y="55"/>
                </a:cubicBezTo>
                <a:cubicBezTo>
                  <a:pt x="84" y="55"/>
                  <a:pt x="85" y="56"/>
                  <a:pt x="86" y="56"/>
                </a:cubicBezTo>
                <a:cubicBezTo>
                  <a:pt x="89" y="56"/>
                  <a:pt x="89" y="56"/>
                  <a:pt x="89" y="56"/>
                </a:cubicBezTo>
                <a:cubicBezTo>
                  <a:pt x="94" y="56"/>
                  <a:pt x="98" y="54"/>
                  <a:pt x="101" y="49"/>
                </a:cubicBezTo>
                <a:cubicBezTo>
                  <a:pt x="101" y="48"/>
                  <a:pt x="100" y="47"/>
                  <a:pt x="99" y="47"/>
                </a:cubicBezTo>
                <a:cubicBezTo>
                  <a:pt x="96" y="49"/>
                  <a:pt x="93" y="50"/>
                  <a:pt x="90" y="50"/>
                </a:cubicBezTo>
                <a:cubicBezTo>
                  <a:pt x="90" y="45"/>
                  <a:pt x="91" y="39"/>
                  <a:pt x="92" y="33"/>
                </a:cubicBezTo>
                <a:cubicBezTo>
                  <a:pt x="102" y="28"/>
                  <a:pt x="110" y="28"/>
                  <a:pt x="121" y="33"/>
                </a:cubicBezTo>
                <a:cubicBezTo>
                  <a:pt x="130" y="37"/>
                  <a:pt x="137" y="46"/>
                  <a:pt x="141" y="55"/>
                </a:cubicBezTo>
                <a:cubicBezTo>
                  <a:pt x="147" y="71"/>
                  <a:pt x="141" y="89"/>
                  <a:pt x="134" y="10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6" name="CustomShape 191"/>
          <p:cNvSpPr/>
          <p:nvPr/>
        </p:nvSpPr>
        <p:spPr>
          <a:xfrm>
            <a:off x="7436632" y="3460676"/>
            <a:ext cx="250527" cy="160539"/>
          </a:xfrm>
          <a:custGeom>
            <a:avLst/>
            <a:gdLst/>
            <a:ahLst/>
            <a:cxnLst/>
            <a:rect l="l" t="t" r="r" b="b"/>
            <a:pathLst>
              <a:path w="59" h="38">
                <a:moveTo>
                  <a:pt x="58" y="1"/>
                </a:moveTo>
                <a:cubicBezTo>
                  <a:pt x="58" y="1"/>
                  <a:pt x="58" y="0"/>
                  <a:pt x="57" y="0"/>
                </a:cubicBezTo>
                <a:cubicBezTo>
                  <a:pt x="37" y="1"/>
                  <a:pt x="17" y="9"/>
                  <a:pt x="2" y="22"/>
                </a:cubicBezTo>
                <a:cubicBezTo>
                  <a:pt x="1" y="22"/>
                  <a:pt x="1" y="23"/>
                  <a:pt x="1" y="23"/>
                </a:cubicBezTo>
                <a:cubicBezTo>
                  <a:pt x="1" y="23"/>
                  <a:pt x="1" y="23"/>
                  <a:pt x="1" y="23"/>
                </a:cubicBezTo>
                <a:cubicBezTo>
                  <a:pt x="0" y="24"/>
                  <a:pt x="0" y="25"/>
                  <a:pt x="1" y="26"/>
                </a:cubicBezTo>
                <a:cubicBezTo>
                  <a:pt x="20" y="38"/>
                  <a:pt x="54" y="25"/>
                  <a:pt x="59" y="3"/>
                </a:cubicBezTo>
                <a:cubicBezTo>
                  <a:pt x="59" y="2"/>
                  <a:pt x="59" y="2"/>
                  <a:pt x="58" y="1"/>
                </a:cubicBezTo>
                <a:close/>
                <a:moveTo>
                  <a:pt x="32" y="23"/>
                </a:moveTo>
                <a:cubicBezTo>
                  <a:pt x="24" y="26"/>
                  <a:pt x="17" y="25"/>
                  <a:pt x="10" y="23"/>
                </a:cubicBezTo>
                <a:cubicBezTo>
                  <a:pt x="25" y="20"/>
                  <a:pt x="39" y="16"/>
                  <a:pt x="52" y="8"/>
                </a:cubicBezTo>
                <a:cubicBezTo>
                  <a:pt x="47" y="15"/>
                  <a:pt x="40" y="20"/>
                  <a:pt x="32" y="23"/>
                </a:cubicBezTo>
                <a:close/>
                <a:moveTo>
                  <a:pt x="6" y="22"/>
                </a:moveTo>
                <a:cubicBezTo>
                  <a:pt x="21" y="11"/>
                  <a:pt x="37" y="7"/>
                  <a:pt x="54" y="4"/>
                </a:cubicBezTo>
                <a:cubicBezTo>
                  <a:pt x="40" y="14"/>
                  <a:pt x="23" y="17"/>
                  <a:pt x="6" y="2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7" name="CustomShape 192"/>
          <p:cNvSpPr/>
          <p:nvPr/>
        </p:nvSpPr>
        <p:spPr>
          <a:xfrm>
            <a:off x="11611008" y="3481553"/>
            <a:ext cx="953876" cy="636397"/>
          </a:xfrm>
          <a:custGeom>
            <a:avLst/>
            <a:gdLst/>
            <a:ahLst/>
            <a:cxnLst/>
            <a:rect l="l" t="t" r="r" b="b"/>
            <a:pathLst>
              <a:path w="225" h="150">
                <a:moveTo>
                  <a:pt x="220" y="101"/>
                </a:moveTo>
                <a:cubicBezTo>
                  <a:pt x="211" y="97"/>
                  <a:pt x="211" y="97"/>
                  <a:pt x="211" y="97"/>
                </a:cubicBezTo>
                <a:cubicBezTo>
                  <a:pt x="195" y="87"/>
                  <a:pt x="178" y="78"/>
                  <a:pt x="162" y="69"/>
                </a:cubicBezTo>
                <a:cubicBezTo>
                  <a:pt x="143" y="57"/>
                  <a:pt x="124" y="45"/>
                  <a:pt x="104" y="34"/>
                </a:cubicBezTo>
                <a:cubicBezTo>
                  <a:pt x="95" y="29"/>
                  <a:pt x="86" y="24"/>
                  <a:pt x="77" y="19"/>
                </a:cubicBezTo>
                <a:cubicBezTo>
                  <a:pt x="69" y="13"/>
                  <a:pt x="69" y="13"/>
                  <a:pt x="69" y="13"/>
                </a:cubicBezTo>
                <a:cubicBezTo>
                  <a:pt x="60" y="12"/>
                  <a:pt x="60" y="12"/>
                  <a:pt x="60" y="12"/>
                </a:cubicBezTo>
                <a:cubicBezTo>
                  <a:pt x="60" y="11"/>
                  <a:pt x="59" y="11"/>
                  <a:pt x="59" y="11"/>
                </a:cubicBezTo>
                <a:cubicBezTo>
                  <a:pt x="41" y="8"/>
                  <a:pt x="24" y="4"/>
                  <a:pt x="7" y="1"/>
                </a:cubicBezTo>
                <a:cubicBezTo>
                  <a:pt x="0" y="0"/>
                  <a:pt x="0" y="0"/>
                  <a:pt x="0" y="0"/>
                </a:cubicBezTo>
                <a:cubicBezTo>
                  <a:pt x="2" y="4"/>
                  <a:pt x="2" y="4"/>
                  <a:pt x="2" y="4"/>
                </a:cubicBezTo>
                <a:cubicBezTo>
                  <a:pt x="9" y="14"/>
                  <a:pt x="15" y="25"/>
                  <a:pt x="22" y="35"/>
                </a:cubicBezTo>
                <a:cubicBezTo>
                  <a:pt x="26" y="42"/>
                  <a:pt x="30" y="49"/>
                  <a:pt x="34" y="55"/>
                </a:cubicBezTo>
                <a:cubicBezTo>
                  <a:pt x="37" y="61"/>
                  <a:pt x="37" y="61"/>
                  <a:pt x="37" y="61"/>
                </a:cubicBezTo>
                <a:cubicBezTo>
                  <a:pt x="45" y="66"/>
                  <a:pt x="45" y="66"/>
                  <a:pt x="45" y="66"/>
                </a:cubicBezTo>
                <a:cubicBezTo>
                  <a:pt x="70" y="82"/>
                  <a:pt x="95" y="99"/>
                  <a:pt x="121" y="114"/>
                </a:cubicBezTo>
                <a:cubicBezTo>
                  <a:pt x="142" y="126"/>
                  <a:pt x="164" y="137"/>
                  <a:pt x="187" y="147"/>
                </a:cubicBezTo>
                <a:cubicBezTo>
                  <a:pt x="194" y="150"/>
                  <a:pt x="194" y="150"/>
                  <a:pt x="194" y="150"/>
                </a:cubicBezTo>
                <a:cubicBezTo>
                  <a:pt x="203" y="147"/>
                  <a:pt x="203" y="147"/>
                  <a:pt x="203" y="147"/>
                </a:cubicBezTo>
                <a:cubicBezTo>
                  <a:pt x="210" y="144"/>
                  <a:pt x="216" y="140"/>
                  <a:pt x="220" y="133"/>
                </a:cubicBezTo>
                <a:cubicBezTo>
                  <a:pt x="224" y="125"/>
                  <a:pt x="225" y="117"/>
                  <a:pt x="223" y="109"/>
                </a:cubicBezTo>
                <a:lnTo>
                  <a:pt x="220" y="101"/>
                </a:lnTo>
                <a:close/>
                <a:moveTo>
                  <a:pt x="156" y="127"/>
                </a:moveTo>
                <a:cubicBezTo>
                  <a:pt x="169" y="123"/>
                  <a:pt x="179" y="108"/>
                  <a:pt x="181" y="94"/>
                </a:cubicBezTo>
                <a:cubicBezTo>
                  <a:pt x="183" y="96"/>
                  <a:pt x="186" y="97"/>
                  <a:pt x="188" y="98"/>
                </a:cubicBezTo>
                <a:cubicBezTo>
                  <a:pt x="191" y="100"/>
                  <a:pt x="194" y="101"/>
                  <a:pt x="197" y="103"/>
                </a:cubicBezTo>
                <a:cubicBezTo>
                  <a:pt x="196" y="109"/>
                  <a:pt x="195" y="114"/>
                  <a:pt x="191" y="119"/>
                </a:cubicBezTo>
                <a:cubicBezTo>
                  <a:pt x="186" y="127"/>
                  <a:pt x="180" y="130"/>
                  <a:pt x="172" y="134"/>
                </a:cubicBezTo>
                <a:cubicBezTo>
                  <a:pt x="167" y="132"/>
                  <a:pt x="162" y="130"/>
                  <a:pt x="156" y="127"/>
                </a:cubicBezTo>
                <a:close/>
                <a:moveTo>
                  <a:pt x="29" y="10"/>
                </a:moveTo>
                <a:cubicBezTo>
                  <a:pt x="28" y="13"/>
                  <a:pt x="28" y="15"/>
                  <a:pt x="26" y="17"/>
                </a:cubicBezTo>
                <a:cubicBezTo>
                  <a:pt x="25" y="20"/>
                  <a:pt x="22" y="21"/>
                  <a:pt x="20" y="23"/>
                </a:cubicBezTo>
                <a:cubicBezTo>
                  <a:pt x="17" y="17"/>
                  <a:pt x="13" y="12"/>
                  <a:pt x="10" y="6"/>
                </a:cubicBezTo>
                <a:cubicBezTo>
                  <a:pt x="16" y="8"/>
                  <a:pt x="22" y="9"/>
                  <a:pt x="29" y="10"/>
                </a:cubicBezTo>
                <a:close/>
                <a:moveTo>
                  <a:pt x="62" y="30"/>
                </a:moveTo>
                <a:cubicBezTo>
                  <a:pt x="59" y="29"/>
                  <a:pt x="57" y="33"/>
                  <a:pt x="59" y="34"/>
                </a:cubicBezTo>
                <a:cubicBezTo>
                  <a:pt x="60" y="35"/>
                  <a:pt x="74" y="46"/>
                  <a:pt x="64" y="45"/>
                </a:cubicBezTo>
                <a:cubicBezTo>
                  <a:pt x="61" y="45"/>
                  <a:pt x="58" y="44"/>
                  <a:pt x="55" y="42"/>
                </a:cubicBezTo>
                <a:cubicBezTo>
                  <a:pt x="54" y="42"/>
                  <a:pt x="53" y="43"/>
                  <a:pt x="54" y="44"/>
                </a:cubicBezTo>
                <a:cubicBezTo>
                  <a:pt x="58" y="48"/>
                  <a:pt x="66" y="58"/>
                  <a:pt x="56" y="60"/>
                </a:cubicBezTo>
                <a:cubicBezTo>
                  <a:pt x="51" y="61"/>
                  <a:pt x="46" y="60"/>
                  <a:pt x="41" y="58"/>
                </a:cubicBezTo>
                <a:cubicBezTo>
                  <a:pt x="36" y="50"/>
                  <a:pt x="31" y="41"/>
                  <a:pt x="26" y="33"/>
                </a:cubicBezTo>
                <a:cubicBezTo>
                  <a:pt x="24" y="30"/>
                  <a:pt x="23" y="28"/>
                  <a:pt x="22" y="26"/>
                </a:cubicBezTo>
                <a:cubicBezTo>
                  <a:pt x="25" y="25"/>
                  <a:pt x="28" y="22"/>
                  <a:pt x="30" y="19"/>
                </a:cubicBezTo>
                <a:cubicBezTo>
                  <a:pt x="32" y="17"/>
                  <a:pt x="33" y="14"/>
                  <a:pt x="33" y="11"/>
                </a:cubicBezTo>
                <a:cubicBezTo>
                  <a:pt x="44" y="13"/>
                  <a:pt x="54" y="15"/>
                  <a:pt x="64" y="16"/>
                </a:cubicBezTo>
                <a:cubicBezTo>
                  <a:pt x="66" y="19"/>
                  <a:pt x="75" y="37"/>
                  <a:pt x="62" y="30"/>
                </a:cubicBezTo>
                <a:close/>
                <a:moveTo>
                  <a:pt x="175" y="82"/>
                </a:moveTo>
                <a:cubicBezTo>
                  <a:pt x="175" y="98"/>
                  <a:pt x="170" y="121"/>
                  <a:pt x="152" y="125"/>
                </a:cubicBezTo>
                <a:cubicBezTo>
                  <a:pt x="141" y="120"/>
                  <a:pt x="130" y="114"/>
                  <a:pt x="119" y="108"/>
                </a:cubicBezTo>
                <a:cubicBezTo>
                  <a:pt x="96" y="95"/>
                  <a:pt x="74" y="79"/>
                  <a:pt x="51" y="65"/>
                </a:cubicBezTo>
                <a:cubicBezTo>
                  <a:pt x="56" y="66"/>
                  <a:pt x="60" y="65"/>
                  <a:pt x="63" y="62"/>
                </a:cubicBezTo>
                <a:cubicBezTo>
                  <a:pt x="67" y="56"/>
                  <a:pt x="64" y="51"/>
                  <a:pt x="60" y="47"/>
                </a:cubicBezTo>
                <a:cubicBezTo>
                  <a:pt x="64" y="48"/>
                  <a:pt x="71" y="49"/>
                  <a:pt x="72" y="46"/>
                </a:cubicBezTo>
                <a:cubicBezTo>
                  <a:pt x="74" y="43"/>
                  <a:pt x="71" y="39"/>
                  <a:pt x="68" y="36"/>
                </a:cubicBezTo>
                <a:cubicBezTo>
                  <a:pt x="74" y="34"/>
                  <a:pt x="74" y="27"/>
                  <a:pt x="71" y="20"/>
                </a:cubicBezTo>
                <a:cubicBezTo>
                  <a:pt x="80" y="26"/>
                  <a:pt x="89" y="31"/>
                  <a:pt x="98" y="36"/>
                </a:cubicBezTo>
                <a:cubicBezTo>
                  <a:pt x="118" y="47"/>
                  <a:pt x="136" y="59"/>
                  <a:pt x="156" y="70"/>
                </a:cubicBezTo>
                <a:cubicBezTo>
                  <a:pt x="162" y="74"/>
                  <a:pt x="169" y="78"/>
                  <a:pt x="175" y="82"/>
                </a:cubicBezTo>
                <a:close/>
                <a:moveTo>
                  <a:pt x="197" y="95"/>
                </a:moveTo>
                <a:cubicBezTo>
                  <a:pt x="197" y="96"/>
                  <a:pt x="197" y="98"/>
                  <a:pt x="197" y="99"/>
                </a:cubicBezTo>
                <a:cubicBezTo>
                  <a:pt x="194" y="97"/>
                  <a:pt x="192" y="95"/>
                  <a:pt x="189" y="93"/>
                </a:cubicBezTo>
                <a:cubicBezTo>
                  <a:pt x="186" y="92"/>
                  <a:pt x="184" y="90"/>
                  <a:pt x="181" y="89"/>
                </a:cubicBezTo>
                <a:cubicBezTo>
                  <a:pt x="181" y="88"/>
                  <a:pt x="181" y="86"/>
                  <a:pt x="181" y="85"/>
                </a:cubicBezTo>
                <a:cubicBezTo>
                  <a:pt x="186" y="88"/>
                  <a:pt x="192" y="91"/>
                  <a:pt x="197" y="95"/>
                </a:cubicBezTo>
                <a:close/>
                <a:moveTo>
                  <a:pt x="216" y="105"/>
                </a:moveTo>
                <a:cubicBezTo>
                  <a:pt x="220" y="114"/>
                  <a:pt x="221" y="122"/>
                  <a:pt x="215" y="131"/>
                </a:cubicBezTo>
                <a:cubicBezTo>
                  <a:pt x="210" y="137"/>
                  <a:pt x="204" y="142"/>
                  <a:pt x="196" y="144"/>
                </a:cubicBezTo>
                <a:cubicBezTo>
                  <a:pt x="190" y="142"/>
                  <a:pt x="183" y="139"/>
                  <a:pt x="177" y="136"/>
                </a:cubicBezTo>
                <a:cubicBezTo>
                  <a:pt x="192" y="134"/>
                  <a:pt x="206" y="113"/>
                  <a:pt x="203" y="98"/>
                </a:cubicBezTo>
                <a:cubicBezTo>
                  <a:pt x="208" y="100"/>
                  <a:pt x="212" y="103"/>
                  <a:pt x="216" y="10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8" name="CustomShape 193"/>
          <p:cNvSpPr/>
          <p:nvPr/>
        </p:nvSpPr>
        <p:spPr>
          <a:xfrm>
            <a:off x="12382387" y="3914577"/>
            <a:ext cx="46074" cy="38155"/>
          </a:xfrm>
          <a:custGeom>
            <a:avLst/>
            <a:gdLst/>
            <a:ahLst/>
            <a:cxnLst/>
            <a:rect l="l" t="t" r="r" b="b"/>
            <a:pathLst>
              <a:path w="11" h="9">
                <a:moveTo>
                  <a:pt x="1" y="0"/>
                </a:moveTo>
                <a:cubicBezTo>
                  <a:pt x="3" y="0"/>
                  <a:pt x="4" y="1"/>
                  <a:pt x="6" y="2"/>
                </a:cubicBezTo>
                <a:cubicBezTo>
                  <a:pt x="7" y="4"/>
                  <a:pt x="8" y="5"/>
                  <a:pt x="10" y="6"/>
                </a:cubicBezTo>
                <a:cubicBezTo>
                  <a:pt x="11" y="7"/>
                  <a:pt x="10" y="9"/>
                  <a:pt x="9" y="8"/>
                </a:cubicBezTo>
                <a:cubicBezTo>
                  <a:pt x="7" y="8"/>
                  <a:pt x="5" y="7"/>
                  <a:pt x="4" y="6"/>
                </a:cubicBezTo>
                <a:cubicBezTo>
                  <a:pt x="2" y="5"/>
                  <a:pt x="1" y="4"/>
                  <a:pt x="0" y="2"/>
                </a:cubicBezTo>
                <a:cubicBezTo>
                  <a:pt x="0" y="1"/>
                  <a:pt x="1" y="0"/>
                  <a:pt x="1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09" name="CustomShape 194"/>
          <p:cNvSpPr/>
          <p:nvPr/>
        </p:nvSpPr>
        <p:spPr>
          <a:xfrm>
            <a:off x="12369789" y="3944813"/>
            <a:ext cx="30236" cy="28796"/>
          </a:xfrm>
          <a:custGeom>
            <a:avLst/>
            <a:gdLst/>
            <a:ahLst/>
            <a:cxnLst/>
            <a:rect l="l" t="t" r="r" b="b"/>
            <a:pathLst>
              <a:path w="7" h="7">
                <a:moveTo>
                  <a:pt x="2" y="1"/>
                </a:moveTo>
                <a:cubicBezTo>
                  <a:pt x="3" y="2"/>
                  <a:pt x="4" y="3"/>
                  <a:pt x="6" y="4"/>
                </a:cubicBezTo>
                <a:cubicBezTo>
                  <a:pt x="7" y="5"/>
                  <a:pt x="6" y="7"/>
                  <a:pt x="5" y="6"/>
                </a:cubicBezTo>
                <a:cubicBezTo>
                  <a:pt x="3" y="5"/>
                  <a:pt x="1" y="4"/>
                  <a:pt x="0" y="2"/>
                </a:cubicBezTo>
                <a:cubicBezTo>
                  <a:pt x="0" y="1"/>
                  <a:pt x="1" y="0"/>
                  <a:pt x="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0" name="CustomShape 195"/>
          <p:cNvSpPr/>
          <p:nvPr/>
        </p:nvSpPr>
        <p:spPr>
          <a:xfrm>
            <a:off x="12514130" y="3948052"/>
            <a:ext cx="12958" cy="25557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0" y="2"/>
                </a:moveTo>
                <a:cubicBezTo>
                  <a:pt x="0" y="0"/>
                  <a:pt x="1" y="0"/>
                  <a:pt x="2" y="2"/>
                </a:cubicBezTo>
                <a:cubicBezTo>
                  <a:pt x="2" y="2"/>
                  <a:pt x="2" y="3"/>
                  <a:pt x="3" y="4"/>
                </a:cubicBezTo>
                <a:cubicBezTo>
                  <a:pt x="3" y="6"/>
                  <a:pt x="0" y="6"/>
                  <a:pt x="0" y="5"/>
                </a:cubicBezTo>
                <a:cubicBezTo>
                  <a:pt x="0" y="4"/>
                  <a:pt x="0" y="3"/>
                  <a:pt x="0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1" name="CustomShape 196"/>
          <p:cNvSpPr/>
          <p:nvPr/>
        </p:nvSpPr>
        <p:spPr>
          <a:xfrm>
            <a:off x="12496852" y="3960651"/>
            <a:ext cx="12598" cy="25557"/>
          </a:xfrm>
          <a:custGeom>
            <a:avLst/>
            <a:gdLst/>
            <a:ahLst/>
            <a:cxnLst/>
            <a:rect l="l" t="t" r="r" b="b"/>
            <a:pathLst>
              <a:path w="3" h="6">
                <a:moveTo>
                  <a:pt x="1" y="5"/>
                </a:moveTo>
                <a:cubicBezTo>
                  <a:pt x="1" y="3"/>
                  <a:pt x="0" y="2"/>
                  <a:pt x="0" y="1"/>
                </a:cubicBezTo>
                <a:cubicBezTo>
                  <a:pt x="0" y="0"/>
                  <a:pt x="2" y="0"/>
                  <a:pt x="2" y="1"/>
                </a:cubicBezTo>
                <a:cubicBezTo>
                  <a:pt x="3" y="2"/>
                  <a:pt x="3" y="3"/>
                  <a:pt x="3" y="5"/>
                </a:cubicBezTo>
                <a:cubicBezTo>
                  <a:pt x="3" y="6"/>
                  <a:pt x="1" y="6"/>
                  <a:pt x="1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2" name="CustomShape 197"/>
          <p:cNvSpPr/>
          <p:nvPr/>
        </p:nvSpPr>
        <p:spPr>
          <a:xfrm>
            <a:off x="12271522" y="3881461"/>
            <a:ext cx="174577" cy="168098"/>
          </a:xfrm>
          <a:custGeom>
            <a:avLst/>
            <a:gdLst/>
            <a:ahLst/>
            <a:cxnLst/>
            <a:rect l="l" t="t" r="r" b="b"/>
            <a:pathLst>
              <a:path w="41" h="40">
                <a:moveTo>
                  <a:pt x="41" y="9"/>
                </a:moveTo>
                <a:cubicBezTo>
                  <a:pt x="38" y="7"/>
                  <a:pt x="35" y="6"/>
                  <a:pt x="32" y="4"/>
                </a:cubicBezTo>
                <a:cubicBezTo>
                  <a:pt x="30" y="3"/>
                  <a:pt x="27" y="2"/>
                  <a:pt x="25" y="0"/>
                </a:cubicBezTo>
                <a:cubicBezTo>
                  <a:pt x="23" y="14"/>
                  <a:pt x="13" y="29"/>
                  <a:pt x="0" y="33"/>
                </a:cubicBezTo>
                <a:cubicBezTo>
                  <a:pt x="6" y="36"/>
                  <a:pt x="11" y="38"/>
                  <a:pt x="16" y="40"/>
                </a:cubicBezTo>
                <a:cubicBezTo>
                  <a:pt x="24" y="36"/>
                  <a:pt x="30" y="33"/>
                  <a:pt x="35" y="25"/>
                </a:cubicBezTo>
                <a:cubicBezTo>
                  <a:pt x="39" y="20"/>
                  <a:pt x="40" y="15"/>
                  <a:pt x="41" y="9"/>
                </a:cubicBezTo>
                <a:close/>
                <a:moveTo>
                  <a:pt x="28" y="21"/>
                </a:moveTo>
                <a:cubicBezTo>
                  <a:pt x="26" y="20"/>
                  <a:pt x="24" y="19"/>
                  <a:pt x="23" y="17"/>
                </a:cubicBezTo>
                <a:cubicBezTo>
                  <a:pt x="23" y="16"/>
                  <a:pt x="24" y="15"/>
                  <a:pt x="25" y="16"/>
                </a:cubicBezTo>
                <a:cubicBezTo>
                  <a:pt x="26" y="17"/>
                  <a:pt x="27" y="18"/>
                  <a:pt x="29" y="19"/>
                </a:cubicBezTo>
                <a:cubicBezTo>
                  <a:pt x="30" y="20"/>
                  <a:pt x="29" y="22"/>
                  <a:pt x="28" y="21"/>
                </a:cubicBezTo>
                <a:close/>
                <a:moveTo>
                  <a:pt x="26" y="10"/>
                </a:moveTo>
                <a:cubicBezTo>
                  <a:pt x="26" y="9"/>
                  <a:pt x="27" y="8"/>
                  <a:pt x="27" y="8"/>
                </a:cubicBezTo>
                <a:cubicBezTo>
                  <a:pt x="29" y="8"/>
                  <a:pt x="30" y="9"/>
                  <a:pt x="32" y="10"/>
                </a:cubicBezTo>
                <a:cubicBezTo>
                  <a:pt x="33" y="12"/>
                  <a:pt x="34" y="13"/>
                  <a:pt x="36" y="14"/>
                </a:cubicBezTo>
                <a:cubicBezTo>
                  <a:pt x="37" y="15"/>
                  <a:pt x="36" y="17"/>
                  <a:pt x="35" y="16"/>
                </a:cubicBezTo>
                <a:cubicBezTo>
                  <a:pt x="33" y="16"/>
                  <a:pt x="31" y="15"/>
                  <a:pt x="30" y="14"/>
                </a:cubicBezTo>
                <a:cubicBezTo>
                  <a:pt x="28" y="13"/>
                  <a:pt x="27" y="12"/>
                  <a:pt x="26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3" name="CustomShape 198"/>
          <p:cNvSpPr/>
          <p:nvPr/>
        </p:nvSpPr>
        <p:spPr>
          <a:xfrm>
            <a:off x="11826980" y="3567222"/>
            <a:ext cx="525172" cy="444182"/>
          </a:xfrm>
          <a:custGeom>
            <a:avLst/>
            <a:gdLst/>
            <a:ahLst/>
            <a:cxnLst/>
            <a:rect l="l" t="t" r="r" b="b"/>
            <a:pathLst>
              <a:path w="124" h="105">
                <a:moveTo>
                  <a:pt x="124" y="62"/>
                </a:moveTo>
                <a:cubicBezTo>
                  <a:pt x="118" y="58"/>
                  <a:pt x="111" y="54"/>
                  <a:pt x="105" y="50"/>
                </a:cubicBezTo>
                <a:cubicBezTo>
                  <a:pt x="85" y="39"/>
                  <a:pt x="67" y="27"/>
                  <a:pt x="47" y="16"/>
                </a:cubicBezTo>
                <a:cubicBezTo>
                  <a:pt x="38" y="11"/>
                  <a:pt x="29" y="6"/>
                  <a:pt x="20" y="0"/>
                </a:cubicBezTo>
                <a:cubicBezTo>
                  <a:pt x="23" y="7"/>
                  <a:pt x="23" y="14"/>
                  <a:pt x="17" y="16"/>
                </a:cubicBezTo>
                <a:cubicBezTo>
                  <a:pt x="20" y="19"/>
                  <a:pt x="23" y="23"/>
                  <a:pt x="21" y="26"/>
                </a:cubicBezTo>
                <a:cubicBezTo>
                  <a:pt x="20" y="29"/>
                  <a:pt x="13" y="28"/>
                  <a:pt x="9" y="27"/>
                </a:cubicBezTo>
                <a:cubicBezTo>
                  <a:pt x="13" y="31"/>
                  <a:pt x="16" y="36"/>
                  <a:pt x="12" y="42"/>
                </a:cubicBezTo>
                <a:cubicBezTo>
                  <a:pt x="9" y="45"/>
                  <a:pt x="5" y="46"/>
                  <a:pt x="0" y="45"/>
                </a:cubicBezTo>
                <a:cubicBezTo>
                  <a:pt x="23" y="59"/>
                  <a:pt x="45" y="75"/>
                  <a:pt x="68" y="88"/>
                </a:cubicBezTo>
                <a:cubicBezTo>
                  <a:pt x="79" y="94"/>
                  <a:pt x="90" y="100"/>
                  <a:pt x="101" y="105"/>
                </a:cubicBezTo>
                <a:cubicBezTo>
                  <a:pt x="119" y="101"/>
                  <a:pt x="124" y="78"/>
                  <a:pt x="124" y="62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4" name="CustomShape 199"/>
          <p:cNvSpPr/>
          <p:nvPr/>
        </p:nvSpPr>
        <p:spPr>
          <a:xfrm>
            <a:off x="11826980" y="3757637"/>
            <a:ext cx="522292" cy="253767"/>
          </a:xfrm>
          <a:custGeom>
            <a:avLst/>
            <a:gdLst/>
            <a:ahLst/>
            <a:cxnLst/>
            <a:rect l="l" t="t" r="r" b="b"/>
            <a:pathLst>
              <a:path w="123" h="60">
                <a:moveTo>
                  <a:pt x="121" y="33"/>
                </a:moveTo>
                <a:cubicBezTo>
                  <a:pt x="115" y="38"/>
                  <a:pt x="107" y="37"/>
                  <a:pt x="100" y="33"/>
                </a:cubicBezTo>
                <a:cubicBezTo>
                  <a:pt x="102" y="35"/>
                  <a:pt x="104" y="37"/>
                  <a:pt x="107" y="40"/>
                </a:cubicBezTo>
                <a:cubicBezTo>
                  <a:pt x="108" y="41"/>
                  <a:pt x="107" y="45"/>
                  <a:pt x="104" y="44"/>
                </a:cubicBezTo>
                <a:cubicBezTo>
                  <a:pt x="85" y="41"/>
                  <a:pt x="69" y="31"/>
                  <a:pt x="52" y="23"/>
                </a:cubicBezTo>
                <a:cubicBezTo>
                  <a:pt x="35" y="16"/>
                  <a:pt x="18" y="9"/>
                  <a:pt x="2" y="0"/>
                </a:cubicBezTo>
                <a:cubicBezTo>
                  <a:pt x="1" y="0"/>
                  <a:pt x="1" y="0"/>
                  <a:pt x="0" y="0"/>
                </a:cubicBezTo>
                <a:cubicBezTo>
                  <a:pt x="23" y="14"/>
                  <a:pt x="45" y="30"/>
                  <a:pt x="68" y="43"/>
                </a:cubicBezTo>
                <a:cubicBezTo>
                  <a:pt x="79" y="49"/>
                  <a:pt x="90" y="55"/>
                  <a:pt x="101" y="60"/>
                </a:cubicBezTo>
                <a:cubicBezTo>
                  <a:pt x="115" y="57"/>
                  <a:pt x="121" y="44"/>
                  <a:pt x="123" y="30"/>
                </a:cubicBezTo>
                <a:cubicBezTo>
                  <a:pt x="122" y="31"/>
                  <a:pt x="122" y="32"/>
                  <a:pt x="121" y="3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5" name="CustomShape 200"/>
          <p:cNvSpPr/>
          <p:nvPr/>
        </p:nvSpPr>
        <p:spPr>
          <a:xfrm>
            <a:off x="11703156" y="3529067"/>
            <a:ext cx="225331" cy="210933"/>
          </a:xfrm>
          <a:custGeom>
            <a:avLst/>
            <a:gdLst/>
            <a:ahLst/>
            <a:cxnLst/>
            <a:rect l="l" t="t" r="r" b="b"/>
            <a:pathLst>
              <a:path w="53" h="50">
                <a:moveTo>
                  <a:pt x="32" y="33"/>
                </a:moveTo>
                <a:cubicBezTo>
                  <a:pt x="31" y="32"/>
                  <a:pt x="32" y="31"/>
                  <a:pt x="33" y="31"/>
                </a:cubicBezTo>
                <a:cubicBezTo>
                  <a:pt x="36" y="33"/>
                  <a:pt x="39" y="34"/>
                  <a:pt x="42" y="34"/>
                </a:cubicBezTo>
                <a:cubicBezTo>
                  <a:pt x="52" y="35"/>
                  <a:pt x="38" y="24"/>
                  <a:pt x="37" y="23"/>
                </a:cubicBezTo>
                <a:cubicBezTo>
                  <a:pt x="35" y="22"/>
                  <a:pt x="37" y="18"/>
                  <a:pt x="40" y="19"/>
                </a:cubicBezTo>
                <a:cubicBezTo>
                  <a:pt x="53" y="26"/>
                  <a:pt x="44" y="8"/>
                  <a:pt x="42" y="5"/>
                </a:cubicBezTo>
                <a:cubicBezTo>
                  <a:pt x="32" y="4"/>
                  <a:pt x="22" y="2"/>
                  <a:pt x="11" y="0"/>
                </a:cubicBezTo>
                <a:cubicBezTo>
                  <a:pt x="11" y="3"/>
                  <a:pt x="10" y="6"/>
                  <a:pt x="8" y="8"/>
                </a:cubicBezTo>
                <a:cubicBezTo>
                  <a:pt x="6" y="11"/>
                  <a:pt x="3" y="14"/>
                  <a:pt x="0" y="15"/>
                </a:cubicBezTo>
                <a:cubicBezTo>
                  <a:pt x="1" y="17"/>
                  <a:pt x="2" y="19"/>
                  <a:pt x="4" y="22"/>
                </a:cubicBezTo>
                <a:cubicBezTo>
                  <a:pt x="9" y="30"/>
                  <a:pt x="14" y="39"/>
                  <a:pt x="19" y="47"/>
                </a:cubicBezTo>
                <a:cubicBezTo>
                  <a:pt x="24" y="49"/>
                  <a:pt x="29" y="50"/>
                  <a:pt x="34" y="49"/>
                </a:cubicBezTo>
                <a:cubicBezTo>
                  <a:pt x="44" y="47"/>
                  <a:pt x="36" y="37"/>
                  <a:pt x="32" y="33"/>
                </a:cubicBezTo>
                <a:close/>
              </a:path>
            </a:pathLst>
          </a:custGeom>
          <a:solidFill>
            <a:srgbClr val="F7BC8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6" name="CustomShape 201"/>
          <p:cNvSpPr/>
          <p:nvPr/>
        </p:nvSpPr>
        <p:spPr>
          <a:xfrm>
            <a:off x="11652403" y="3506750"/>
            <a:ext cx="80989" cy="73070"/>
          </a:xfrm>
          <a:custGeom>
            <a:avLst/>
            <a:gdLst/>
            <a:ahLst/>
            <a:cxnLst/>
            <a:rect l="l" t="t" r="r" b="b"/>
            <a:pathLst>
              <a:path w="19" h="17">
                <a:moveTo>
                  <a:pt x="19" y="4"/>
                </a:moveTo>
                <a:cubicBezTo>
                  <a:pt x="12" y="3"/>
                  <a:pt x="6" y="2"/>
                  <a:pt x="0" y="0"/>
                </a:cubicBezTo>
                <a:cubicBezTo>
                  <a:pt x="3" y="6"/>
                  <a:pt x="7" y="11"/>
                  <a:pt x="10" y="17"/>
                </a:cubicBezTo>
                <a:cubicBezTo>
                  <a:pt x="12" y="15"/>
                  <a:pt x="15" y="14"/>
                  <a:pt x="16" y="11"/>
                </a:cubicBezTo>
                <a:cubicBezTo>
                  <a:pt x="18" y="9"/>
                  <a:pt x="18" y="7"/>
                  <a:pt x="19" y="4"/>
                </a:cubicBezTo>
                <a:close/>
              </a:path>
            </a:pathLst>
          </a:custGeom>
          <a:solidFill>
            <a:srgbClr val="2D495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7" name="CustomShape 202"/>
          <p:cNvSpPr/>
          <p:nvPr/>
        </p:nvSpPr>
        <p:spPr>
          <a:xfrm>
            <a:off x="12361870" y="3897299"/>
            <a:ext cx="185736" cy="195095"/>
          </a:xfrm>
          <a:custGeom>
            <a:avLst/>
            <a:gdLst/>
            <a:ahLst/>
            <a:cxnLst/>
            <a:rect l="l" t="t" r="r" b="b"/>
            <a:pathLst>
              <a:path w="44" h="46">
                <a:moveTo>
                  <a:pt x="0" y="38"/>
                </a:moveTo>
                <a:cubicBezTo>
                  <a:pt x="6" y="41"/>
                  <a:pt x="13" y="44"/>
                  <a:pt x="19" y="46"/>
                </a:cubicBezTo>
                <a:cubicBezTo>
                  <a:pt x="27" y="44"/>
                  <a:pt x="33" y="39"/>
                  <a:pt x="38" y="33"/>
                </a:cubicBezTo>
                <a:cubicBezTo>
                  <a:pt x="44" y="24"/>
                  <a:pt x="43" y="16"/>
                  <a:pt x="39" y="7"/>
                </a:cubicBezTo>
                <a:cubicBezTo>
                  <a:pt x="35" y="5"/>
                  <a:pt x="31" y="2"/>
                  <a:pt x="26" y="0"/>
                </a:cubicBezTo>
                <a:cubicBezTo>
                  <a:pt x="29" y="15"/>
                  <a:pt x="15" y="36"/>
                  <a:pt x="0" y="38"/>
                </a:cubicBezTo>
                <a:close/>
                <a:moveTo>
                  <a:pt x="36" y="17"/>
                </a:moveTo>
                <a:cubicBezTo>
                  <a:pt x="36" y="16"/>
                  <a:pt x="36" y="15"/>
                  <a:pt x="36" y="14"/>
                </a:cubicBezTo>
                <a:cubicBezTo>
                  <a:pt x="36" y="12"/>
                  <a:pt x="37" y="12"/>
                  <a:pt x="38" y="14"/>
                </a:cubicBezTo>
                <a:cubicBezTo>
                  <a:pt x="38" y="14"/>
                  <a:pt x="38" y="15"/>
                  <a:pt x="39" y="16"/>
                </a:cubicBezTo>
                <a:cubicBezTo>
                  <a:pt x="39" y="18"/>
                  <a:pt x="36" y="18"/>
                  <a:pt x="36" y="17"/>
                </a:cubicBezTo>
                <a:close/>
                <a:moveTo>
                  <a:pt x="34" y="16"/>
                </a:moveTo>
                <a:cubicBezTo>
                  <a:pt x="35" y="17"/>
                  <a:pt x="35" y="18"/>
                  <a:pt x="35" y="20"/>
                </a:cubicBezTo>
                <a:cubicBezTo>
                  <a:pt x="35" y="21"/>
                  <a:pt x="33" y="21"/>
                  <a:pt x="33" y="20"/>
                </a:cubicBezTo>
                <a:cubicBezTo>
                  <a:pt x="33" y="18"/>
                  <a:pt x="32" y="17"/>
                  <a:pt x="32" y="16"/>
                </a:cubicBezTo>
                <a:cubicBezTo>
                  <a:pt x="32" y="15"/>
                  <a:pt x="34" y="15"/>
                  <a:pt x="34" y="16"/>
                </a:cubicBezTo>
                <a:close/>
              </a:path>
            </a:pathLst>
          </a:custGeom>
          <a:solidFill>
            <a:srgbClr val="F071A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8" name="CustomShape 203"/>
          <p:cNvSpPr/>
          <p:nvPr/>
        </p:nvSpPr>
        <p:spPr>
          <a:xfrm>
            <a:off x="12377708" y="3841866"/>
            <a:ext cx="68391" cy="60112"/>
          </a:xfrm>
          <a:custGeom>
            <a:avLst/>
            <a:gdLst/>
            <a:ahLst/>
            <a:cxnLst/>
            <a:rect l="l" t="t" r="r" b="b"/>
            <a:pathLst>
              <a:path w="16" h="14">
                <a:moveTo>
                  <a:pt x="16" y="14"/>
                </a:moveTo>
                <a:cubicBezTo>
                  <a:pt x="16" y="13"/>
                  <a:pt x="16" y="11"/>
                  <a:pt x="16" y="10"/>
                </a:cubicBezTo>
                <a:cubicBezTo>
                  <a:pt x="11" y="6"/>
                  <a:pt x="5" y="3"/>
                  <a:pt x="0" y="0"/>
                </a:cubicBezTo>
                <a:cubicBezTo>
                  <a:pt x="0" y="1"/>
                  <a:pt x="0" y="3"/>
                  <a:pt x="0" y="4"/>
                </a:cubicBezTo>
                <a:cubicBezTo>
                  <a:pt x="3" y="5"/>
                  <a:pt x="5" y="7"/>
                  <a:pt x="8" y="8"/>
                </a:cubicBezTo>
                <a:cubicBezTo>
                  <a:pt x="11" y="10"/>
                  <a:pt x="13" y="12"/>
                  <a:pt x="16" y="1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19" name="CustomShape 204"/>
          <p:cNvSpPr/>
          <p:nvPr/>
        </p:nvSpPr>
        <p:spPr>
          <a:xfrm>
            <a:off x="11949004" y="3630574"/>
            <a:ext cx="306320" cy="185736"/>
          </a:xfrm>
          <a:custGeom>
            <a:avLst/>
            <a:gdLst/>
            <a:ahLst/>
            <a:cxnLst/>
            <a:rect l="l" t="t" r="r" b="b"/>
            <a:pathLst>
              <a:path w="72" h="44">
                <a:moveTo>
                  <a:pt x="70" y="41"/>
                </a:moveTo>
                <a:cubicBezTo>
                  <a:pt x="52" y="22"/>
                  <a:pt x="24" y="15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1" y="18"/>
                  <a:pt x="44" y="35"/>
                  <a:pt x="68" y="44"/>
                </a:cubicBezTo>
                <a:cubicBezTo>
                  <a:pt x="70" y="44"/>
                  <a:pt x="72" y="42"/>
                  <a:pt x="70" y="4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0" name="CustomShape 205"/>
          <p:cNvSpPr/>
          <p:nvPr/>
        </p:nvSpPr>
        <p:spPr>
          <a:xfrm>
            <a:off x="6609459" y="5025752"/>
            <a:ext cx="157300" cy="182496"/>
          </a:xfrm>
          <a:custGeom>
            <a:avLst/>
            <a:gdLst/>
            <a:ahLst/>
            <a:cxnLst/>
            <a:rect l="l" t="t" r="r" b="b"/>
            <a:pathLst>
              <a:path w="37" h="43">
                <a:moveTo>
                  <a:pt x="6" y="7"/>
                </a:moveTo>
                <a:cubicBezTo>
                  <a:pt x="3" y="10"/>
                  <a:pt x="1" y="14"/>
                  <a:pt x="0" y="19"/>
                </a:cubicBezTo>
                <a:cubicBezTo>
                  <a:pt x="0" y="25"/>
                  <a:pt x="2" y="31"/>
                  <a:pt x="8" y="35"/>
                </a:cubicBezTo>
                <a:cubicBezTo>
                  <a:pt x="18" y="43"/>
                  <a:pt x="26" y="40"/>
                  <a:pt x="34" y="33"/>
                </a:cubicBezTo>
                <a:cubicBezTo>
                  <a:pt x="37" y="28"/>
                  <a:pt x="37" y="22"/>
                  <a:pt x="36" y="16"/>
                </a:cubicBezTo>
                <a:cubicBezTo>
                  <a:pt x="32" y="0"/>
                  <a:pt x="18" y="1"/>
                  <a:pt x="6" y="7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1" name="CustomShape 206"/>
          <p:cNvSpPr/>
          <p:nvPr/>
        </p:nvSpPr>
        <p:spPr>
          <a:xfrm>
            <a:off x="6639695" y="5509889"/>
            <a:ext cx="41395" cy="50753"/>
          </a:xfrm>
          <a:custGeom>
            <a:avLst/>
            <a:gdLst/>
            <a:ahLst/>
            <a:cxnLst/>
            <a:rect l="l" t="t" r="r" b="b"/>
            <a:pathLst>
              <a:path w="10" h="12">
                <a:moveTo>
                  <a:pt x="0" y="3"/>
                </a:moveTo>
                <a:cubicBezTo>
                  <a:pt x="0" y="6"/>
                  <a:pt x="1" y="9"/>
                  <a:pt x="3" y="10"/>
                </a:cubicBezTo>
                <a:cubicBezTo>
                  <a:pt x="4" y="11"/>
                  <a:pt x="7" y="12"/>
                  <a:pt x="8" y="10"/>
                </a:cubicBezTo>
                <a:cubicBezTo>
                  <a:pt x="10" y="8"/>
                  <a:pt x="9" y="3"/>
                  <a:pt x="7" y="2"/>
                </a:cubicBezTo>
                <a:cubicBezTo>
                  <a:pt x="4" y="0"/>
                  <a:pt x="2" y="2"/>
                  <a:pt x="0" y="3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2" name="CustomShape 207"/>
          <p:cNvSpPr/>
          <p:nvPr/>
        </p:nvSpPr>
        <p:spPr>
          <a:xfrm>
            <a:off x="6163477" y="4143147"/>
            <a:ext cx="127063" cy="154060"/>
          </a:xfrm>
          <a:custGeom>
            <a:avLst/>
            <a:gdLst/>
            <a:ahLst/>
            <a:cxnLst/>
            <a:rect l="l" t="t" r="r" b="b"/>
            <a:pathLst>
              <a:path w="30" h="36">
                <a:moveTo>
                  <a:pt x="4" y="26"/>
                </a:moveTo>
                <a:cubicBezTo>
                  <a:pt x="8" y="15"/>
                  <a:pt x="18" y="3"/>
                  <a:pt x="30" y="1"/>
                </a:cubicBezTo>
                <a:cubicBezTo>
                  <a:pt x="26" y="0"/>
                  <a:pt x="21" y="0"/>
                  <a:pt x="17" y="2"/>
                </a:cubicBezTo>
                <a:cubicBezTo>
                  <a:pt x="8" y="6"/>
                  <a:pt x="4" y="14"/>
                  <a:pt x="0" y="22"/>
                </a:cubicBezTo>
                <a:cubicBezTo>
                  <a:pt x="0" y="27"/>
                  <a:pt x="1" y="32"/>
                  <a:pt x="3" y="36"/>
                </a:cubicBezTo>
                <a:cubicBezTo>
                  <a:pt x="3" y="33"/>
                  <a:pt x="3" y="30"/>
                  <a:pt x="4" y="26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3" name="CustomShape 208"/>
          <p:cNvSpPr/>
          <p:nvPr/>
        </p:nvSpPr>
        <p:spPr>
          <a:xfrm>
            <a:off x="6609459" y="5154255"/>
            <a:ext cx="109426" cy="92148"/>
          </a:xfrm>
          <a:custGeom>
            <a:avLst/>
            <a:gdLst/>
            <a:ahLst/>
            <a:cxnLst/>
            <a:rect l="l" t="t" r="r" b="b"/>
            <a:pathLst>
              <a:path w="26" h="22">
                <a:moveTo>
                  <a:pt x="0" y="0"/>
                </a:moveTo>
                <a:cubicBezTo>
                  <a:pt x="2" y="12"/>
                  <a:pt x="11" y="22"/>
                  <a:pt x="24" y="15"/>
                </a:cubicBezTo>
                <a:cubicBezTo>
                  <a:pt x="24" y="15"/>
                  <a:pt x="25" y="14"/>
                  <a:pt x="26" y="14"/>
                </a:cubicBezTo>
                <a:cubicBezTo>
                  <a:pt x="16" y="15"/>
                  <a:pt x="5" y="9"/>
                  <a:pt x="0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4" name="CustomShape 209"/>
          <p:cNvSpPr/>
          <p:nvPr/>
        </p:nvSpPr>
        <p:spPr>
          <a:xfrm>
            <a:off x="6096886" y="4571851"/>
            <a:ext cx="88908" cy="157300"/>
          </a:xfrm>
          <a:custGeom>
            <a:avLst/>
            <a:gdLst/>
            <a:ahLst/>
            <a:cxnLst/>
            <a:rect l="l" t="t" r="r" b="b"/>
            <a:pathLst>
              <a:path w="21" h="37">
                <a:moveTo>
                  <a:pt x="4" y="21"/>
                </a:moveTo>
                <a:cubicBezTo>
                  <a:pt x="3" y="13"/>
                  <a:pt x="4" y="6"/>
                  <a:pt x="8" y="0"/>
                </a:cubicBezTo>
                <a:cubicBezTo>
                  <a:pt x="7" y="1"/>
                  <a:pt x="6" y="2"/>
                  <a:pt x="5" y="3"/>
                </a:cubicBezTo>
                <a:cubicBezTo>
                  <a:pt x="1" y="9"/>
                  <a:pt x="0" y="17"/>
                  <a:pt x="3" y="24"/>
                </a:cubicBezTo>
                <a:cubicBezTo>
                  <a:pt x="7" y="32"/>
                  <a:pt x="14" y="37"/>
                  <a:pt x="21" y="37"/>
                </a:cubicBezTo>
                <a:cubicBezTo>
                  <a:pt x="13" y="36"/>
                  <a:pt x="5" y="30"/>
                  <a:pt x="4" y="2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5" name="CustomShape 210"/>
          <p:cNvSpPr/>
          <p:nvPr/>
        </p:nvSpPr>
        <p:spPr>
          <a:xfrm>
            <a:off x="6295220" y="4860893"/>
            <a:ext cx="182496" cy="225331"/>
          </a:xfrm>
          <a:custGeom>
            <a:avLst/>
            <a:gdLst/>
            <a:ahLst/>
            <a:cxnLst/>
            <a:rect l="l" t="t" r="r" b="b"/>
            <a:pathLst>
              <a:path w="43" h="53">
                <a:moveTo>
                  <a:pt x="26" y="1"/>
                </a:moveTo>
                <a:cubicBezTo>
                  <a:pt x="16" y="0"/>
                  <a:pt x="8" y="9"/>
                  <a:pt x="5" y="19"/>
                </a:cubicBezTo>
                <a:cubicBezTo>
                  <a:pt x="0" y="34"/>
                  <a:pt x="2" y="45"/>
                  <a:pt x="16" y="53"/>
                </a:cubicBezTo>
                <a:cubicBezTo>
                  <a:pt x="20" y="53"/>
                  <a:pt x="24" y="51"/>
                  <a:pt x="28" y="48"/>
                </a:cubicBezTo>
                <a:cubicBezTo>
                  <a:pt x="38" y="39"/>
                  <a:pt x="43" y="22"/>
                  <a:pt x="37" y="10"/>
                </a:cubicBezTo>
                <a:cubicBezTo>
                  <a:pt x="34" y="6"/>
                  <a:pt x="31" y="3"/>
                  <a:pt x="26" y="1"/>
                </a:cubicBezTo>
                <a:close/>
              </a:path>
            </a:pathLst>
          </a:custGeom>
          <a:solidFill>
            <a:srgbClr val="5198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6" name="CustomShape 211"/>
          <p:cNvSpPr/>
          <p:nvPr/>
        </p:nvSpPr>
        <p:spPr>
          <a:xfrm>
            <a:off x="6122083" y="4521098"/>
            <a:ext cx="185736" cy="200134"/>
          </a:xfrm>
          <a:custGeom>
            <a:avLst/>
            <a:gdLst/>
            <a:ahLst/>
            <a:cxnLst/>
            <a:rect l="l" t="t" r="r" b="b"/>
            <a:pathLst>
              <a:path w="44" h="47">
                <a:moveTo>
                  <a:pt x="2" y="30"/>
                </a:moveTo>
                <a:cubicBezTo>
                  <a:pt x="3" y="36"/>
                  <a:pt x="6" y="42"/>
                  <a:pt x="12" y="44"/>
                </a:cubicBezTo>
                <a:cubicBezTo>
                  <a:pt x="19" y="47"/>
                  <a:pt x="25" y="45"/>
                  <a:pt x="31" y="43"/>
                </a:cubicBezTo>
                <a:cubicBezTo>
                  <a:pt x="39" y="35"/>
                  <a:pt x="44" y="22"/>
                  <a:pt x="38" y="11"/>
                </a:cubicBezTo>
                <a:cubicBezTo>
                  <a:pt x="34" y="4"/>
                  <a:pt x="27" y="0"/>
                  <a:pt x="19" y="2"/>
                </a:cubicBezTo>
                <a:cubicBezTo>
                  <a:pt x="18" y="2"/>
                  <a:pt x="18" y="2"/>
                  <a:pt x="17" y="2"/>
                </a:cubicBezTo>
                <a:cubicBezTo>
                  <a:pt x="7" y="8"/>
                  <a:pt x="0" y="19"/>
                  <a:pt x="2" y="30"/>
                </a:cubicBezTo>
                <a:close/>
              </a:path>
            </a:pathLst>
          </a:custGeom>
          <a:solidFill>
            <a:srgbClr val="40617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7" name="CustomShape 212"/>
          <p:cNvSpPr/>
          <p:nvPr/>
        </p:nvSpPr>
        <p:spPr>
          <a:xfrm>
            <a:off x="6269663" y="4868813"/>
            <a:ext cx="68391" cy="199774"/>
          </a:xfrm>
          <a:custGeom>
            <a:avLst/>
            <a:gdLst/>
            <a:ahLst/>
            <a:cxnLst/>
            <a:rect l="l" t="t" r="r" b="b"/>
            <a:pathLst>
              <a:path w="16" h="47">
                <a:moveTo>
                  <a:pt x="16" y="0"/>
                </a:moveTo>
                <a:cubicBezTo>
                  <a:pt x="10" y="3"/>
                  <a:pt x="7" y="9"/>
                  <a:pt x="3" y="15"/>
                </a:cubicBezTo>
                <a:cubicBezTo>
                  <a:pt x="3" y="15"/>
                  <a:pt x="3" y="16"/>
                  <a:pt x="3" y="16"/>
                </a:cubicBezTo>
                <a:cubicBezTo>
                  <a:pt x="0" y="22"/>
                  <a:pt x="0" y="30"/>
                  <a:pt x="2" y="37"/>
                </a:cubicBezTo>
                <a:cubicBezTo>
                  <a:pt x="3" y="41"/>
                  <a:pt x="5" y="45"/>
                  <a:pt x="8" y="47"/>
                </a:cubicBezTo>
                <a:cubicBezTo>
                  <a:pt x="0" y="35"/>
                  <a:pt x="5" y="11"/>
                  <a:pt x="16" y="0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8" name="CustomShape 213"/>
          <p:cNvSpPr/>
          <p:nvPr/>
        </p:nvSpPr>
        <p:spPr>
          <a:xfrm>
            <a:off x="6185794" y="4160785"/>
            <a:ext cx="169898" cy="190415"/>
          </a:xfrm>
          <a:custGeom>
            <a:avLst/>
            <a:gdLst/>
            <a:ahLst/>
            <a:cxnLst/>
            <a:rect l="l" t="t" r="r" b="b"/>
            <a:pathLst>
              <a:path w="40" h="45">
                <a:moveTo>
                  <a:pt x="31" y="33"/>
                </a:moveTo>
                <a:cubicBezTo>
                  <a:pt x="37" y="24"/>
                  <a:pt x="40" y="9"/>
                  <a:pt x="31" y="1"/>
                </a:cubicBezTo>
                <a:cubicBezTo>
                  <a:pt x="31" y="0"/>
                  <a:pt x="31" y="0"/>
                  <a:pt x="31" y="0"/>
                </a:cubicBezTo>
                <a:cubicBezTo>
                  <a:pt x="18" y="1"/>
                  <a:pt x="9" y="8"/>
                  <a:pt x="4" y="20"/>
                </a:cubicBezTo>
                <a:cubicBezTo>
                  <a:pt x="2" y="25"/>
                  <a:pt x="0" y="31"/>
                  <a:pt x="1" y="36"/>
                </a:cubicBezTo>
                <a:cubicBezTo>
                  <a:pt x="1" y="37"/>
                  <a:pt x="1" y="37"/>
                  <a:pt x="1" y="37"/>
                </a:cubicBezTo>
                <a:cubicBezTo>
                  <a:pt x="10" y="45"/>
                  <a:pt x="24" y="43"/>
                  <a:pt x="31" y="33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29" name="CustomShape 214"/>
          <p:cNvSpPr/>
          <p:nvPr/>
        </p:nvSpPr>
        <p:spPr>
          <a:xfrm>
            <a:off x="5922309" y="3909898"/>
            <a:ext cx="1565076" cy="1503164"/>
          </a:xfrm>
          <a:custGeom>
            <a:avLst/>
            <a:gdLst/>
            <a:ahLst/>
            <a:cxnLst/>
            <a:rect l="l" t="t" r="r" b="b"/>
            <a:pathLst>
              <a:path w="369" h="354">
                <a:moveTo>
                  <a:pt x="253" y="155"/>
                </a:moveTo>
                <a:cubicBezTo>
                  <a:pt x="254" y="155"/>
                  <a:pt x="254" y="155"/>
                  <a:pt x="254" y="155"/>
                </a:cubicBezTo>
                <a:cubicBezTo>
                  <a:pt x="242" y="148"/>
                  <a:pt x="235" y="135"/>
                  <a:pt x="231" y="122"/>
                </a:cubicBezTo>
                <a:cubicBezTo>
                  <a:pt x="226" y="106"/>
                  <a:pt x="222" y="91"/>
                  <a:pt x="215" y="77"/>
                </a:cubicBezTo>
                <a:cubicBezTo>
                  <a:pt x="204" y="58"/>
                  <a:pt x="191" y="41"/>
                  <a:pt x="174" y="28"/>
                </a:cubicBezTo>
                <a:cubicBezTo>
                  <a:pt x="173" y="27"/>
                  <a:pt x="172" y="26"/>
                  <a:pt x="170" y="24"/>
                </a:cubicBezTo>
                <a:cubicBezTo>
                  <a:pt x="181" y="33"/>
                  <a:pt x="190" y="44"/>
                  <a:pt x="197" y="55"/>
                </a:cubicBezTo>
                <a:cubicBezTo>
                  <a:pt x="205" y="68"/>
                  <a:pt x="212" y="82"/>
                  <a:pt x="216" y="97"/>
                </a:cubicBezTo>
                <a:cubicBezTo>
                  <a:pt x="221" y="111"/>
                  <a:pt x="224" y="125"/>
                  <a:pt x="232" y="138"/>
                </a:cubicBezTo>
                <a:cubicBezTo>
                  <a:pt x="232" y="139"/>
                  <a:pt x="231" y="140"/>
                  <a:pt x="230" y="139"/>
                </a:cubicBezTo>
                <a:cubicBezTo>
                  <a:pt x="221" y="129"/>
                  <a:pt x="218" y="115"/>
                  <a:pt x="214" y="102"/>
                </a:cubicBezTo>
                <a:cubicBezTo>
                  <a:pt x="209" y="89"/>
                  <a:pt x="204" y="76"/>
                  <a:pt x="197" y="64"/>
                </a:cubicBezTo>
                <a:cubicBezTo>
                  <a:pt x="184" y="41"/>
                  <a:pt x="161" y="16"/>
                  <a:pt x="134" y="7"/>
                </a:cubicBezTo>
                <a:cubicBezTo>
                  <a:pt x="108" y="0"/>
                  <a:pt x="79" y="5"/>
                  <a:pt x="57" y="27"/>
                </a:cubicBezTo>
                <a:cubicBezTo>
                  <a:pt x="27" y="57"/>
                  <a:pt x="12" y="103"/>
                  <a:pt x="6" y="144"/>
                </a:cubicBezTo>
                <a:cubicBezTo>
                  <a:pt x="0" y="189"/>
                  <a:pt x="5" y="234"/>
                  <a:pt x="31" y="272"/>
                </a:cubicBezTo>
                <a:cubicBezTo>
                  <a:pt x="65" y="319"/>
                  <a:pt x="121" y="347"/>
                  <a:pt x="179" y="351"/>
                </a:cubicBezTo>
                <a:cubicBezTo>
                  <a:pt x="220" y="354"/>
                  <a:pt x="263" y="340"/>
                  <a:pt x="298" y="319"/>
                </a:cubicBezTo>
                <a:cubicBezTo>
                  <a:pt x="333" y="297"/>
                  <a:pt x="369" y="262"/>
                  <a:pt x="360" y="217"/>
                </a:cubicBezTo>
                <a:cubicBezTo>
                  <a:pt x="354" y="189"/>
                  <a:pt x="332" y="179"/>
                  <a:pt x="307" y="173"/>
                </a:cubicBezTo>
                <a:cubicBezTo>
                  <a:pt x="288" y="169"/>
                  <a:pt x="269" y="166"/>
                  <a:pt x="253" y="155"/>
                </a:cubicBezTo>
                <a:close/>
                <a:moveTo>
                  <a:pt x="41" y="184"/>
                </a:moveTo>
                <a:cubicBezTo>
                  <a:pt x="38" y="177"/>
                  <a:pt x="38" y="170"/>
                  <a:pt x="40" y="164"/>
                </a:cubicBezTo>
                <a:cubicBezTo>
                  <a:pt x="39" y="164"/>
                  <a:pt x="39" y="163"/>
                  <a:pt x="40" y="163"/>
                </a:cubicBezTo>
                <a:cubicBezTo>
                  <a:pt x="40" y="161"/>
                  <a:pt x="41" y="160"/>
                  <a:pt x="42" y="158"/>
                </a:cubicBezTo>
                <a:cubicBezTo>
                  <a:pt x="43" y="157"/>
                  <a:pt x="43" y="156"/>
                  <a:pt x="44" y="155"/>
                </a:cubicBezTo>
                <a:cubicBezTo>
                  <a:pt x="54" y="141"/>
                  <a:pt x="75" y="133"/>
                  <a:pt x="87" y="149"/>
                </a:cubicBezTo>
                <a:cubicBezTo>
                  <a:pt x="97" y="162"/>
                  <a:pt x="92" y="184"/>
                  <a:pt x="79" y="192"/>
                </a:cubicBezTo>
                <a:cubicBezTo>
                  <a:pt x="66" y="201"/>
                  <a:pt x="48" y="200"/>
                  <a:pt x="41" y="184"/>
                </a:cubicBezTo>
                <a:close/>
                <a:moveTo>
                  <a:pt x="80" y="268"/>
                </a:moveTo>
                <a:cubicBezTo>
                  <a:pt x="76" y="256"/>
                  <a:pt x="78" y="242"/>
                  <a:pt x="85" y="232"/>
                </a:cubicBezTo>
                <a:cubicBezTo>
                  <a:pt x="92" y="218"/>
                  <a:pt x="115" y="213"/>
                  <a:pt x="126" y="227"/>
                </a:cubicBezTo>
                <a:cubicBezTo>
                  <a:pt x="136" y="240"/>
                  <a:pt x="134" y="263"/>
                  <a:pt x="121" y="274"/>
                </a:cubicBezTo>
                <a:cubicBezTo>
                  <a:pt x="109" y="284"/>
                  <a:pt x="87" y="286"/>
                  <a:pt x="80" y="268"/>
                </a:cubicBezTo>
                <a:close/>
                <a:moveTo>
                  <a:pt x="201" y="275"/>
                </a:moveTo>
                <a:cubicBezTo>
                  <a:pt x="203" y="280"/>
                  <a:pt x="204" y="287"/>
                  <a:pt x="202" y="293"/>
                </a:cubicBezTo>
                <a:cubicBezTo>
                  <a:pt x="202" y="293"/>
                  <a:pt x="202" y="293"/>
                  <a:pt x="202" y="294"/>
                </a:cubicBezTo>
                <a:cubicBezTo>
                  <a:pt x="202" y="294"/>
                  <a:pt x="202" y="295"/>
                  <a:pt x="202" y="295"/>
                </a:cubicBezTo>
                <a:cubicBezTo>
                  <a:pt x="200" y="303"/>
                  <a:pt x="195" y="309"/>
                  <a:pt x="188" y="312"/>
                </a:cubicBezTo>
                <a:cubicBezTo>
                  <a:pt x="153" y="327"/>
                  <a:pt x="144" y="265"/>
                  <a:pt x="173" y="263"/>
                </a:cubicBezTo>
                <a:cubicBezTo>
                  <a:pt x="184" y="259"/>
                  <a:pt x="197" y="261"/>
                  <a:pt x="201" y="275"/>
                </a:cubicBezTo>
                <a:close/>
                <a:moveTo>
                  <a:pt x="58" y="96"/>
                </a:moveTo>
                <a:cubicBezTo>
                  <a:pt x="52" y="87"/>
                  <a:pt x="52" y="76"/>
                  <a:pt x="57" y="67"/>
                </a:cubicBezTo>
                <a:cubicBezTo>
                  <a:pt x="64" y="54"/>
                  <a:pt x="82" y="43"/>
                  <a:pt x="95" y="54"/>
                </a:cubicBezTo>
                <a:cubicBezTo>
                  <a:pt x="106" y="64"/>
                  <a:pt x="107" y="83"/>
                  <a:pt x="97" y="94"/>
                </a:cubicBezTo>
                <a:cubicBezTo>
                  <a:pt x="87" y="107"/>
                  <a:pt x="68" y="111"/>
                  <a:pt x="58" y="96"/>
                </a:cubicBezTo>
                <a:close/>
                <a:moveTo>
                  <a:pt x="133" y="178"/>
                </a:moveTo>
                <a:cubicBezTo>
                  <a:pt x="127" y="167"/>
                  <a:pt x="126" y="151"/>
                  <a:pt x="134" y="142"/>
                </a:cubicBezTo>
                <a:cubicBezTo>
                  <a:pt x="144" y="129"/>
                  <a:pt x="165" y="125"/>
                  <a:pt x="178" y="139"/>
                </a:cubicBezTo>
                <a:cubicBezTo>
                  <a:pt x="188" y="151"/>
                  <a:pt x="189" y="172"/>
                  <a:pt x="176" y="183"/>
                </a:cubicBezTo>
                <a:cubicBezTo>
                  <a:pt x="162" y="194"/>
                  <a:pt x="142" y="194"/>
                  <a:pt x="133" y="178"/>
                </a:cubicBezTo>
                <a:close/>
                <a:moveTo>
                  <a:pt x="324" y="292"/>
                </a:moveTo>
                <a:cubicBezTo>
                  <a:pt x="309" y="308"/>
                  <a:pt x="288" y="319"/>
                  <a:pt x="267" y="327"/>
                </a:cubicBezTo>
                <a:cubicBezTo>
                  <a:pt x="266" y="328"/>
                  <a:pt x="265" y="326"/>
                  <a:pt x="266" y="326"/>
                </a:cubicBezTo>
                <a:cubicBezTo>
                  <a:pt x="286" y="315"/>
                  <a:pt x="306" y="305"/>
                  <a:pt x="323" y="291"/>
                </a:cubicBezTo>
                <a:cubicBezTo>
                  <a:pt x="324" y="290"/>
                  <a:pt x="325" y="291"/>
                  <a:pt x="324" y="292"/>
                </a:cubicBezTo>
                <a:close/>
                <a:moveTo>
                  <a:pt x="294" y="268"/>
                </a:moveTo>
                <a:cubicBezTo>
                  <a:pt x="265" y="274"/>
                  <a:pt x="256" y="234"/>
                  <a:pt x="273" y="217"/>
                </a:cubicBezTo>
                <a:cubicBezTo>
                  <a:pt x="273" y="217"/>
                  <a:pt x="273" y="216"/>
                  <a:pt x="273" y="216"/>
                </a:cubicBezTo>
                <a:cubicBezTo>
                  <a:pt x="286" y="203"/>
                  <a:pt x="310" y="205"/>
                  <a:pt x="316" y="224"/>
                </a:cubicBezTo>
                <a:cubicBezTo>
                  <a:pt x="320" y="241"/>
                  <a:pt x="313" y="264"/>
                  <a:pt x="294" y="268"/>
                </a:cubicBezTo>
                <a:close/>
                <a:moveTo>
                  <a:pt x="334" y="284"/>
                </a:moveTo>
                <a:cubicBezTo>
                  <a:pt x="333" y="285"/>
                  <a:pt x="332" y="284"/>
                  <a:pt x="333" y="283"/>
                </a:cubicBezTo>
                <a:cubicBezTo>
                  <a:pt x="359" y="256"/>
                  <a:pt x="368" y="200"/>
                  <a:pt x="325" y="185"/>
                </a:cubicBezTo>
                <a:cubicBezTo>
                  <a:pt x="298" y="175"/>
                  <a:pt x="269" y="176"/>
                  <a:pt x="246" y="157"/>
                </a:cubicBezTo>
                <a:cubicBezTo>
                  <a:pt x="245" y="156"/>
                  <a:pt x="246" y="154"/>
                  <a:pt x="247" y="155"/>
                </a:cubicBezTo>
                <a:cubicBezTo>
                  <a:pt x="264" y="167"/>
                  <a:pt x="284" y="170"/>
                  <a:pt x="304" y="174"/>
                </a:cubicBezTo>
                <a:cubicBezTo>
                  <a:pt x="319" y="178"/>
                  <a:pt x="337" y="181"/>
                  <a:pt x="347" y="195"/>
                </a:cubicBezTo>
                <a:cubicBezTo>
                  <a:pt x="367" y="220"/>
                  <a:pt x="361" y="266"/>
                  <a:pt x="334" y="284"/>
                </a:cubicBezTo>
                <a:close/>
              </a:path>
            </a:pathLst>
          </a:custGeom>
          <a:solidFill>
            <a:srgbClr val="F8D95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0" name="CustomShape 215"/>
          <p:cNvSpPr/>
          <p:nvPr/>
        </p:nvSpPr>
        <p:spPr>
          <a:xfrm>
            <a:off x="6350653" y="4011404"/>
            <a:ext cx="1136732" cy="1401657"/>
          </a:xfrm>
          <a:custGeom>
            <a:avLst/>
            <a:gdLst/>
            <a:ahLst/>
            <a:cxnLst/>
            <a:rect l="l" t="t" r="r" b="b"/>
            <a:pathLst>
              <a:path w="268" h="330">
                <a:moveTo>
                  <a:pt x="206" y="149"/>
                </a:moveTo>
                <a:cubicBezTo>
                  <a:pt x="187" y="145"/>
                  <a:pt x="168" y="142"/>
                  <a:pt x="152" y="131"/>
                </a:cubicBezTo>
                <a:cubicBezTo>
                  <a:pt x="153" y="131"/>
                  <a:pt x="153" y="131"/>
                  <a:pt x="153" y="131"/>
                </a:cubicBezTo>
                <a:cubicBezTo>
                  <a:pt x="141" y="124"/>
                  <a:pt x="134" y="111"/>
                  <a:pt x="130" y="98"/>
                </a:cubicBezTo>
                <a:cubicBezTo>
                  <a:pt x="125" y="82"/>
                  <a:pt x="121" y="67"/>
                  <a:pt x="114" y="53"/>
                </a:cubicBezTo>
                <a:cubicBezTo>
                  <a:pt x="103" y="34"/>
                  <a:pt x="90" y="17"/>
                  <a:pt x="73" y="4"/>
                </a:cubicBezTo>
                <a:cubicBezTo>
                  <a:pt x="72" y="3"/>
                  <a:pt x="71" y="2"/>
                  <a:pt x="69" y="0"/>
                </a:cubicBezTo>
                <a:cubicBezTo>
                  <a:pt x="80" y="9"/>
                  <a:pt x="89" y="20"/>
                  <a:pt x="96" y="31"/>
                </a:cubicBezTo>
                <a:cubicBezTo>
                  <a:pt x="104" y="44"/>
                  <a:pt x="111" y="58"/>
                  <a:pt x="115" y="73"/>
                </a:cubicBezTo>
                <a:cubicBezTo>
                  <a:pt x="120" y="87"/>
                  <a:pt x="123" y="101"/>
                  <a:pt x="131" y="114"/>
                </a:cubicBezTo>
                <a:cubicBezTo>
                  <a:pt x="131" y="114"/>
                  <a:pt x="131" y="115"/>
                  <a:pt x="131" y="115"/>
                </a:cubicBezTo>
                <a:cubicBezTo>
                  <a:pt x="135" y="121"/>
                  <a:pt x="139" y="127"/>
                  <a:pt x="145" y="132"/>
                </a:cubicBezTo>
                <a:cubicBezTo>
                  <a:pt x="145" y="131"/>
                  <a:pt x="146" y="130"/>
                  <a:pt x="146" y="131"/>
                </a:cubicBezTo>
                <a:cubicBezTo>
                  <a:pt x="163" y="143"/>
                  <a:pt x="183" y="146"/>
                  <a:pt x="203" y="150"/>
                </a:cubicBezTo>
                <a:cubicBezTo>
                  <a:pt x="218" y="154"/>
                  <a:pt x="236" y="157"/>
                  <a:pt x="246" y="171"/>
                </a:cubicBezTo>
                <a:cubicBezTo>
                  <a:pt x="265" y="194"/>
                  <a:pt x="261" y="236"/>
                  <a:pt x="238" y="256"/>
                </a:cubicBezTo>
                <a:cubicBezTo>
                  <a:pt x="216" y="291"/>
                  <a:pt x="169" y="307"/>
                  <a:pt x="131" y="312"/>
                </a:cubicBezTo>
                <a:cubicBezTo>
                  <a:pt x="89" y="317"/>
                  <a:pt x="41" y="320"/>
                  <a:pt x="0" y="306"/>
                </a:cubicBezTo>
                <a:cubicBezTo>
                  <a:pt x="24" y="318"/>
                  <a:pt x="51" y="325"/>
                  <a:pt x="78" y="327"/>
                </a:cubicBezTo>
                <a:cubicBezTo>
                  <a:pt x="119" y="330"/>
                  <a:pt x="162" y="316"/>
                  <a:pt x="197" y="295"/>
                </a:cubicBezTo>
                <a:cubicBezTo>
                  <a:pt x="232" y="273"/>
                  <a:pt x="268" y="238"/>
                  <a:pt x="259" y="193"/>
                </a:cubicBezTo>
                <a:cubicBezTo>
                  <a:pt x="253" y="165"/>
                  <a:pt x="231" y="155"/>
                  <a:pt x="206" y="149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1" name="CustomShape 216"/>
          <p:cNvSpPr/>
          <p:nvPr/>
        </p:nvSpPr>
        <p:spPr>
          <a:xfrm>
            <a:off x="7096835" y="4809780"/>
            <a:ext cx="156940" cy="203374"/>
          </a:xfrm>
          <a:custGeom>
            <a:avLst/>
            <a:gdLst/>
            <a:ahLst/>
            <a:cxnLst/>
            <a:rect l="l" t="t" r="r" b="b"/>
            <a:pathLst>
              <a:path w="37" h="48">
                <a:moveTo>
                  <a:pt x="22" y="1"/>
                </a:moveTo>
                <a:cubicBezTo>
                  <a:pt x="21" y="0"/>
                  <a:pt x="20" y="0"/>
                  <a:pt x="19" y="0"/>
                </a:cubicBezTo>
                <a:cubicBezTo>
                  <a:pt x="8" y="5"/>
                  <a:pt x="0" y="17"/>
                  <a:pt x="0" y="28"/>
                </a:cubicBezTo>
                <a:cubicBezTo>
                  <a:pt x="1" y="42"/>
                  <a:pt x="11" y="48"/>
                  <a:pt x="23" y="47"/>
                </a:cubicBezTo>
                <a:cubicBezTo>
                  <a:pt x="32" y="41"/>
                  <a:pt x="37" y="29"/>
                  <a:pt x="34" y="18"/>
                </a:cubicBezTo>
                <a:cubicBezTo>
                  <a:pt x="33" y="11"/>
                  <a:pt x="29" y="3"/>
                  <a:pt x="22" y="1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2" name="CustomShape 217"/>
          <p:cNvSpPr/>
          <p:nvPr/>
        </p:nvSpPr>
        <p:spPr>
          <a:xfrm>
            <a:off x="6473037" y="4521098"/>
            <a:ext cx="141102" cy="190415"/>
          </a:xfrm>
          <a:custGeom>
            <a:avLst/>
            <a:gdLst/>
            <a:ahLst/>
            <a:cxnLst/>
            <a:rect l="l" t="t" r="r" b="b"/>
            <a:pathLst>
              <a:path w="33" h="45">
                <a:moveTo>
                  <a:pt x="33" y="41"/>
                </a:moveTo>
                <a:cubicBezTo>
                  <a:pt x="29" y="41"/>
                  <a:pt x="25" y="41"/>
                  <a:pt x="21" y="40"/>
                </a:cubicBezTo>
                <a:cubicBezTo>
                  <a:pt x="13" y="37"/>
                  <a:pt x="7" y="30"/>
                  <a:pt x="5" y="21"/>
                </a:cubicBezTo>
                <a:cubicBezTo>
                  <a:pt x="4" y="14"/>
                  <a:pt x="5" y="6"/>
                  <a:pt x="9" y="0"/>
                </a:cubicBezTo>
                <a:cubicBezTo>
                  <a:pt x="8" y="1"/>
                  <a:pt x="7" y="2"/>
                  <a:pt x="6" y="3"/>
                </a:cubicBezTo>
                <a:cubicBezTo>
                  <a:pt x="1" y="11"/>
                  <a:pt x="0" y="20"/>
                  <a:pt x="5" y="29"/>
                </a:cubicBezTo>
                <a:cubicBezTo>
                  <a:pt x="11" y="40"/>
                  <a:pt x="23" y="45"/>
                  <a:pt x="33" y="41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3" name="CustomShape 218"/>
          <p:cNvSpPr/>
          <p:nvPr/>
        </p:nvSpPr>
        <p:spPr>
          <a:xfrm>
            <a:off x="7050762" y="4809780"/>
            <a:ext cx="106186" cy="233610"/>
          </a:xfrm>
          <a:custGeom>
            <a:avLst/>
            <a:gdLst/>
            <a:ahLst/>
            <a:cxnLst/>
            <a:rect l="l" t="t" r="r" b="b"/>
            <a:pathLst>
              <a:path w="25" h="55">
                <a:moveTo>
                  <a:pt x="7" y="32"/>
                </a:moveTo>
                <a:cubicBezTo>
                  <a:pt x="6" y="19"/>
                  <a:pt x="13" y="6"/>
                  <a:pt x="24" y="0"/>
                </a:cubicBezTo>
                <a:cubicBezTo>
                  <a:pt x="20" y="0"/>
                  <a:pt x="16" y="2"/>
                  <a:pt x="11" y="4"/>
                </a:cubicBezTo>
                <a:cubicBezTo>
                  <a:pt x="4" y="11"/>
                  <a:pt x="0" y="22"/>
                  <a:pt x="2" y="32"/>
                </a:cubicBezTo>
                <a:cubicBezTo>
                  <a:pt x="4" y="42"/>
                  <a:pt x="11" y="55"/>
                  <a:pt x="23" y="53"/>
                </a:cubicBezTo>
                <a:cubicBezTo>
                  <a:pt x="24" y="52"/>
                  <a:pt x="24" y="52"/>
                  <a:pt x="25" y="52"/>
                </a:cubicBezTo>
                <a:cubicBezTo>
                  <a:pt x="16" y="50"/>
                  <a:pt x="8" y="40"/>
                  <a:pt x="7" y="32"/>
                </a:cubicBezTo>
                <a:close/>
              </a:path>
            </a:pathLst>
          </a:custGeom>
          <a:solidFill>
            <a:srgbClr val="DD943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4" name="CustomShape 219"/>
          <p:cNvSpPr/>
          <p:nvPr/>
        </p:nvSpPr>
        <p:spPr>
          <a:xfrm>
            <a:off x="6355692" y="3995566"/>
            <a:ext cx="431584" cy="487377"/>
          </a:xfrm>
          <a:custGeom>
            <a:avLst/>
            <a:gdLst/>
            <a:ahLst/>
            <a:cxnLst/>
            <a:rect l="l" t="t" r="r" b="b"/>
            <a:pathLst>
              <a:path w="102" h="115">
                <a:moveTo>
                  <a:pt x="3" y="3"/>
                </a:moveTo>
                <a:cubicBezTo>
                  <a:pt x="1" y="4"/>
                  <a:pt x="0" y="6"/>
                  <a:pt x="1" y="7"/>
                </a:cubicBezTo>
                <a:cubicBezTo>
                  <a:pt x="9" y="13"/>
                  <a:pt x="17" y="16"/>
                  <a:pt x="26" y="20"/>
                </a:cubicBezTo>
                <a:cubicBezTo>
                  <a:pt x="42" y="27"/>
                  <a:pt x="51" y="40"/>
                  <a:pt x="58" y="54"/>
                </a:cubicBezTo>
                <a:cubicBezTo>
                  <a:pt x="68" y="74"/>
                  <a:pt x="72" y="105"/>
                  <a:pt x="96" y="113"/>
                </a:cubicBezTo>
                <a:cubicBezTo>
                  <a:pt x="99" y="115"/>
                  <a:pt x="102" y="112"/>
                  <a:pt x="102" y="108"/>
                </a:cubicBezTo>
                <a:cubicBezTo>
                  <a:pt x="100" y="95"/>
                  <a:pt x="93" y="83"/>
                  <a:pt x="88" y="71"/>
                </a:cubicBezTo>
                <a:cubicBezTo>
                  <a:pt x="82" y="59"/>
                  <a:pt x="77" y="46"/>
                  <a:pt x="69" y="34"/>
                </a:cubicBezTo>
                <a:cubicBezTo>
                  <a:pt x="54" y="14"/>
                  <a:pt x="29" y="0"/>
                  <a:pt x="3" y="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5" name="CustomShape 220"/>
          <p:cNvSpPr/>
          <p:nvPr/>
        </p:nvSpPr>
        <p:spPr>
          <a:xfrm>
            <a:off x="6774678" y="4533696"/>
            <a:ext cx="85669" cy="60472"/>
          </a:xfrm>
          <a:custGeom>
            <a:avLst/>
            <a:gdLst/>
            <a:ahLst/>
            <a:cxnLst/>
            <a:rect l="l" t="t" r="r" b="b"/>
            <a:pathLst>
              <a:path w="20" h="14">
                <a:moveTo>
                  <a:pt x="12" y="1"/>
                </a:moveTo>
                <a:cubicBezTo>
                  <a:pt x="10" y="1"/>
                  <a:pt x="9" y="0"/>
                  <a:pt x="7" y="0"/>
                </a:cubicBezTo>
                <a:cubicBezTo>
                  <a:pt x="6" y="0"/>
                  <a:pt x="6" y="0"/>
                  <a:pt x="5" y="0"/>
                </a:cubicBezTo>
                <a:cubicBezTo>
                  <a:pt x="2" y="1"/>
                  <a:pt x="0" y="6"/>
                  <a:pt x="2" y="8"/>
                </a:cubicBezTo>
                <a:cubicBezTo>
                  <a:pt x="3" y="9"/>
                  <a:pt x="4" y="9"/>
                  <a:pt x="4" y="10"/>
                </a:cubicBezTo>
                <a:cubicBezTo>
                  <a:pt x="5" y="11"/>
                  <a:pt x="7" y="11"/>
                  <a:pt x="8" y="12"/>
                </a:cubicBezTo>
                <a:cubicBezTo>
                  <a:pt x="12" y="13"/>
                  <a:pt x="17" y="14"/>
                  <a:pt x="19" y="9"/>
                </a:cubicBezTo>
                <a:cubicBezTo>
                  <a:pt x="20" y="5"/>
                  <a:pt x="15" y="2"/>
                  <a:pt x="1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6" name="CustomShape 221"/>
          <p:cNvSpPr/>
          <p:nvPr/>
        </p:nvSpPr>
        <p:spPr>
          <a:xfrm>
            <a:off x="6622058" y="5497291"/>
            <a:ext cx="80989" cy="80989"/>
          </a:xfrm>
          <a:custGeom>
            <a:avLst/>
            <a:gdLst/>
            <a:ahLst/>
            <a:cxnLst/>
            <a:rect l="l" t="t" r="r" b="b"/>
            <a:pathLst>
              <a:path w="19" h="19">
                <a:moveTo>
                  <a:pt x="13" y="2"/>
                </a:moveTo>
                <a:cubicBezTo>
                  <a:pt x="10" y="0"/>
                  <a:pt x="5" y="1"/>
                  <a:pt x="3" y="4"/>
                </a:cubicBezTo>
                <a:cubicBezTo>
                  <a:pt x="2" y="4"/>
                  <a:pt x="2" y="4"/>
                  <a:pt x="2" y="5"/>
                </a:cubicBezTo>
                <a:cubicBezTo>
                  <a:pt x="1" y="5"/>
                  <a:pt x="1" y="5"/>
                  <a:pt x="1" y="5"/>
                </a:cubicBezTo>
                <a:cubicBezTo>
                  <a:pt x="1" y="5"/>
                  <a:pt x="1" y="6"/>
                  <a:pt x="1" y="6"/>
                </a:cubicBezTo>
                <a:cubicBezTo>
                  <a:pt x="1" y="6"/>
                  <a:pt x="1" y="7"/>
                  <a:pt x="1" y="7"/>
                </a:cubicBezTo>
                <a:cubicBezTo>
                  <a:pt x="0" y="9"/>
                  <a:pt x="0" y="10"/>
                  <a:pt x="1" y="12"/>
                </a:cubicBezTo>
                <a:cubicBezTo>
                  <a:pt x="1" y="14"/>
                  <a:pt x="3" y="16"/>
                  <a:pt x="5" y="17"/>
                </a:cubicBezTo>
                <a:cubicBezTo>
                  <a:pt x="9" y="19"/>
                  <a:pt x="13" y="19"/>
                  <a:pt x="16" y="15"/>
                </a:cubicBezTo>
                <a:cubicBezTo>
                  <a:pt x="19" y="11"/>
                  <a:pt x="17" y="4"/>
                  <a:pt x="13" y="2"/>
                </a:cubicBezTo>
                <a:close/>
                <a:moveTo>
                  <a:pt x="12" y="13"/>
                </a:moveTo>
                <a:cubicBezTo>
                  <a:pt x="11" y="15"/>
                  <a:pt x="8" y="14"/>
                  <a:pt x="7" y="13"/>
                </a:cubicBezTo>
                <a:cubicBezTo>
                  <a:pt x="5" y="12"/>
                  <a:pt x="4" y="9"/>
                  <a:pt x="4" y="6"/>
                </a:cubicBezTo>
                <a:cubicBezTo>
                  <a:pt x="6" y="5"/>
                  <a:pt x="8" y="3"/>
                  <a:pt x="11" y="5"/>
                </a:cubicBezTo>
                <a:cubicBezTo>
                  <a:pt x="13" y="6"/>
                  <a:pt x="14" y="11"/>
                  <a:pt x="12" y="13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7" name="CustomShape 222"/>
          <p:cNvSpPr/>
          <p:nvPr/>
        </p:nvSpPr>
        <p:spPr>
          <a:xfrm>
            <a:off x="5888833" y="3854465"/>
            <a:ext cx="1603231" cy="1596752"/>
          </a:xfrm>
          <a:custGeom>
            <a:avLst/>
            <a:gdLst/>
            <a:ahLst/>
            <a:cxnLst/>
            <a:rect l="l" t="t" r="r" b="b"/>
            <a:pathLst>
              <a:path w="378" h="376">
                <a:moveTo>
                  <a:pt x="327" y="185"/>
                </a:moveTo>
                <a:cubicBezTo>
                  <a:pt x="305" y="179"/>
                  <a:pt x="284" y="175"/>
                  <a:pt x="264" y="165"/>
                </a:cubicBezTo>
                <a:cubicBezTo>
                  <a:pt x="249" y="153"/>
                  <a:pt x="244" y="138"/>
                  <a:pt x="239" y="119"/>
                </a:cubicBezTo>
                <a:cubicBezTo>
                  <a:pt x="236" y="107"/>
                  <a:pt x="232" y="95"/>
                  <a:pt x="226" y="84"/>
                </a:cubicBezTo>
                <a:cubicBezTo>
                  <a:pt x="225" y="84"/>
                  <a:pt x="225" y="84"/>
                  <a:pt x="225" y="84"/>
                </a:cubicBezTo>
                <a:cubicBezTo>
                  <a:pt x="214" y="65"/>
                  <a:pt x="200" y="48"/>
                  <a:pt x="183" y="34"/>
                </a:cubicBezTo>
                <a:cubicBezTo>
                  <a:pt x="148" y="4"/>
                  <a:pt x="100" y="0"/>
                  <a:pt x="64" y="31"/>
                </a:cubicBezTo>
                <a:cubicBezTo>
                  <a:pt x="30" y="60"/>
                  <a:pt x="15" y="109"/>
                  <a:pt x="8" y="151"/>
                </a:cubicBezTo>
                <a:cubicBezTo>
                  <a:pt x="0" y="199"/>
                  <a:pt x="6" y="246"/>
                  <a:pt x="32" y="286"/>
                </a:cubicBezTo>
                <a:cubicBezTo>
                  <a:pt x="61" y="331"/>
                  <a:pt x="111" y="358"/>
                  <a:pt x="163" y="368"/>
                </a:cubicBezTo>
                <a:cubicBezTo>
                  <a:pt x="205" y="376"/>
                  <a:pt x="245" y="368"/>
                  <a:pt x="284" y="351"/>
                </a:cubicBezTo>
                <a:cubicBezTo>
                  <a:pt x="319" y="335"/>
                  <a:pt x="355" y="310"/>
                  <a:pt x="370" y="273"/>
                </a:cubicBezTo>
                <a:cubicBezTo>
                  <a:pt x="377" y="257"/>
                  <a:pt x="378" y="238"/>
                  <a:pt x="372" y="220"/>
                </a:cubicBezTo>
                <a:cubicBezTo>
                  <a:pt x="365" y="199"/>
                  <a:pt x="348" y="190"/>
                  <a:pt x="327" y="185"/>
                </a:cubicBezTo>
                <a:close/>
                <a:moveTo>
                  <a:pt x="368" y="230"/>
                </a:moveTo>
                <a:cubicBezTo>
                  <a:pt x="377" y="275"/>
                  <a:pt x="341" y="310"/>
                  <a:pt x="306" y="332"/>
                </a:cubicBezTo>
                <a:cubicBezTo>
                  <a:pt x="271" y="353"/>
                  <a:pt x="228" y="367"/>
                  <a:pt x="187" y="364"/>
                </a:cubicBezTo>
                <a:cubicBezTo>
                  <a:pt x="129" y="360"/>
                  <a:pt x="73" y="332"/>
                  <a:pt x="39" y="285"/>
                </a:cubicBezTo>
                <a:cubicBezTo>
                  <a:pt x="13" y="247"/>
                  <a:pt x="8" y="202"/>
                  <a:pt x="14" y="157"/>
                </a:cubicBezTo>
                <a:cubicBezTo>
                  <a:pt x="20" y="116"/>
                  <a:pt x="35" y="70"/>
                  <a:pt x="65" y="40"/>
                </a:cubicBezTo>
                <a:cubicBezTo>
                  <a:pt x="87" y="18"/>
                  <a:pt x="116" y="13"/>
                  <a:pt x="142" y="20"/>
                </a:cubicBezTo>
                <a:cubicBezTo>
                  <a:pt x="169" y="29"/>
                  <a:pt x="192" y="54"/>
                  <a:pt x="205" y="77"/>
                </a:cubicBezTo>
                <a:cubicBezTo>
                  <a:pt x="212" y="89"/>
                  <a:pt x="217" y="102"/>
                  <a:pt x="222" y="115"/>
                </a:cubicBezTo>
                <a:cubicBezTo>
                  <a:pt x="226" y="128"/>
                  <a:pt x="229" y="142"/>
                  <a:pt x="238" y="152"/>
                </a:cubicBezTo>
                <a:cubicBezTo>
                  <a:pt x="239" y="153"/>
                  <a:pt x="240" y="152"/>
                  <a:pt x="240" y="151"/>
                </a:cubicBezTo>
                <a:cubicBezTo>
                  <a:pt x="232" y="138"/>
                  <a:pt x="229" y="124"/>
                  <a:pt x="224" y="110"/>
                </a:cubicBezTo>
                <a:cubicBezTo>
                  <a:pt x="220" y="95"/>
                  <a:pt x="213" y="81"/>
                  <a:pt x="205" y="68"/>
                </a:cubicBezTo>
                <a:cubicBezTo>
                  <a:pt x="198" y="57"/>
                  <a:pt x="189" y="46"/>
                  <a:pt x="178" y="37"/>
                </a:cubicBezTo>
                <a:cubicBezTo>
                  <a:pt x="180" y="39"/>
                  <a:pt x="181" y="40"/>
                  <a:pt x="182" y="41"/>
                </a:cubicBezTo>
                <a:cubicBezTo>
                  <a:pt x="199" y="54"/>
                  <a:pt x="212" y="71"/>
                  <a:pt x="223" y="90"/>
                </a:cubicBezTo>
                <a:cubicBezTo>
                  <a:pt x="230" y="104"/>
                  <a:pt x="234" y="119"/>
                  <a:pt x="239" y="135"/>
                </a:cubicBezTo>
                <a:cubicBezTo>
                  <a:pt x="243" y="148"/>
                  <a:pt x="250" y="161"/>
                  <a:pt x="262" y="168"/>
                </a:cubicBezTo>
                <a:cubicBezTo>
                  <a:pt x="262" y="168"/>
                  <a:pt x="262" y="168"/>
                  <a:pt x="261" y="168"/>
                </a:cubicBezTo>
                <a:cubicBezTo>
                  <a:pt x="277" y="179"/>
                  <a:pt x="296" y="182"/>
                  <a:pt x="315" y="186"/>
                </a:cubicBezTo>
                <a:cubicBezTo>
                  <a:pt x="340" y="192"/>
                  <a:pt x="362" y="202"/>
                  <a:pt x="368" y="23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8" name="CustomShape 223"/>
          <p:cNvSpPr/>
          <p:nvPr/>
        </p:nvSpPr>
        <p:spPr>
          <a:xfrm>
            <a:off x="7007927" y="4771985"/>
            <a:ext cx="271405" cy="301281"/>
          </a:xfrm>
          <a:custGeom>
            <a:avLst/>
            <a:gdLst/>
            <a:ahLst/>
            <a:cxnLst/>
            <a:rect l="l" t="t" r="r" b="b"/>
            <a:pathLst>
              <a:path w="64" h="71">
                <a:moveTo>
                  <a:pt x="17" y="13"/>
                </a:moveTo>
                <a:cubicBezTo>
                  <a:pt x="17" y="13"/>
                  <a:pt x="17" y="14"/>
                  <a:pt x="17" y="14"/>
                </a:cubicBezTo>
                <a:cubicBezTo>
                  <a:pt x="0" y="31"/>
                  <a:pt x="9" y="71"/>
                  <a:pt x="38" y="65"/>
                </a:cubicBezTo>
                <a:cubicBezTo>
                  <a:pt x="57" y="61"/>
                  <a:pt x="64" y="38"/>
                  <a:pt x="60" y="21"/>
                </a:cubicBezTo>
                <a:cubicBezTo>
                  <a:pt x="54" y="2"/>
                  <a:pt x="30" y="0"/>
                  <a:pt x="17" y="13"/>
                </a:cubicBezTo>
                <a:close/>
                <a:moveTo>
                  <a:pt x="33" y="62"/>
                </a:moveTo>
                <a:cubicBezTo>
                  <a:pt x="21" y="64"/>
                  <a:pt x="14" y="51"/>
                  <a:pt x="12" y="41"/>
                </a:cubicBezTo>
                <a:cubicBezTo>
                  <a:pt x="10" y="31"/>
                  <a:pt x="14" y="20"/>
                  <a:pt x="21" y="13"/>
                </a:cubicBezTo>
                <a:cubicBezTo>
                  <a:pt x="26" y="11"/>
                  <a:pt x="30" y="9"/>
                  <a:pt x="34" y="9"/>
                </a:cubicBezTo>
                <a:cubicBezTo>
                  <a:pt x="23" y="15"/>
                  <a:pt x="16" y="28"/>
                  <a:pt x="17" y="41"/>
                </a:cubicBezTo>
                <a:cubicBezTo>
                  <a:pt x="18" y="49"/>
                  <a:pt x="26" y="59"/>
                  <a:pt x="35" y="61"/>
                </a:cubicBezTo>
                <a:cubicBezTo>
                  <a:pt x="34" y="61"/>
                  <a:pt x="34" y="61"/>
                  <a:pt x="33" y="62"/>
                </a:cubicBezTo>
                <a:close/>
                <a:moveTo>
                  <a:pt x="55" y="27"/>
                </a:moveTo>
                <a:cubicBezTo>
                  <a:pt x="58" y="38"/>
                  <a:pt x="53" y="50"/>
                  <a:pt x="44" y="56"/>
                </a:cubicBezTo>
                <a:cubicBezTo>
                  <a:pt x="32" y="57"/>
                  <a:pt x="22" y="51"/>
                  <a:pt x="21" y="37"/>
                </a:cubicBezTo>
                <a:cubicBezTo>
                  <a:pt x="21" y="26"/>
                  <a:pt x="29" y="14"/>
                  <a:pt x="40" y="9"/>
                </a:cubicBezTo>
                <a:cubicBezTo>
                  <a:pt x="41" y="9"/>
                  <a:pt x="42" y="9"/>
                  <a:pt x="43" y="10"/>
                </a:cubicBezTo>
                <a:cubicBezTo>
                  <a:pt x="50" y="12"/>
                  <a:pt x="54" y="20"/>
                  <a:pt x="55" y="27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39" name="CustomShape 224"/>
          <p:cNvSpPr/>
          <p:nvPr/>
        </p:nvSpPr>
        <p:spPr>
          <a:xfrm>
            <a:off x="6533149" y="5009914"/>
            <a:ext cx="254127" cy="287243"/>
          </a:xfrm>
          <a:custGeom>
            <a:avLst/>
            <a:gdLst/>
            <a:ahLst/>
            <a:cxnLst/>
            <a:rect l="l" t="t" r="r" b="b"/>
            <a:pathLst>
              <a:path w="60" h="68">
                <a:moveTo>
                  <a:pt x="29" y="4"/>
                </a:moveTo>
                <a:cubicBezTo>
                  <a:pt x="0" y="6"/>
                  <a:pt x="9" y="68"/>
                  <a:pt x="44" y="53"/>
                </a:cubicBezTo>
                <a:cubicBezTo>
                  <a:pt x="51" y="50"/>
                  <a:pt x="56" y="44"/>
                  <a:pt x="58" y="36"/>
                </a:cubicBezTo>
                <a:cubicBezTo>
                  <a:pt x="58" y="36"/>
                  <a:pt x="58" y="35"/>
                  <a:pt x="58" y="35"/>
                </a:cubicBezTo>
                <a:cubicBezTo>
                  <a:pt x="58" y="34"/>
                  <a:pt x="58" y="34"/>
                  <a:pt x="58" y="34"/>
                </a:cubicBezTo>
                <a:cubicBezTo>
                  <a:pt x="60" y="28"/>
                  <a:pt x="59" y="21"/>
                  <a:pt x="57" y="16"/>
                </a:cubicBezTo>
                <a:cubicBezTo>
                  <a:pt x="53" y="2"/>
                  <a:pt x="40" y="0"/>
                  <a:pt x="29" y="4"/>
                </a:cubicBezTo>
                <a:close/>
                <a:moveTo>
                  <a:pt x="18" y="34"/>
                </a:moveTo>
                <a:cubicBezTo>
                  <a:pt x="23" y="43"/>
                  <a:pt x="34" y="49"/>
                  <a:pt x="44" y="48"/>
                </a:cubicBezTo>
                <a:cubicBezTo>
                  <a:pt x="43" y="48"/>
                  <a:pt x="42" y="49"/>
                  <a:pt x="42" y="49"/>
                </a:cubicBezTo>
                <a:cubicBezTo>
                  <a:pt x="29" y="56"/>
                  <a:pt x="20" y="46"/>
                  <a:pt x="18" y="34"/>
                </a:cubicBezTo>
                <a:close/>
                <a:moveTo>
                  <a:pt x="54" y="20"/>
                </a:moveTo>
                <a:cubicBezTo>
                  <a:pt x="55" y="26"/>
                  <a:pt x="55" y="32"/>
                  <a:pt x="52" y="37"/>
                </a:cubicBezTo>
                <a:cubicBezTo>
                  <a:pt x="44" y="44"/>
                  <a:pt x="36" y="47"/>
                  <a:pt x="26" y="39"/>
                </a:cubicBezTo>
                <a:cubicBezTo>
                  <a:pt x="20" y="35"/>
                  <a:pt x="18" y="29"/>
                  <a:pt x="18" y="23"/>
                </a:cubicBezTo>
                <a:cubicBezTo>
                  <a:pt x="19" y="18"/>
                  <a:pt x="21" y="14"/>
                  <a:pt x="24" y="11"/>
                </a:cubicBezTo>
                <a:cubicBezTo>
                  <a:pt x="36" y="5"/>
                  <a:pt x="50" y="4"/>
                  <a:pt x="54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0" name="CustomShape 225"/>
          <p:cNvSpPr/>
          <p:nvPr/>
        </p:nvSpPr>
        <p:spPr>
          <a:xfrm>
            <a:off x="6244467" y="4814819"/>
            <a:ext cx="253767" cy="309560"/>
          </a:xfrm>
          <a:custGeom>
            <a:avLst/>
            <a:gdLst/>
            <a:ahLst/>
            <a:cxnLst/>
            <a:rect l="l" t="t" r="r" b="b"/>
            <a:pathLst>
              <a:path w="60" h="73">
                <a:moveTo>
                  <a:pt x="9" y="19"/>
                </a:moveTo>
                <a:cubicBezTo>
                  <a:pt x="2" y="29"/>
                  <a:pt x="0" y="43"/>
                  <a:pt x="4" y="55"/>
                </a:cubicBezTo>
                <a:cubicBezTo>
                  <a:pt x="11" y="73"/>
                  <a:pt x="33" y="71"/>
                  <a:pt x="45" y="61"/>
                </a:cubicBezTo>
                <a:cubicBezTo>
                  <a:pt x="58" y="50"/>
                  <a:pt x="60" y="27"/>
                  <a:pt x="50" y="14"/>
                </a:cubicBezTo>
                <a:cubicBezTo>
                  <a:pt x="39" y="0"/>
                  <a:pt x="16" y="5"/>
                  <a:pt x="9" y="19"/>
                </a:cubicBezTo>
                <a:close/>
                <a:moveTo>
                  <a:pt x="8" y="50"/>
                </a:moveTo>
                <a:cubicBezTo>
                  <a:pt x="6" y="43"/>
                  <a:pt x="6" y="35"/>
                  <a:pt x="9" y="29"/>
                </a:cubicBezTo>
                <a:cubicBezTo>
                  <a:pt x="9" y="29"/>
                  <a:pt x="9" y="28"/>
                  <a:pt x="9" y="28"/>
                </a:cubicBezTo>
                <a:cubicBezTo>
                  <a:pt x="13" y="22"/>
                  <a:pt x="16" y="16"/>
                  <a:pt x="22" y="13"/>
                </a:cubicBezTo>
                <a:cubicBezTo>
                  <a:pt x="11" y="24"/>
                  <a:pt x="6" y="48"/>
                  <a:pt x="14" y="60"/>
                </a:cubicBezTo>
                <a:cubicBezTo>
                  <a:pt x="11" y="58"/>
                  <a:pt x="9" y="54"/>
                  <a:pt x="8" y="50"/>
                </a:cubicBezTo>
                <a:close/>
                <a:moveTo>
                  <a:pt x="49" y="21"/>
                </a:moveTo>
                <a:cubicBezTo>
                  <a:pt x="55" y="33"/>
                  <a:pt x="50" y="50"/>
                  <a:pt x="40" y="59"/>
                </a:cubicBezTo>
                <a:cubicBezTo>
                  <a:pt x="36" y="62"/>
                  <a:pt x="32" y="64"/>
                  <a:pt x="28" y="64"/>
                </a:cubicBezTo>
                <a:cubicBezTo>
                  <a:pt x="14" y="56"/>
                  <a:pt x="12" y="45"/>
                  <a:pt x="17" y="30"/>
                </a:cubicBezTo>
                <a:cubicBezTo>
                  <a:pt x="20" y="20"/>
                  <a:pt x="28" y="11"/>
                  <a:pt x="38" y="12"/>
                </a:cubicBezTo>
                <a:cubicBezTo>
                  <a:pt x="43" y="14"/>
                  <a:pt x="46" y="17"/>
                  <a:pt x="49" y="2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1" name="CustomShape 226"/>
          <p:cNvSpPr/>
          <p:nvPr/>
        </p:nvSpPr>
        <p:spPr>
          <a:xfrm>
            <a:off x="6457199" y="4440108"/>
            <a:ext cx="266725" cy="293722"/>
          </a:xfrm>
          <a:custGeom>
            <a:avLst/>
            <a:gdLst/>
            <a:ahLst/>
            <a:cxnLst/>
            <a:rect l="l" t="t" r="r" b="b"/>
            <a:pathLst>
              <a:path w="63" h="69">
                <a:moveTo>
                  <a:pt x="8" y="17"/>
                </a:moveTo>
                <a:cubicBezTo>
                  <a:pt x="0" y="26"/>
                  <a:pt x="1" y="42"/>
                  <a:pt x="7" y="53"/>
                </a:cubicBezTo>
                <a:cubicBezTo>
                  <a:pt x="16" y="69"/>
                  <a:pt x="36" y="69"/>
                  <a:pt x="50" y="58"/>
                </a:cubicBezTo>
                <a:cubicBezTo>
                  <a:pt x="63" y="47"/>
                  <a:pt x="62" y="26"/>
                  <a:pt x="52" y="14"/>
                </a:cubicBezTo>
                <a:cubicBezTo>
                  <a:pt x="39" y="0"/>
                  <a:pt x="18" y="4"/>
                  <a:pt x="8" y="17"/>
                </a:cubicBezTo>
                <a:close/>
                <a:moveTo>
                  <a:pt x="9" y="48"/>
                </a:moveTo>
                <a:cubicBezTo>
                  <a:pt x="4" y="39"/>
                  <a:pt x="5" y="30"/>
                  <a:pt x="10" y="22"/>
                </a:cubicBezTo>
                <a:cubicBezTo>
                  <a:pt x="11" y="21"/>
                  <a:pt x="12" y="20"/>
                  <a:pt x="13" y="19"/>
                </a:cubicBezTo>
                <a:cubicBezTo>
                  <a:pt x="9" y="25"/>
                  <a:pt x="8" y="33"/>
                  <a:pt x="9" y="40"/>
                </a:cubicBezTo>
                <a:cubicBezTo>
                  <a:pt x="11" y="49"/>
                  <a:pt x="17" y="56"/>
                  <a:pt x="25" y="59"/>
                </a:cubicBezTo>
                <a:cubicBezTo>
                  <a:pt x="29" y="60"/>
                  <a:pt x="33" y="60"/>
                  <a:pt x="37" y="60"/>
                </a:cubicBezTo>
                <a:cubicBezTo>
                  <a:pt x="27" y="64"/>
                  <a:pt x="15" y="59"/>
                  <a:pt x="9" y="48"/>
                </a:cubicBezTo>
                <a:close/>
                <a:moveTo>
                  <a:pt x="51" y="48"/>
                </a:moveTo>
                <a:cubicBezTo>
                  <a:pt x="47" y="50"/>
                  <a:pt x="44" y="53"/>
                  <a:pt x="41" y="55"/>
                </a:cubicBezTo>
                <a:cubicBezTo>
                  <a:pt x="36" y="57"/>
                  <a:pt x="30" y="57"/>
                  <a:pt x="25" y="55"/>
                </a:cubicBezTo>
                <a:cubicBezTo>
                  <a:pt x="17" y="53"/>
                  <a:pt x="13" y="45"/>
                  <a:pt x="12" y="38"/>
                </a:cubicBezTo>
                <a:cubicBezTo>
                  <a:pt x="10" y="25"/>
                  <a:pt x="19" y="14"/>
                  <a:pt x="31" y="11"/>
                </a:cubicBezTo>
                <a:cubicBezTo>
                  <a:pt x="38" y="11"/>
                  <a:pt x="45" y="13"/>
                  <a:pt x="50" y="20"/>
                </a:cubicBezTo>
                <a:cubicBezTo>
                  <a:pt x="56" y="29"/>
                  <a:pt x="56" y="40"/>
                  <a:pt x="51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2" name="CustomShape 227"/>
          <p:cNvSpPr/>
          <p:nvPr/>
        </p:nvSpPr>
        <p:spPr>
          <a:xfrm>
            <a:off x="6083927" y="4475024"/>
            <a:ext cx="249448" cy="289042"/>
          </a:xfrm>
          <a:custGeom>
            <a:avLst/>
            <a:gdLst/>
            <a:ahLst/>
            <a:cxnLst/>
            <a:rect l="l" t="t" r="r" b="b"/>
            <a:pathLst>
              <a:path w="59" h="68">
                <a:moveTo>
                  <a:pt x="6" y="22"/>
                </a:moveTo>
                <a:cubicBezTo>
                  <a:pt x="5" y="23"/>
                  <a:pt x="5" y="24"/>
                  <a:pt x="4" y="25"/>
                </a:cubicBezTo>
                <a:cubicBezTo>
                  <a:pt x="3" y="27"/>
                  <a:pt x="2" y="28"/>
                  <a:pt x="2" y="30"/>
                </a:cubicBezTo>
                <a:cubicBezTo>
                  <a:pt x="1" y="30"/>
                  <a:pt x="1" y="31"/>
                  <a:pt x="2" y="31"/>
                </a:cubicBezTo>
                <a:cubicBezTo>
                  <a:pt x="0" y="37"/>
                  <a:pt x="0" y="44"/>
                  <a:pt x="3" y="51"/>
                </a:cubicBezTo>
                <a:cubicBezTo>
                  <a:pt x="10" y="67"/>
                  <a:pt x="28" y="68"/>
                  <a:pt x="41" y="59"/>
                </a:cubicBezTo>
                <a:cubicBezTo>
                  <a:pt x="54" y="51"/>
                  <a:pt x="59" y="29"/>
                  <a:pt x="49" y="16"/>
                </a:cubicBezTo>
                <a:cubicBezTo>
                  <a:pt x="37" y="0"/>
                  <a:pt x="16" y="8"/>
                  <a:pt x="6" y="22"/>
                </a:cubicBezTo>
                <a:close/>
                <a:moveTo>
                  <a:pt x="6" y="47"/>
                </a:moveTo>
                <a:cubicBezTo>
                  <a:pt x="3" y="40"/>
                  <a:pt x="4" y="32"/>
                  <a:pt x="8" y="26"/>
                </a:cubicBezTo>
                <a:cubicBezTo>
                  <a:pt x="9" y="25"/>
                  <a:pt x="10" y="24"/>
                  <a:pt x="11" y="23"/>
                </a:cubicBezTo>
                <a:cubicBezTo>
                  <a:pt x="7" y="29"/>
                  <a:pt x="6" y="36"/>
                  <a:pt x="7" y="44"/>
                </a:cubicBezTo>
                <a:cubicBezTo>
                  <a:pt x="8" y="53"/>
                  <a:pt x="16" y="59"/>
                  <a:pt x="24" y="60"/>
                </a:cubicBezTo>
                <a:cubicBezTo>
                  <a:pt x="17" y="60"/>
                  <a:pt x="10" y="55"/>
                  <a:pt x="6" y="47"/>
                </a:cubicBezTo>
                <a:close/>
                <a:moveTo>
                  <a:pt x="40" y="54"/>
                </a:moveTo>
                <a:cubicBezTo>
                  <a:pt x="34" y="56"/>
                  <a:pt x="28" y="58"/>
                  <a:pt x="21" y="55"/>
                </a:cubicBezTo>
                <a:cubicBezTo>
                  <a:pt x="15" y="53"/>
                  <a:pt x="12" y="47"/>
                  <a:pt x="11" y="41"/>
                </a:cubicBezTo>
                <a:cubicBezTo>
                  <a:pt x="9" y="30"/>
                  <a:pt x="16" y="19"/>
                  <a:pt x="26" y="13"/>
                </a:cubicBezTo>
                <a:cubicBezTo>
                  <a:pt x="27" y="13"/>
                  <a:pt x="27" y="13"/>
                  <a:pt x="28" y="13"/>
                </a:cubicBezTo>
                <a:cubicBezTo>
                  <a:pt x="36" y="11"/>
                  <a:pt x="43" y="15"/>
                  <a:pt x="47" y="22"/>
                </a:cubicBezTo>
                <a:cubicBezTo>
                  <a:pt x="53" y="33"/>
                  <a:pt x="48" y="46"/>
                  <a:pt x="40" y="5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3" name="CustomShape 228"/>
          <p:cNvSpPr/>
          <p:nvPr/>
        </p:nvSpPr>
        <p:spPr>
          <a:xfrm>
            <a:off x="6142960" y="4092394"/>
            <a:ext cx="233250" cy="289042"/>
          </a:xfrm>
          <a:custGeom>
            <a:avLst/>
            <a:gdLst/>
            <a:ahLst/>
            <a:cxnLst/>
            <a:rect l="l" t="t" r="r" b="b"/>
            <a:pathLst>
              <a:path w="55" h="68">
                <a:moveTo>
                  <a:pt x="43" y="11"/>
                </a:moveTo>
                <a:cubicBezTo>
                  <a:pt x="30" y="0"/>
                  <a:pt x="12" y="11"/>
                  <a:pt x="5" y="24"/>
                </a:cubicBezTo>
                <a:cubicBezTo>
                  <a:pt x="0" y="33"/>
                  <a:pt x="0" y="44"/>
                  <a:pt x="6" y="53"/>
                </a:cubicBezTo>
                <a:cubicBezTo>
                  <a:pt x="16" y="68"/>
                  <a:pt x="35" y="64"/>
                  <a:pt x="45" y="51"/>
                </a:cubicBezTo>
                <a:cubicBezTo>
                  <a:pt x="55" y="40"/>
                  <a:pt x="54" y="21"/>
                  <a:pt x="43" y="11"/>
                </a:cubicBezTo>
                <a:close/>
                <a:moveTo>
                  <a:pt x="5" y="34"/>
                </a:moveTo>
                <a:cubicBezTo>
                  <a:pt x="9" y="26"/>
                  <a:pt x="13" y="18"/>
                  <a:pt x="22" y="14"/>
                </a:cubicBezTo>
                <a:cubicBezTo>
                  <a:pt x="26" y="12"/>
                  <a:pt x="31" y="12"/>
                  <a:pt x="35" y="13"/>
                </a:cubicBezTo>
                <a:cubicBezTo>
                  <a:pt x="23" y="15"/>
                  <a:pt x="13" y="27"/>
                  <a:pt x="9" y="38"/>
                </a:cubicBezTo>
                <a:cubicBezTo>
                  <a:pt x="8" y="42"/>
                  <a:pt x="8" y="45"/>
                  <a:pt x="8" y="48"/>
                </a:cubicBezTo>
                <a:cubicBezTo>
                  <a:pt x="6" y="44"/>
                  <a:pt x="5" y="39"/>
                  <a:pt x="5" y="34"/>
                </a:cubicBezTo>
                <a:close/>
                <a:moveTo>
                  <a:pt x="41" y="49"/>
                </a:moveTo>
                <a:cubicBezTo>
                  <a:pt x="34" y="59"/>
                  <a:pt x="20" y="61"/>
                  <a:pt x="11" y="53"/>
                </a:cubicBezTo>
                <a:cubicBezTo>
                  <a:pt x="11" y="53"/>
                  <a:pt x="11" y="53"/>
                  <a:pt x="11" y="52"/>
                </a:cubicBezTo>
                <a:cubicBezTo>
                  <a:pt x="10" y="47"/>
                  <a:pt x="12" y="41"/>
                  <a:pt x="14" y="36"/>
                </a:cubicBezTo>
                <a:cubicBezTo>
                  <a:pt x="19" y="24"/>
                  <a:pt x="28" y="17"/>
                  <a:pt x="41" y="16"/>
                </a:cubicBezTo>
                <a:cubicBezTo>
                  <a:pt x="41" y="16"/>
                  <a:pt x="41" y="16"/>
                  <a:pt x="41" y="17"/>
                </a:cubicBezTo>
                <a:cubicBezTo>
                  <a:pt x="50" y="25"/>
                  <a:pt x="47" y="40"/>
                  <a:pt x="41" y="4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4" name="CustomShape 229"/>
          <p:cNvSpPr/>
          <p:nvPr/>
        </p:nvSpPr>
        <p:spPr>
          <a:xfrm>
            <a:off x="6961853" y="4563932"/>
            <a:ext cx="520492" cy="555408"/>
          </a:xfrm>
          <a:custGeom>
            <a:avLst/>
            <a:gdLst/>
            <a:ahLst/>
            <a:cxnLst/>
            <a:rect l="l" t="t" r="r" b="b"/>
            <a:pathLst>
              <a:path w="123" h="131">
                <a:moveTo>
                  <a:pt x="59" y="20"/>
                </a:moveTo>
                <a:cubicBezTo>
                  <a:pt x="39" y="16"/>
                  <a:pt x="19" y="13"/>
                  <a:pt x="2" y="1"/>
                </a:cubicBezTo>
                <a:cubicBezTo>
                  <a:pt x="1" y="0"/>
                  <a:pt x="0" y="2"/>
                  <a:pt x="1" y="3"/>
                </a:cubicBezTo>
                <a:cubicBezTo>
                  <a:pt x="24" y="22"/>
                  <a:pt x="53" y="21"/>
                  <a:pt x="80" y="31"/>
                </a:cubicBezTo>
                <a:cubicBezTo>
                  <a:pt x="123" y="46"/>
                  <a:pt x="114" y="102"/>
                  <a:pt x="88" y="129"/>
                </a:cubicBezTo>
                <a:cubicBezTo>
                  <a:pt x="87" y="130"/>
                  <a:pt x="88" y="131"/>
                  <a:pt x="89" y="130"/>
                </a:cubicBezTo>
                <a:cubicBezTo>
                  <a:pt x="116" y="112"/>
                  <a:pt x="122" y="66"/>
                  <a:pt x="102" y="41"/>
                </a:cubicBezTo>
                <a:cubicBezTo>
                  <a:pt x="92" y="27"/>
                  <a:pt x="74" y="24"/>
                  <a:pt x="59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5" name="CustomShape 230"/>
          <p:cNvSpPr/>
          <p:nvPr/>
        </p:nvSpPr>
        <p:spPr>
          <a:xfrm>
            <a:off x="7046082" y="5141657"/>
            <a:ext cx="253767" cy="160179"/>
          </a:xfrm>
          <a:custGeom>
            <a:avLst/>
            <a:gdLst/>
            <a:ahLst/>
            <a:cxnLst/>
            <a:rect l="l" t="t" r="r" b="b"/>
            <a:pathLst>
              <a:path w="60" h="38">
                <a:moveTo>
                  <a:pt x="58" y="1"/>
                </a:moveTo>
                <a:cubicBezTo>
                  <a:pt x="41" y="15"/>
                  <a:pt x="21" y="25"/>
                  <a:pt x="1" y="36"/>
                </a:cubicBezTo>
                <a:cubicBezTo>
                  <a:pt x="0" y="36"/>
                  <a:pt x="1" y="38"/>
                  <a:pt x="2" y="37"/>
                </a:cubicBezTo>
                <a:cubicBezTo>
                  <a:pt x="23" y="29"/>
                  <a:pt x="44" y="18"/>
                  <a:pt x="59" y="2"/>
                </a:cubicBezTo>
                <a:cubicBezTo>
                  <a:pt x="60" y="1"/>
                  <a:pt x="59" y="0"/>
                  <a:pt x="5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6" name="CustomShape 231"/>
          <p:cNvSpPr/>
          <p:nvPr/>
        </p:nvSpPr>
        <p:spPr>
          <a:xfrm>
            <a:off x="11253935" y="1835488"/>
            <a:ext cx="496735" cy="618759"/>
          </a:xfrm>
          <a:custGeom>
            <a:avLst/>
            <a:gdLst/>
            <a:ahLst/>
            <a:cxnLst/>
            <a:rect l="l" t="t" r="r" b="b"/>
            <a:pathLst>
              <a:path w="117" h="146">
                <a:moveTo>
                  <a:pt x="88" y="38"/>
                </a:moveTo>
                <a:cubicBezTo>
                  <a:pt x="70" y="37"/>
                  <a:pt x="52" y="48"/>
                  <a:pt x="39" y="60"/>
                </a:cubicBezTo>
                <a:cubicBezTo>
                  <a:pt x="39" y="61"/>
                  <a:pt x="38" y="62"/>
                  <a:pt x="38" y="63"/>
                </a:cubicBezTo>
                <a:cubicBezTo>
                  <a:pt x="37" y="63"/>
                  <a:pt x="37" y="63"/>
                  <a:pt x="36" y="63"/>
                </a:cubicBezTo>
                <a:cubicBezTo>
                  <a:pt x="36" y="63"/>
                  <a:pt x="36" y="63"/>
                  <a:pt x="36" y="63"/>
                </a:cubicBezTo>
                <a:cubicBezTo>
                  <a:pt x="34" y="65"/>
                  <a:pt x="33" y="63"/>
                  <a:pt x="34" y="61"/>
                </a:cubicBezTo>
                <a:cubicBezTo>
                  <a:pt x="34" y="60"/>
                  <a:pt x="35" y="59"/>
                  <a:pt x="36" y="58"/>
                </a:cubicBezTo>
                <a:cubicBezTo>
                  <a:pt x="38" y="50"/>
                  <a:pt x="42" y="41"/>
                  <a:pt x="43" y="32"/>
                </a:cubicBezTo>
                <a:cubicBezTo>
                  <a:pt x="44" y="23"/>
                  <a:pt x="42" y="0"/>
                  <a:pt x="27" y="9"/>
                </a:cubicBezTo>
                <a:cubicBezTo>
                  <a:pt x="13" y="17"/>
                  <a:pt x="8" y="40"/>
                  <a:pt x="5" y="55"/>
                </a:cubicBezTo>
                <a:cubicBezTo>
                  <a:pt x="2" y="70"/>
                  <a:pt x="0" y="85"/>
                  <a:pt x="0" y="100"/>
                </a:cubicBezTo>
                <a:cubicBezTo>
                  <a:pt x="0" y="117"/>
                  <a:pt x="2" y="132"/>
                  <a:pt x="5" y="146"/>
                </a:cubicBezTo>
                <a:cubicBezTo>
                  <a:pt x="30" y="127"/>
                  <a:pt x="53" y="107"/>
                  <a:pt x="75" y="84"/>
                </a:cubicBezTo>
                <a:cubicBezTo>
                  <a:pt x="81" y="77"/>
                  <a:pt x="117" y="39"/>
                  <a:pt x="88" y="38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7" name="CustomShape 232"/>
          <p:cNvSpPr/>
          <p:nvPr/>
        </p:nvSpPr>
        <p:spPr>
          <a:xfrm>
            <a:off x="11253934" y="2165565"/>
            <a:ext cx="339796" cy="288682"/>
          </a:xfrm>
          <a:custGeom>
            <a:avLst/>
            <a:gdLst/>
            <a:ahLst/>
            <a:cxnLst/>
            <a:rect l="l" t="t" r="r" b="b"/>
            <a:pathLst>
              <a:path w="80" h="68">
                <a:moveTo>
                  <a:pt x="12" y="34"/>
                </a:moveTo>
                <a:cubicBezTo>
                  <a:pt x="11" y="35"/>
                  <a:pt x="9" y="35"/>
                  <a:pt x="8" y="33"/>
                </a:cubicBezTo>
                <a:cubicBezTo>
                  <a:pt x="5" y="27"/>
                  <a:pt x="3" y="20"/>
                  <a:pt x="0" y="13"/>
                </a:cubicBezTo>
                <a:cubicBezTo>
                  <a:pt x="0" y="16"/>
                  <a:pt x="0" y="19"/>
                  <a:pt x="0" y="22"/>
                </a:cubicBezTo>
                <a:cubicBezTo>
                  <a:pt x="0" y="39"/>
                  <a:pt x="2" y="54"/>
                  <a:pt x="5" y="68"/>
                </a:cubicBezTo>
                <a:cubicBezTo>
                  <a:pt x="30" y="49"/>
                  <a:pt x="53" y="29"/>
                  <a:pt x="75" y="6"/>
                </a:cubicBezTo>
                <a:cubicBezTo>
                  <a:pt x="76" y="5"/>
                  <a:pt x="78" y="3"/>
                  <a:pt x="80" y="0"/>
                </a:cubicBezTo>
                <a:cubicBezTo>
                  <a:pt x="58" y="12"/>
                  <a:pt x="35" y="23"/>
                  <a:pt x="12" y="34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8" name="CustomShape 233"/>
          <p:cNvSpPr/>
          <p:nvPr/>
        </p:nvSpPr>
        <p:spPr>
          <a:xfrm>
            <a:off x="11220459" y="1809931"/>
            <a:ext cx="530211" cy="704788"/>
          </a:xfrm>
          <a:custGeom>
            <a:avLst/>
            <a:gdLst/>
            <a:ahLst/>
            <a:cxnLst/>
            <a:rect l="l" t="t" r="r" b="b"/>
            <a:pathLst>
              <a:path w="125" h="166">
                <a:moveTo>
                  <a:pt x="97" y="38"/>
                </a:moveTo>
                <a:cubicBezTo>
                  <a:pt x="83" y="36"/>
                  <a:pt x="65" y="45"/>
                  <a:pt x="53" y="55"/>
                </a:cubicBezTo>
                <a:cubicBezTo>
                  <a:pt x="59" y="40"/>
                  <a:pt x="64" y="19"/>
                  <a:pt x="52" y="11"/>
                </a:cubicBezTo>
                <a:cubicBezTo>
                  <a:pt x="36" y="0"/>
                  <a:pt x="23" y="14"/>
                  <a:pt x="16" y="28"/>
                </a:cubicBezTo>
                <a:cubicBezTo>
                  <a:pt x="6" y="48"/>
                  <a:pt x="3" y="74"/>
                  <a:pt x="1" y="96"/>
                </a:cubicBezTo>
                <a:cubicBezTo>
                  <a:pt x="0" y="116"/>
                  <a:pt x="1" y="138"/>
                  <a:pt x="6" y="159"/>
                </a:cubicBezTo>
                <a:cubicBezTo>
                  <a:pt x="8" y="166"/>
                  <a:pt x="8" y="166"/>
                  <a:pt x="8" y="166"/>
                </a:cubicBezTo>
                <a:cubicBezTo>
                  <a:pt x="15" y="161"/>
                  <a:pt x="15" y="161"/>
                  <a:pt x="15" y="161"/>
                </a:cubicBezTo>
                <a:cubicBezTo>
                  <a:pt x="34" y="147"/>
                  <a:pt x="52" y="132"/>
                  <a:pt x="68" y="116"/>
                </a:cubicBezTo>
                <a:cubicBezTo>
                  <a:pt x="82" y="101"/>
                  <a:pt x="101" y="86"/>
                  <a:pt x="110" y="67"/>
                </a:cubicBezTo>
                <a:cubicBezTo>
                  <a:pt x="116" y="54"/>
                  <a:pt x="112" y="41"/>
                  <a:pt x="97" y="38"/>
                </a:cubicBezTo>
                <a:close/>
                <a:moveTo>
                  <a:pt x="83" y="90"/>
                </a:moveTo>
                <a:cubicBezTo>
                  <a:pt x="61" y="113"/>
                  <a:pt x="38" y="133"/>
                  <a:pt x="13" y="152"/>
                </a:cubicBezTo>
                <a:cubicBezTo>
                  <a:pt x="10" y="138"/>
                  <a:pt x="8" y="123"/>
                  <a:pt x="8" y="106"/>
                </a:cubicBezTo>
                <a:cubicBezTo>
                  <a:pt x="8" y="91"/>
                  <a:pt x="10" y="76"/>
                  <a:pt x="13" y="61"/>
                </a:cubicBezTo>
                <a:cubicBezTo>
                  <a:pt x="16" y="46"/>
                  <a:pt x="21" y="23"/>
                  <a:pt x="35" y="15"/>
                </a:cubicBezTo>
                <a:cubicBezTo>
                  <a:pt x="50" y="6"/>
                  <a:pt x="52" y="29"/>
                  <a:pt x="51" y="38"/>
                </a:cubicBezTo>
                <a:cubicBezTo>
                  <a:pt x="50" y="47"/>
                  <a:pt x="46" y="56"/>
                  <a:pt x="44" y="64"/>
                </a:cubicBezTo>
                <a:cubicBezTo>
                  <a:pt x="43" y="65"/>
                  <a:pt x="42" y="66"/>
                  <a:pt x="42" y="67"/>
                </a:cubicBezTo>
                <a:cubicBezTo>
                  <a:pt x="41" y="69"/>
                  <a:pt x="42" y="71"/>
                  <a:pt x="44" y="69"/>
                </a:cubicBezTo>
                <a:cubicBezTo>
                  <a:pt x="44" y="69"/>
                  <a:pt x="44" y="69"/>
                  <a:pt x="44" y="69"/>
                </a:cubicBezTo>
                <a:cubicBezTo>
                  <a:pt x="45" y="69"/>
                  <a:pt x="45" y="69"/>
                  <a:pt x="46" y="69"/>
                </a:cubicBezTo>
                <a:cubicBezTo>
                  <a:pt x="46" y="68"/>
                  <a:pt x="47" y="67"/>
                  <a:pt x="47" y="66"/>
                </a:cubicBezTo>
                <a:cubicBezTo>
                  <a:pt x="60" y="54"/>
                  <a:pt x="78" y="43"/>
                  <a:pt x="96" y="44"/>
                </a:cubicBezTo>
                <a:cubicBezTo>
                  <a:pt x="125" y="45"/>
                  <a:pt x="89" y="83"/>
                  <a:pt x="83" y="9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49" name="CustomShape 234"/>
          <p:cNvSpPr/>
          <p:nvPr/>
        </p:nvSpPr>
        <p:spPr>
          <a:xfrm>
            <a:off x="11626846" y="1614836"/>
            <a:ext cx="114465" cy="144341"/>
          </a:xfrm>
          <a:custGeom>
            <a:avLst/>
            <a:gdLst/>
            <a:ahLst/>
            <a:cxnLst/>
            <a:rect l="l" t="t" r="r" b="b"/>
            <a:pathLst>
              <a:path w="27" h="34">
                <a:moveTo>
                  <a:pt x="22" y="1"/>
                </a:moveTo>
                <a:cubicBezTo>
                  <a:pt x="15" y="10"/>
                  <a:pt x="3" y="19"/>
                  <a:pt x="0" y="31"/>
                </a:cubicBezTo>
                <a:cubicBezTo>
                  <a:pt x="0" y="33"/>
                  <a:pt x="2" y="34"/>
                  <a:pt x="3" y="33"/>
                </a:cubicBezTo>
                <a:cubicBezTo>
                  <a:pt x="8" y="29"/>
                  <a:pt x="11" y="24"/>
                  <a:pt x="14" y="19"/>
                </a:cubicBezTo>
                <a:cubicBezTo>
                  <a:pt x="18" y="14"/>
                  <a:pt x="21" y="9"/>
                  <a:pt x="25" y="4"/>
                </a:cubicBezTo>
                <a:cubicBezTo>
                  <a:pt x="27" y="2"/>
                  <a:pt x="24" y="0"/>
                  <a:pt x="22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0" name="CustomShape 235"/>
          <p:cNvSpPr/>
          <p:nvPr/>
        </p:nvSpPr>
        <p:spPr>
          <a:xfrm>
            <a:off x="11423832" y="1551125"/>
            <a:ext cx="33116" cy="127063"/>
          </a:xfrm>
          <a:custGeom>
            <a:avLst/>
            <a:gdLst/>
            <a:ahLst/>
            <a:cxnLst/>
            <a:rect l="l" t="t" r="r" b="b"/>
            <a:pathLst>
              <a:path w="8" h="30">
                <a:moveTo>
                  <a:pt x="6" y="15"/>
                </a:moveTo>
                <a:cubicBezTo>
                  <a:pt x="5" y="11"/>
                  <a:pt x="6" y="6"/>
                  <a:pt x="5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6"/>
                  <a:pt x="0" y="11"/>
                  <a:pt x="0" y="15"/>
                </a:cubicBezTo>
                <a:cubicBezTo>
                  <a:pt x="0" y="19"/>
                  <a:pt x="0" y="25"/>
                  <a:pt x="3" y="28"/>
                </a:cubicBezTo>
                <a:cubicBezTo>
                  <a:pt x="4" y="30"/>
                  <a:pt x="7" y="29"/>
                  <a:pt x="7" y="27"/>
                </a:cubicBezTo>
                <a:cubicBezTo>
                  <a:pt x="8" y="23"/>
                  <a:pt x="6" y="19"/>
                  <a:pt x="6" y="1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1" name="CustomShape 236"/>
          <p:cNvSpPr/>
          <p:nvPr/>
        </p:nvSpPr>
        <p:spPr>
          <a:xfrm>
            <a:off x="11169705" y="1647952"/>
            <a:ext cx="76310" cy="98627"/>
          </a:xfrm>
          <a:custGeom>
            <a:avLst/>
            <a:gdLst/>
            <a:ahLst/>
            <a:cxnLst/>
            <a:rect l="l" t="t" r="r" b="b"/>
            <a:pathLst>
              <a:path w="18" h="23">
                <a:moveTo>
                  <a:pt x="17" y="20"/>
                </a:moveTo>
                <a:cubicBezTo>
                  <a:pt x="16" y="16"/>
                  <a:pt x="14" y="13"/>
                  <a:pt x="11" y="10"/>
                </a:cubicBezTo>
                <a:cubicBezTo>
                  <a:pt x="9" y="7"/>
                  <a:pt x="7" y="2"/>
                  <a:pt x="3" y="1"/>
                </a:cubicBezTo>
                <a:cubicBezTo>
                  <a:pt x="2" y="0"/>
                  <a:pt x="0" y="1"/>
                  <a:pt x="1" y="2"/>
                </a:cubicBezTo>
                <a:cubicBezTo>
                  <a:pt x="1" y="6"/>
                  <a:pt x="4" y="10"/>
                  <a:pt x="6" y="13"/>
                </a:cubicBezTo>
                <a:cubicBezTo>
                  <a:pt x="8" y="16"/>
                  <a:pt x="11" y="20"/>
                  <a:pt x="15" y="22"/>
                </a:cubicBezTo>
                <a:cubicBezTo>
                  <a:pt x="16" y="23"/>
                  <a:pt x="18" y="21"/>
                  <a:pt x="17" y="2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2" name="CustomShape 237"/>
          <p:cNvSpPr/>
          <p:nvPr/>
        </p:nvSpPr>
        <p:spPr>
          <a:xfrm>
            <a:off x="11101674" y="1967231"/>
            <a:ext cx="101507" cy="42834"/>
          </a:xfrm>
          <a:custGeom>
            <a:avLst/>
            <a:gdLst/>
            <a:ahLst/>
            <a:cxnLst/>
            <a:rect l="l" t="t" r="r" b="b"/>
            <a:pathLst>
              <a:path w="24" h="10">
                <a:moveTo>
                  <a:pt x="22" y="5"/>
                </a:moveTo>
                <a:cubicBezTo>
                  <a:pt x="19" y="3"/>
                  <a:pt x="16" y="3"/>
                  <a:pt x="13" y="2"/>
                </a:cubicBezTo>
                <a:cubicBezTo>
                  <a:pt x="10" y="2"/>
                  <a:pt x="6" y="1"/>
                  <a:pt x="3" y="0"/>
                </a:cubicBezTo>
                <a:cubicBezTo>
                  <a:pt x="0" y="0"/>
                  <a:pt x="0" y="4"/>
                  <a:pt x="2" y="5"/>
                </a:cubicBezTo>
                <a:cubicBezTo>
                  <a:pt x="7" y="7"/>
                  <a:pt x="16" y="10"/>
                  <a:pt x="22" y="9"/>
                </a:cubicBezTo>
                <a:cubicBezTo>
                  <a:pt x="24" y="8"/>
                  <a:pt x="24" y="5"/>
                  <a:pt x="22" y="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3" name="CustomShape 238"/>
          <p:cNvSpPr/>
          <p:nvPr/>
        </p:nvSpPr>
        <p:spPr>
          <a:xfrm>
            <a:off x="11058840" y="2200480"/>
            <a:ext cx="85669" cy="25197"/>
          </a:xfrm>
          <a:custGeom>
            <a:avLst/>
            <a:gdLst/>
            <a:ahLst/>
            <a:cxnLst/>
            <a:rect l="l" t="t" r="r" b="b"/>
            <a:pathLst>
              <a:path w="20" h="6">
                <a:moveTo>
                  <a:pt x="18" y="1"/>
                </a:moveTo>
                <a:cubicBezTo>
                  <a:pt x="16" y="0"/>
                  <a:pt x="12" y="0"/>
                  <a:pt x="9" y="0"/>
                </a:cubicBezTo>
                <a:cubicBezTo>
                  <a:pt x="7" y="0"/>
                  <a:pt x="4" y="1"/>
                  <a:pt x="2" y="1"/>
                </a:cubicBezTo>
                <a:cubicBezTo>
                  <a:pt x="0" y="2"/>
                  <a:pt x="0" y="3"/>
                  <a:pt x="1" y="4"/>
                </a:cubicBezTo>
                <a:cubicBezTo>
                  <a:pt x="3" y="5"/>
                  <a:pt x="6" y="5"/>
                  <a:pt x="8" y="5"/>
                </a:cubicBezTo>
                <a:cubicBezTo>
                  <a:pt x="11" y="5"/>
                  <a:pt x="15" y="6"/>
                  <a:pt x="18" y="5"/>
                </a:cubicBezTo>
                <a:cubicBezTo>
                  <a:pt x="19" y="4"/>
                  <a:pt x="20" y="2"/>
                  <a:pt x="18" y="1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4" name="CustomShape 239"/>
          <p:cNvSpPr/>
          <p:nvPr/>
        </p:nvSpPr>
        <p:spPr>
          <a:xfrm>
            <a:off x="11466667" y="2386216"/>
            <a:ext cx="33116" cy="110866"/>
          </a:xfrm>
          <a:custGeom>
            <a:avLst/>
            <a:gdLst/>
            <a:ahLst/>
            <a:cxnLst/>
            <a:rect l="l" t="t" r="r" b="b"/>
            <a:pathLst>
              <a:path w="8" h="26">
                <a:moveTo>
                  <a:pt x="7" y="14"/>
                </a:moveTo>
                <a:cubicBezTo>
                  <a:pt x="7" y="10"/>
                  <a:pt x="8" y="6"/>
                  <a:pt x="6" y="2"/>
                </a:cubicBezTo>
                <a:cubicBezTo>
                  <a:pt x="5" y="1"/>
                  <a:pt x="3" y="0"/>
                  <a:pt x="2" y="2"/>
                </a:cubicBezTo>
                <a:cubicBezTo>
                  <a:pt x="0" y="5"/>
                  <a:pt x="1" y="9"/>
                  <a:pt x="1" y="12"/>
                </a:cubicBezTo>
                <a:cubicBezTo>
                  <a:pt x="1" y="16"/>
                  <a:pt x="2" y="21"/>
                  <a:pt x="5" y="24"/>
                </a:cubicBezTo>
                <a:cubicBezTo>
                  <a:pt x="5" y="26"/>
                  <a:pt x="8" y="26"/>
                  <a:pt x="8" y="24"/>
                </a:cubicBezTo>
                <a:cubicBezTo>
                  <a:pt x="8" y="20"/>
                  <a:pt x="8" y="17"/>
                  <a:pt x="7" y="1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5" name="CustomShape 240"/>
          <p:cNvSpPr/>
          <p:nvPr/>
        </p:nvSpPr>
        <p:spPr>
          <a:xfrm>
            <a:off x="11644483" y="2281469"/>
            <a:ext cx="71271" cy="63352"/>
          </a:xfrm>
          <a:custGeom>
            <a:avLst/>
            <a:gdLst/>
            <a:ahLst/>
            <a:cxnLst/>
            <a:rect l="l" t="t" r="r" b="b"/>
            <a:pathLst>
              <a:path w="17" h="15">
                <a:moveTo>
                  <a:pt x="16" y="12"/>
                </a:moveTo>
                <a:cubicBezTo>
                  <a:pt x="14" y="10"/>
                  <a:pt x="12" y="8"/>
                  <a:pt x="10" y="6"/>
                </a:cubicBezTo>
                <a:cubicBezTo>
                  <a:pt x="8" y="4"/>
                  <a:pt x="6" y="2"/>
                  <a:pt x="3" y="1"/>
                </a:cubicBezTo>
                <a:cubicBezTo>
                  <a:pt x="2" y="0"/>
                  <a:pt x="0" y="2"/>
                  <a:pt x="0" y="3"/>
                </a:cubicBezTo>
                <a:cubicBezTo>
                  <a:pt x="2" y="9"/>
                  <a:pt x="9" y="14"/>
                  <a:pt x="15" y="15"/>
                </a:cubicBezTo>
                <a:cubicBezTo>
                  <a:pt x="16" y="15"/>
                  <a:pt x="17" y="14"/>
                  <a:pt x="16" y="1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6" name="CustomShape 241"/>
          <p:cNvSpPr/>
          <p:nvPr/>
        </p:nvSpPr>
        <p:spPr>
          <a:xfrm>
            <a:off x="11763268" y="1957512"/>
            <a:ext cx="127063" cy="42834"/>
          </a:xfrm>
          <a:custGeom>
            <a:avLst/>
            <a:gdLst/>
            <a:ahLst/>
            <a:cxnLst/>
            <a:rect l="l" t="t" r="r" b="b"/>
            <a:pathLst>
              <a:path w="30" h="10">
                <a:moveTo>
                  <a:pt x="27" y="4"/>
                </a:moveTo>
                <a:cubicBezTo>
                  <a:pt x="19" y="3"/>
                  <a:pt x="9" y="0"/>
                  <a:pt x="2" y="4"/>
                </a:cubicBezTo>
                <a:cubicBezTo>
                  <a:pt x="0" y="5"/>
                  <a:pt x="1" y="7"/>
                  <a:pt x="3" y="8"/>
                </a:cubicBezTo>
                <a:cubicBezTo>
                  <a:pt x="6" y="10"/>
                  <a:pt x="10" y="9"/>
                  <a:pt x="14" y="9"/>
                </a:cubicBezTo>
                <a:cubicBezTo>
                  <a:pt x="18" y="9"/>
                  <a:pt x="23" y="9"/>
                  <a:pt x="27" y="9"/>
                </a:cubicBezTo>
                <a:cubicBezTo>
                  <a:pt x="30" y="9"/>
                  <a:pt x="30" y="4"/>
                  <a:pt x="27" y="4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7" name="CustomShape 242"/>
          <p:cNvSpPr/>
          <p:nvPr/>
        </p:nvSpPr>
        <p:spPr>
          <a:xfrm>
            <a:off x="11753909" y="2124170"/>
            <a:ext cx="50753" cy="25557"/>
          </a:xfrm>
          <a:custGeom>
            <a:avLst/>
            <a:gdLst/>
            <a:ahLst/>
            <a:cxnLst/>
            <a:rect l="l" t="t" r="r" b="b"/>
            <a:pathLst>
              <a:path w="12" h="6">
                <a:moveTo>
                  <a:pt x="9" y="2"/>
                </a:moveTo>
                <a:cubicBezTo>
                  <a:pt x="7" y="2"/>
                  <a:pt x="4" y="0"/>
                  <a:pt x="2" y="1"/>
                </a:cubicBezTo>
                <a:cubicBezTo>
                  <a:pt x="1" y="1"/>
                  <a:pt x="0" y="3"/>
                  <a:pt x="1" y="4"/>
                </a:cubicBezTo>
                <a:cubicBezTo>
                  <a:pt x="3" y="6"/>
                  <a:pt x="6" y="6"/>
                  <a:pt x="9" y="6"/>
                </a:cubicBezTo>
                <a:cubicBezTo>
                  <a:pt x="11" y="6"/>
                  <a:pt x="12" y="2"/>
                  <a:pt x="9" y="2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8" name="CustomShape 243"/>
          <p:cNvSpPr/>
          <p:nvPr/>
        </p:nvSpPr>
        <p:spPr>
          <a:xfrm>
            <a:off x="5722175" y="1521249"/>
            <a:ext cx="1514323" cy="1663343"/>
          </a:xfrm>
          <a:custGeom>
            <a:avLst/>
            <a:gdLst/>
            <a:ahLst/>
            <a:cxnLst/>
            <a:rect l="l" t="t" r="r" b="b"/>
            <a:pathLst>
              <a:path w="357" h="392">
                <a:moveTo>
                  <a:pt x="258" y="387"/>
                </a:moveTo>
                <a:cubicBezTo>
                  <a:pt x="268" y="355"/>
                  <a:pt x="279" y="324"/>
                  <a:pt x="290" y="293"/>
                </a:cubicBezTo>
                <a:cubicBezTo>
                  <a:pt x="302" y="260"/>
                  <a:pt x="314" y="227"/>
                  <a:pt x="326" y="194"/>
                </a:cubicBezTo>
                <a:cubicBezTo>
                  <a:pt x="336" y="165"/>
                  <a:pt x="347" y="136"/>
                  <a:pt x="355" y="106"/>
                </a:cubicBezTo>
                <a:cubicBezTo>
                  <a:pt x="357" y="99"/>
                  <a:pt x="357" y="99"/>
                  <a:pt x="357" y="99"/>
                </a:cubicBezTo>
                <a:cubicBezTo>
                  <a:pt x="354" y="94"/>
                  <a:pt x="354" y="94"/>
                  <a:pt x="354" y="94"/>
                </a:cubicBezTo>
                <a:cubicBezTo>
                  <a:pt x="352" y="90"/>
                  <a:pt x="349" y="86"/>
                  <a:pt x="346" y="82"/>
                </a:cubicBezTo>
                <a:cubicBezTo>
                  <a:pt x="341" y="75"/>
                  <a:pt x="341" y="75"/>
                  <a:pt x="341" y="75"/>
                </a:cubicBezTo>
                <a:cubicBezTo>
                  <a:pt x="335" y="73"/>
                  <a:pt x="335" y="73"/>
                  <a:pt x="335" y="73"/>
                </a:cubicBezTo>
                <a:cubicBezTo>
                  <a:pt x="332" y="72"/>
                  <a:pt x="332" y="72"/>
                  <a:pt x="332" y="72"/>
                </a:cubicBezTo>
                <a:cubicBezTo>
                  <a:pt x="330" y="72"/>
                  <a:pt x="328" y="71"/>
                  <a:pt x="326" y="71"/>
                </a:cubicBezTo>
                <a:cubicBezTo>
                  <a:pt x="301" y="64"/>
                  <a:pt x="275" y="57"/>
                  <a:pt x="250" y="50"/>
                </a:cubicBezTo>
                <a:cubicBezTo>
                  <a:pt x="225" y="42"/>
                  <a:pt x="199" y="34"/>
                  <a:pt x="174" y="25"/>
                </a:cubicBezTo>
                <a:cubicBezTo>
                  <a:pt x="156" y="18"/>
                  <a:pt x="139" y="10"/>
                  <a:pt x="121" y="2"/>
                </a:cubicBezTo>
                <a:cubicBezTo>
                  <a:pt x="117" y="0"/>
                  <a:pt x="117" y="0"/>
                  <a:pt x="117" y="0"/>
                </a:cubicBezTo>
                <a:cubicBezTo>
                  <a:pt x="115" y="5"/>
                  <a:pt x="115" y="5"/>
                  <a:pt x="115" y="5"/>
                </a:cubicBezTo>
                <a:cubicBezTo>
                  <a:pt x="111" y="11"/>
                  <a:pt x="107" y="18"/>
                  <a:pt x="104" y="24"/>
                </a:cubicBezTo>
                <a:cubicBezTo>
                  <a:pt x="96" y="24"/>
                  <a:pt x="88" y="25"/>
                  <a:pt x="82" y="28"/>
                </a:cubicBezTo>
                <a:cubicBezTo>
                  <a:pt x="76" y="31"/>
                  <a:pt x="73" y="37"/>
                  <a:pt x="73" y="44"/>
                </a:cubicBezTo>
                <a:cubicBezTo>
                  <a:pt x="73" y="51"/>
                  <a:pt x="78" y="60"/>
                  <a:pt x="86" y="62"/>
                </a:cubicBezTo>
                <a:cubicBezTo>
                  <a:pt x="85" y="63"/>
                  <a:pt x="85" y="64"/>
                  <a:pt x="84" y="66"/>
                </a:cubicBezTo>
                <a:cubicBezTo>
                  <a:pt x="78" y="66"/>
                  <a:pt x="71" y="67"/>
                  <a:pt x="66" y="71"/>
                </a:cubicBezTo>
                <a:cubicBezTo>
                  <a:pt x="56" y="77"/>
                  <a:pt x="59" y="98"/>
                  <a:pt x="71" y="98"/>
                </a:cubicBezTo>
                <a:cubicBezTo>
                  <a:pt x="71" y="99"/>
                  <a:pt x="71" y="100"/>
                  <a:pt x="70" y="101"/>
                </a:cubicBezTo>
                <a:cubicBezTo>
                  <a:pt x="65" y="102"/>
                  <a:pt x="60" y="104"/>
                  <a:pt x="56" y="108"/>
                </a:cubicBezTo>
                <a:cubicBezTo>
                  <a:pt x="49" y="114"/>
                  <a:pt x="47" y="130"/>
                  <a:pt x="58" y="133"/>
                </a:cubicBezTo>
                <a:cubicBezTo>
                  <a:pt x="57" y="136"/>
                  <a:pt x="56" y="139"/>
                  <a:pt x="55" y="142"/>
                </a:cubicBezTo>
                <a:cubicBezTo>
                  <a:pt x="47" y="145"/>
                  <a:pt x="39" y="151"/>
                  <a:pt x="35" y="156"/>
                </a:cubicBezTo>
                <a:cubicBezTo>
                  <a:pt x="28" y="165"/>
                  <a:pt x="29" y="179"/>
                  <a:pt x="42" y="180"/>
                </a:cubicBezTo>
                <a:cubicBezTo>
                  <a:pt x="41" y="182"/>
                  <a:pt x="40" y="184"/>
                  <a:pt x="39" y="186"/>
                </a:cubicBezTo>
                <a:cubicBezTo>
                  <a:pt x="37" y="186"/>
                  <a:pt x="35" y="187"/>
                  <a:pt x="33" y="187"/>
                </a:cubicBezTo>
                <a:cubicBezTo>
                  <a:pt x="27" y="190"/>
                  <a:pt x="23" y="194"/>
                  <a:pt x="19" y="199"/>
                </a:cubicBezTo>
                <a:cubicBezTo>
                  <a:pt x="13" y="208"/>
                  <a:pt x="17" y="219"/>
                  <a:pt x="27" y="222"/>
                </a:cubicBezTo>
                <a:cubicBezTo>
                  <a:pt x="26" y="222"/>
                  <a:pt x="26" y="223"/>
                  <a:pt x="26" y="224"/>
                </a:cubicBezTo>
                <a:cubicBezTo>
                  <a:pt x="19" y="225"/>
                  <a:pt x="11" y="229"/>
                  <a:pt x="7" y="233"/>
                </a:cubicBezTo>
                <a:cubicBezTo>
                  <a:pt x="0" y="241"/>
                  <a:pt x="6" y="252"/>
                  <a:pt x="15" y="255"/>
                </a:cubicBezTo>
                <a:cubicBezTo>
                  <a:pt x="12" y="263"/>
                  <a:pt x="9" y="272"/>
                  <a:pt x="6" y="280"/>
                </a:cubicBezTo>
                <a:cubicBezTo>
                  <a:pt x="5" y="285"/>
                  <a:pt x="5" y="285"/>
                  <a:pt x="5" y="285"/>
                </a:cubicBezTo>
                <a:cubicBezTo>
                  <a:pt x="6" y="290"/>
                  <a:pt x="6" y="290"/>
                  <a:pt x="6" y="290"/>
                </a:cubicBezTo>
                <a:cubicBezTo>
                  <a:pt x="9" y="293"/>
                  <a:pt x="9" y="293"/>
                  <a:pt x="9" y="293"/>
                </a:cubicBezTo>
                <a:cubicBezTo>
                  <a:pt x="12" y="299"/>
                  <a:pt x="16" y="305"/>
                  <a:pt x="19" y="312"/>
                </a:cubicBezTo>
                <a:cubicBezTo>
                  <a:pt x="22" y="318"/>
                  <a:pt x="22" y="318"/>
                  <a:pt x="22" y="318"/>
                </a:cubicBezTo>
                <a:cubicBezTo>
                  <a:pt x="22" y="318"/>
                  <a:pt x="22" y="318"/>
                  <a:pt x="22" y="319"/>
                </a:cubicBezTo>
                <a:cubicBezTo>
                  <a:pt x="29" y="320"/>
                  <a:pt x="29" y="320"/>
                  <a:pt x="29" y="320"/>
                </a:cubicBezTo>
                <a:cubicBezTo>
                  <a:pt x="52" y="329"/>
                  <a:pt x="77" y="336"/>
                  <a:pt x="101" y="343"/>
                </a:cubicBezTo>
                <a:cubicBezTo>
                  <a:pt x="134" y="354"/>
                  <a:pt x="168" y="365"/>
                  <a:pt x="202" y="375"/>
                </a:cubicBezTo>
                <a:cubicBezTo>
                  <a:pt x="218" y="380"/>
                  <a:pt x="233" y="385"/>
                  <a:pt x="249" y="390"/>
                </a:cubicBezTo>
                <a:cubicBezTo>
                  <a:pt x="256" y="392"/>
                  <a:pt x="256" y="392"/>
                  <a:pt x="256" y="392"/>
                </a:cubicBezTo>
                <a:lnTo>
                  <a:pt x="258" y="387"/>
                </a:lnTo>
                <a:close/>
                <a:moveTo>
                  <a:pt x="79" y="49"/>
                </a:moveTo>
                <a:cubicBezTo>
                  <a:pt x="78" y="46"/>
                  <a:pt x="78" y="43"/>
                  <a:pt x="78" y="40"/>
                </a:cubicBezTo>
                <a:cubicBezTo>
                  <a:pt x="79" y="35"/>
                  <a:pt x="85" y="32"/>
                  <a:pt x="90" y="30"/>
                </a:cubicBezTo>
                <a:cubicBezTo>
                  <a:pt x="94" y="29"/>
                  <a:pt x="98" y="29"/>
                  <a:pt x="101" y="29"/>
                </a:cubicBezTo>
                <a:cubicBezTo>
                  <a:pt x="108" y="30"/>
                  <a:pt x="108" y="30"/>
                  <a:pt x="108" y="30"/>
                </a:cubicBezTo>
                <a:cubicBezTo>
                  <a:pt x="111" y="32"/>
                  <a:pt x="114" y="34"/>
                  <a:pt x="118" y="36"/>
                </a:cubicBezTo>
                <a:cubicBezTo>
                  <a:pt x="118" y="36"/>
                  <a:pt x="118" y="36"/>
                  <a:pt x="118" y="37"/>
                </a:cubicBezTo>
                <a:cubicBezTo>
                  <a:pt x="117" y="38"/>
                  <a:pt x="116" y="38"/>
                  <a:pt x="115" y="39"/>
                </a:cubicBezTo>
                <a:cubicBezTo>
                  <a:pt x="115" y="39"/>
                  <a:pt x="115" y="39"/>
                  <a:pt x="115" y="40"/>
                </a:cubicBezTo>
                <a:cubicBezTo>
                  <a:pt x="108" y="36"/>
                  <a:pt x="100" y="34"/>
                  <a:pt x="93" y="35"/>
                </a:cubicBezTo>
                <a:cubicBezTo>
                  <a:pt x="85" y="37"/>
                  <a:pt x="82" y="51"/>
                  <a:pt x="89" y="54"/>
                </a:cubicBezTo>
                <a:cubicBezTo>
                  <a:pt x="89" y="55"/>
                  <a:pt x="88" y="56"/>
                  <a:pt x="88" y="58"/>
                </a:cubicBezTo>
                <a:cubicBezTo>
                  <a:pt x="84" y="55"/>
                  <a:pt x="81" y="54"/>
                  <a:pt x="79" y="49"/>
                </a:cubicBezTo>
                <a:close/>
                <a:moveTo>
                  <a:pt x="91" y="50"/>
                </a:moveTo>
                <a:cubicBezTo>
                  <a:pt x="90" y="47"/>
                  <a:pt x="89" y="44"/>
                  <a:pt x="91" y="41"/>
                </a:cubicBezTo>
                <a:cubicBezTo>
                  <a:pt x="93" y="40"/>
                  <a:pt x="94" y="39"/>
                  <a:pt x="96" y="39"/>
                </a:cubicBezTo>
                <a:cubicBezTo>
                  <a:pt x="95" y="43"/>
                  <a:pt x="93" y="46"/>
                  <a:pt x="91" y="50"/>
                </a:cubicBezTo>
                <a:close/>
                <a:moveTo>
                  <a:pt x="64" y="81"/>
                </a:moveTo>
                <a:cubicBezTo>
                  <a:pt x="65" y="76"/>
                  <a:pt x="70" y="74"/>
                  <a:pt x="74" y="72"/>
                </a:cubicBezTo>
                <a:cubicBezTo>
                  <a:pt x="82" y="70"/>
                  <a:pt x="93" y="70"/>
                  <a:pt x="101" y="74"/>
                </a:cubicBezTo>
                <a:cubicBezTo>
                  <a:pt x="100" y="74"/>
                  <a:pt x="100" y="75"/>
                  <a:pt x="100" y="75"/>
                </a:cubicBezTo>
                <a:cubicBezTo>
                  <a:pt x="100" y="76"/>
                  <a:pt x="97" y="76"/>
                  <a:pt x="96" y="76"/>
                </a:cubicBezTo>
                <a:cubicBezTo>
                  <a:pt x="96" y="76"/>
                  <a:pt x="96" y="76"/>
                  <a:pt x="96" y="76"/>
                </a:cubicBezTo>
                <a:cubicBezTo>
                  <a:pt x="93" y="75"/>
                  <a:pt x="91" y="75"/>
                  <a:pt x="88" y="74"/>
                </a:cubicBezTo>
                <a:cubicBezTo>
                  <a:pt x="88" y="74"/>
                  <a:pt x="88" y="74"/>
                  <a:pt x="88" y="74"/>
                </a:cubicBezTo>
                <a:cubicBezTo>
                  <a:pt x="85" y="74"/>
                  <a:pt x="83" y="74"/>
                  <a:pt x="81" y="74"/>
                </a:cubicBezTo>
                <a:cubicBezTo>
                  <a:pt x="81" y="74"/>
                  <a:pt x="81" y="74"/>
                  <a:pt x="81" y="74"/>
                </a:cubicBezTo>
                <a:cubicBezTo>
                  <a:pt x="80" y="74"/>
                  <a:pt x="78" y="74"/>
                  <a:pt x="77" y="75"/>
                </a:cubicBezTo>
                <a:cubicBezTo>
                  <a:pt x="74" y="75"/>
                  <a:pt x="71" y="77"/>
                  <a:pt x="70" y="81"/>
                </a:cubicBezTo>
                <a:cubicBezTo>
                  <a:pt x="69" y="84"/>
                  <a:pt x="71" y="89"/>
                  <a:pt x="74" y="90"/>
                </a:cubicBezTo>
                <a:cubicBezTo>
                  <a:pt x="74" y="92"/>
                  <a:pt x="73" y="93"/>
                  <a:pt x="73" y="95"/>
                </a:cubicBezTo>
                <a:cubicBezTo>
                  <a:pt x="68" y="91"/>
                  <a:pt x="64" y="88"/>
                  <a:pt x="64" y="81"/>
                </a:cubicBezTo>
                <a:close/>
                <a:moveTo>
                  <a:pt x="76" y="87"/>
                </a:moveTo>
                <a:cubicBezTo>
                  <a:pt x="74" y="85"/>
                  <a:pt x="73" y="82"/>
                  <a:pt x="76" y="80"/>
                </a:cubicBezTo>
                <a:cubicBezTo>
                  <a:pt x="77" y="79"/>
                  <a:pt x="78" y="79"/>
                  <a:pt x="79" y="79"/>
                </a:cubicBezTo>
                <a:cubicBezTo>
                  <a:pt x="78" y="81"/>
                  <a:pt x="77" y="84"/>
                  <a:pt x="76" y="87"/>
                </a:cubicBezTo>
                <a:close/>
                <a:moveTo>
                  <a:pt x="64" y="108"/>
                </a:moveTo>
                <a:cubicBezTo>
                  <a:pt x="66" y="107"/>
                  <a:pt x="68" y="106"/>
                  <a:pt x="71" y="106"/>
                </a:cubicBezTo>
                <a:cubicBezTo>
                  <a:pt x="72" y="105"/>
                  <a:pt x="74" y="105"/>
                  <a:pt x="75" y="105"/>
                </a:cubicBezTo>
                <a:cubicBezTo>
                  <a:pt x="75" y="105"/>
                  <a:pt x="75" y="105"/>
                  <a:pt x="75" y="105"/>
                </a:cubicBezTo>
                <a:cubicBezTo>
                  <a:pt x="80" y="104"/>
                  <a:pt x="84" y="104"/>
                  <a:pt x="88" y="104"/>
                </a:cubicBezTo>
                <a:cubicBezTo>
                  <a:pt x="87" y="106"/>
                  <a:pt x="87" y="107"/>
                  <a:pt x="86" y="108"/>
                </a:cubicBezTo>
                <a:cubicBezTo>
                  <a:pt x="85" y="109"/>
                  <a:pt x="84" y="109"/>
                  <a:pt x="83" y="110"/>
                </a:cubicBezTo>
                <a:cubicBezTo>
                  <a:pt x="82" y="109"/>
                  <a:pt x="79" y="109"/>
                  <a:pt x="78" y="109"/>
                </a:cubicBezTo>
                <a:cubicBezTo>
                  <a:pt x="74" y="109"/>
                  <a:pt x="69" y="109"/>
                  <a:pt x="65" y="110"/>
                </a:cubicBezTo>
                <a:cubicBezTo>
                  <a:pt x="59" y="112"/>
                  <a:pt x="55" y="120"/>
                  <a:pt x="62" y="124"/>
                </a:cubicBezTo>
                <a:cubicBezTo>
                  <a:pt x="61" y="126"/>
                  <a:pt x="60" y="128"/>
                  <a:pt x="60" y="130"/>
                </a:cubicBezTo>
                <a:cubicBezTo>
                  <a:pt x="51" y="122"/>
                  <a:pt x="55" y="113"/>
                  <a:pt x="64" y="108"/>
                </a:cubicBezTo>
                <a:close/>
                <a:moveTo>
                  <a:pt x="63" y="121"/>
                </a:moveTo>
                <a:cubicBezTo>
                  <a:pt x="62" y="119"/>
                  <a:pt x="62" y="117"/>
                  <a:pt x="64" y="116"/>
                </a:cubicBezTo>
                <a:cubicBezTo>
                  <a:pt x="65" y="116"/>
                  <a:pt x="65" y="116"/>
                  <a:pt x="65" y="115"/>
                </a:cubicBezTo>
                <a:cubicBezTo>
                  <a:pt x="64" y="117"/>
                  <a:pt x="63" y="119"/>
                  <a:pt x="63" y="121"/>
                </a:cubicBezTo>
                <a:close/>
                <a:moveTo>
                  <a:pt x="34" y="168"/>
                </a:moveTo>
                <a:cubicBezTo>
                  <a:pt x="33" y="164"/>
                  <a:pt x="38" y="159"/>
                  <a:pt x="41" y="156"/>
                </a:cubicBezTo>
                <a:cubicBezTo>
                  <a:pt x="45" y="152"/>
                  <a:pt x="49" y="149"/>
                  <a:pt x="54" y="147"/>
                </a:cubicBezTo>
                <a:cubicBezTo>
                  <a:pt x="59" y="145"/>
                  <a:pt x="64" y="145"/>
                  <a:pt x="69" y="145"/>
                </a:cubicBezTo>
                <a:cubicBezTo>
                  <a:pt x="69" y="146"/>
                  <a:pt x="70" y="146"/>
                  <a:pt x="69" y="147"/>
                </a:cubicBezTo>
                <a:cubicBezTo>
                  <a:pt x="69" y="148"/>
                  <a:pt x="68" y="148"/>
                  <a:pt x="67" y="149"/>
                </a:cubicBezTo>
                <a:cubicBezTo>
                  <a:pt x="67" y="149"/>
                  <a:pt x="67" y="149"/>
                  <a:pt x="67" y="149"/>
                </a:cubicBezTo>
                <a:cubicBezTo>
                  <a:pt x="61" y="146"/>
                  <a:pt x="51" y="151"/>
                  <a:pt x="46" y="154"/>
                </a:cubicBezTo>
                <a:cubicBezTo>
                  <a:pt x="39" y="159"/>
                  <a:pt x="38" y="167"/>
                  <a:pt x="45" y="171"/>
                </a:cubicBezTo>
                <a:cubicBezTo>
                  <a:pt x="44" y="173"/>
                  <a:pt x="43" y="175"/>
                  <a:pt x="43" y="177"/>
                </a:cubicBezTo>
                <a:cubicBezTo>
                  <a:pt x="39" y="175"/>
                  <a:pt x="34" y="173"/>
                  <a:pt x="34" y="168"/>
                </a:cubicBezTo>
                <a:close/>
                <a:moveTo>
                  <a:pt x="48" y="161"/>
                </a:moveTo>
                <a:cubicBezTo>
                  <a:pt x="48" y="163"/>
                  <a:pt x="47" y="166"/>
                  <a:pt x="46" y="168"/>
                </a:cubicBezTo>
                <a:cubicBezTo>
                  <a:pt x="42" y="164"/>
                  <a:pt x="45" y="159"/>
                  <a:pt x="50" y="156"/>
                </a:cubicBezTo>
                <a:cubicBezTo>
                  <a:pt x="50" y="158"/>
                  <a:pt x="49" y="159"/>
                  <a:pt x="48" y="161"/>
                </a:cubicBezTo>
                <a:close/>
                <a:moveTo>
                  <a:pt x="21" y="211"/>
                </a:moveTo>
                <a:cubicBezTo>
                  <a:pt x="19" y="207"/>
                  <a:pt x="22" y="203"/>
                  <a:pt x="24" y="199"/>
                </a:cubicBezTo>
                <a:cubicBezTo>
                  <a:pt x="27" y="196"/>
                  <a:pt x="30" y="194"/>
                  <a:pt x="33" y="192"/>
                </a:cubicBezTo>
                <a:cubicBezTo>
                  <a:pt x="39" y="189"/>
                  <a:pt x="45" y="190"/>
                  <a:pt x="51" y="191"/>
                </a:cubicBezTo>
                <a:cubicBezTo>
                  <a:pt x="51" y="192"/>
                  <a:pt x="51" y="192"/>
                  <a:pt x="51" y="193"/>
                </a:cubicBezTo>
                <a:cubicBezTo>
                  <a:pt x="51" y="194"/>
                  <a:pt x="51" y="194"/>
                  <a:pt x="50" y="195"/>
                </a:cubicBezTo>
                <a:cubicBezTo>
                  <a:pt x="45" y="189"/>
                  <a:pt x="34" y="193"/>
                  <a:pt x="30" y="198"/>
                </a:cubicBezTo>
                <a:cubicBezTo>
                  <a:pt x="26" y="203"/>
                  <a:pt x="24" y="210"/>
                  <a:pt x="29" y="214"/>
                </a:cubicBezTo>
                <a:cubicBezTo>
                  <a:pt x="29" y="215"/>
                  <a:pt x="28" y="216"/>
                  <a:pt x="28" y="218"/>
                </a:cubicBezTo>
                <a:cubicBezTo>
                  <a:pt x="25" y="216"/>
                  <a:pt x="22" y="215"/>
                  <a:pt x="21" y="211"/>
                </a:cubicBezTo>
                <a:close/>
                <a:moveTo>
                  <a:pt x="31" y="210"/>
                </a:moveTo>
                <a:cubicBezTo>
                  <a:pt x="30" y="209"/>
                  <a:pt x="30" y="208"/>
                  <a:pt x="30" y="207"/>
                </a:cubicBezTo>
                <a:cubicBezTo>
                  <a:pt x="30" y="204"/>
                  <a:pt x="32" y="202"/>
                  <a:pt x="33" y="200"/>
                </a:cubicBezTo>
                <a:cubicBezTo>
                  <a:pt x="34" y="200"/>
                  <a:pt x="34" y="199"/>
                  <a:pt x="35" y="199"/>
                </a:cubicBezTo>
                <a:cubicBezTo>
                  <a:pt x="33" y="203"/>
                  <a:pt x="32" y="206"/>
                  <a:pt x="31" y="210"/>
                </a:cubicBezTo>
                <a:close/>
                <a:moveTo>
                  <a:pt x="8" y="244"/>
                </a:moveTo>
                <a:cubicBezTo>
                  <a:pt x="7" y="240"/>
                  <a:pt x="9" y="237"/>
                  <a:pt x="12" y="235"/>
                </a:cubicBezTo>
                <a:cubicBezTo>
                  <a:pt x="18" y="228"/>
                  <a:pt x="29" y="228"/>
                  <a:pt x="38" y="228"/>
                </a:cubicBezTo>
                <a:cubicBezTo>
                  <a:pt x="37" y="229"/>
                  <a:pt x="36" y="230"/>
                  <a:pt x="36" y="230"/>
                </a:cubicBezTo>
                <a:cubicBezTo>
                  <a:pt x="35" y="231"/>
                  <a:pt x="35" y="231"/>
                  <a:pt x="35" y="231"/>
                </a:cubicBezTo>
                <a:cubicBezTo>
                  <a:pt x="32" y="230"/>
                  <a:pt x="29" y="230"/>
                  <a:pt x="26" y="230"/>
                </a:cubicBezTo>
                <a:cubicBezTo>
                  <a:pt x="22" y="230"/>
                  <a:pt x="19" y="231"/>
                  <a:pt x="17" y="234"/>
                </a:cubicBezTo>
                <a:cubicBezTo>
                  <a:pt x="14" y="237"/>
                  <a:pt x="13" y="245"/>
                  <a:pt x="18" y="246"/>
                </a:cubicBezTo>
                <a:cubicBezTo>
                  <a:pt x="17" y="248"/>
                  <a:pt x="17" y="250"/>
                  <a:pt x="16" y="251"/>
                </a:cubicBezTo>
                <a:cubicBezTo>
                  <a:pt x="13" y="249"/>
                  <a:pt x="10" y="248"/>
                  <a:pt x="8" y="244"/>
                </a:cubicBezTo>
                <a:close/>
                <a:moveTo>
                  <a:pt x="19" y="243"/>
                </a:moveTo>
                <a:cubicBezTo>
                  <a:pt x="18" y="242"/>
                  <a:pt x="18" y="242"/>
                  <a:pt x="18" y="240"/>
                </a:cubicBezTo>
                <a:cubicBezTo>
                  <a:pt x="18" y="238"/>
                  <a:pt x="20" y="235"/>
                  <a:pt x="22" y="234"/>
                </a:cubicBezTo>
                <a:cubicBezTo>
                  <a:pt x="22" y="234"/>
                  <a:pt x="22" y="234"/>
                  <a:pt x="22" y="234"/>
                </a:cubicBezTo>
                <a:cubicBezTo>
                  <a:pt x="21" y="237"/>
                  <a:pt x="20" y="240"/>
                  <a:pt x="19" y="243"/>
                </a:cubicBezTo>
                <a:close/>
                <a:moveTo>
                  <a:pt x="11" y="287"/>
                </a:moveTo>
                <a:cubicBezTo>
                  <a:pt x="11" y="287"/>
                  <a:pt x="11" y="287"/>
                  <a:pt x="11" y="287"/>
                </a:cubicBezTo>
                <a:cubicBezTo>
                  <a:pt x="17" y="269"/>
                  <a:pt x="23" y="251"/>
                  <a:pt x="29" y="233"/>
                </a:cubicBezTo>
                <a:cubicBezTo>
                  <a:pt x="31" y="234"/>
                  <a:pt x="34" y="234"/>
                  <a:pt x="36" y="234"/>
                </a:cubicBezTo>
                <a:cubicBezTo>
                  <a:pt x="36" y="234"/>
                  <a:pt x="37" y="234"/>
                  <a:pt x="37" y="234"/>
                </a:cubicBezTo>
                <a:cubicBezTo>
                  <a:pt x="39" y="234"/>
                  <a:pt x="40" y="232"/>
                  <a:pt x="41" y="231"/>
                </a:cubicBezTo>
                <a:cubicBezTo>
                  <a:pt x="41" y="230"/>
                  <a:pt x="41" y="229"/>
                  <a:pt x="41" y="229"/>
                </a:cubicBezTo>
                <a:cubicBezTo>
                  <a:pt x="41" y="228"/>
                  <a:pt x="40" y="228"/>
                  <a:pt x="40" y="228"/>
                </a:cubicBezTo>
                <a:cubicBezTo>
                  <a:pt x="40" y="227"/>
                  <a:pt x="40" y="227"/>
                  <a:pt x="40" y="227"/>
                </a:cubicBezTo>
                <a:cubicBezTo>
                  <a:pt x="38" y="225"/>
                  <a:pt x="35" y="224"/>
                  <a:pt x="32" y="224"/>
                </a:cubicBezTo>
                <a:cubicBezTo>
                  <a:pt x="35" y="215"/>
                  <a:pt x="39" y="205"/>
                  <a:pt x="42" y="196"/>
                </a:cubicBezTo>
                <a:cubicBezTo>
                  <a:pt x="44" y="196"/>
                  <a:pt x="47" y="197"/>
                  <a:pt x="49" y="198"/>
                </a:cubicBezTo>
                <a:cubicBezTo>
                  <a:pt x="50" y="199"/>
                  <a:pt x="51" y="199"/>
                  <a:pt x="52" y="198"/>
                </a:cubicBezTo>
                <a:cubicBezTo>
                  <a:pt x="56" y="196"/>
                  <a:pt x="56" y="191"/>
                  <a:pt x="53" y="188"/>
                </a:cubicBezTo>
                <a:cubicBezTo>
                  <a:pt x="52" y="188"/>
                  <a:pt x="52" y="188"/>
                  <a:pt x="52" y="188"/>
                </a:cubicBezTo>
                <a:cubicBezTo>
                  <a:pt x="50" y="186"/>
                  <a:pt x="48" y="186"/>
                  <a:pt x="46" y="185"/>
                </a:cubicBezTo>
                <a:cubicBezTo>
                  <a:pt x="47" y="180"/>
                  <a:pt x="49" y="175"/>
                  <a:pt x="51" y="170"/>
                </a:cubicBezTo>
                <a:cubicBezTo>
                  <a:pt x="53" y="164"/>
                  <a:pt x="55" y="158"/>
                  <a:pt x="57" y="153"/>
                </a:cubicBezTo>
                <a:cubicBezTo>
                  <a:pt x="58" y="153"/>
                  <a:pt x="58" y="152"/>
                  <a:pt x="59" y="152"/>
                </a:cubicBezTo>
                <a:cubicBezTo>
                  <a:pt x="62" y="152"/>
                  <a:pt x="65" y="153"/>
                  <a:pt x="69" y="152"/>
                </a:cubicBezTo>
                <a:cubicBezTo>
                  <a:pt x="69" y="152"/>
                  <a:pt x="69" y="152"/>
                  <a:pt x="69" y="152"/>
                </a:cubicBezTo>
                <a:cubicBezTo>
                  <a:pt x="71" y="151"/>
                  <a:pt x="73" y="150"/>
                  <a:pt x="73" y="148"/>
                </a:cubicBezTo>
                <a:cubicBezTo>
                  <a:pt x="73" y="147"/>
                  <a:pt x="73" y="145"/>
                  <a:pt x="72" y="144"/>
                </a:cubicBezTo>
                <a:cubicBezTo>
                  <a:pt x="72" y="144"/>
                  <a:pt x="72" y="144"/>
                  <a:pt x="72" y="143"/>
                </a:cubicBezTo>
                <a:cubicBezTo>
                  <a:pt x="69" y="141"/>
                  <a:pt x="65" y="140"/>
                  <a:pt x="62" y="141"/>
                </a:cubicBezTo>
                <a:cubicBezTo>
                  <a:pt x="65" y="132"/>
                  <a:pt x="69" y="122"/>
                  <a:pt x="72" y="113"/>
                </a:cubicBezTo>
                <a:cubicBezTo>
                  <a:pt x="72" y="113"/>
                  <a:pt x="72" y="113"/>
                  <a:pt x="72" y="113"/>
                </a:cubicBezTo>
                <a:cubicBezTo>
                  <a:pt x="75" y="113"/>
                  <a:pt x="78" y="113"/>
                  <a:pt x="82" y="113"/>
                </a:cubicBezTo>
                <a:cubicBezTo>
                  <a:pt x="87" y="115"/>
                  <a:pt x="93" y="108"/>
                  <a:pt x="91" y="103"/>
                </a:cubicBezTo>
                <a:cubicBezTo>
                  <a:pt x="91" y="102"/>
                  <a:pt x="91" y="101"/>
                  <a:pt x="90" y="101"/>
                </a:cubicBezTo>
                <a:cubicBezTo>
                  <a:pt x="86" y="100"/>
                  <a:pt x="82" y="99"/>
                  <a:pt x="77" y="100"/>
                </a:cubicBezTo>
                <a:cubicBezTo>
                  <a:pt x="80" y="93"/>
                  <a:pt x="83" y="86"/>
                  <a:pt x="86" y="79"/>
                </a:cubicBezTo>
                <a:cubicBezTo>
                  <a:pt x="89" y="79"/>
                  <a:pt x="92" y="79"/>
                  <a:pt x="96" y="80"/>
                </a:cubicBezTo>
                <a:cubicBezTo>
                  <a:pt x="96" y="80"/>
                  <a:pt x="96" y="80"/>
                  <a:pt x="97" y="80"/>
                </a:cubicBezTo>
                <a:cubicBezTo>
                  <a:pt x="99" y="81"/>
                  <a:pt x="103" y="79"/>
                  <a:pt x="104" y="77"/>
                </a:cubicBezTo>
                <a:cubicBezTo>
                  <a:pt x="105" y="76"/>
                  <a:pt x="105" y="74"/>
                  <a:pt x="104" y="73"/>
                </a:cubicBezTo>
                <a:cubicBezTo>
                  <a:pt x="104" y="71"/>
                  <a:pt x="103" y="71"/>
                  <a:pt x="102" y="70"/>
                </a:cubicBezTo>
                <a:cubicBezTo>
                  <a:pt x="101" y="70"/>
                  <a:pt x="101" y="70"/>
                  <a:pt x="101" y="70"/>
                </a:cubicBezTo>
                <a:cubicBezTo>
                  <a:pt x="98" y="68"/>
                  <a:pt x="95" y="67"/>
                  <a:pt x="91" y="66"/>
                </a:cubicBezTo>
                <a:cubicBezTo>
                  <a:pt x="95" y="57"/>
                  <a:pt x="99" y="49"/>
                  <a:pt x="103" y="40"/>
                </a:cubicBezTo>
                <a:cubicBezTo>
                  <a:pt x="108" y="41"/>
                  <a:pt x="112" y="43"/>
                  <a:pt x="117" y="44"/>
                </a:cubicBezTo>
                <a:cubicBezTo>
                  <a:pt x="118" y="44"/>
                  <a:pt x="118" y="43"/>
                  <a:pt x="118" y="43"/>
                </a:cubicBezTo>
                <a:cubicBezTo>
                  <a:pt x="120" y="42"/>
                  <a:pt x="122" y="39"/>
                  <a:pt x="122" y="37"/>
                </a:cubicBezTo>
                <a:cubicBezTo>
                  <a:pt x="122" y="37"/>
                  <a:pt x="122" y="37"/>
                  <a:pt x="122" y="36"/>
                </a:cubicBezTo>
                <a:cubicBezTo>
                  <a:pt x="120" y="30"/>
                  <a:pt x="116" y="27"/>
                  <a:pt x="110" y="25"/>
                </a:cubicBezTo>
                <a:cubicBezTo>
                  <a:pt x="113" y="19"/>
                  <a:pt x="116" y="13"/>
                  <a:pt x="119" y="7"/>
                </a:cubicBezTo>
                <a:cubicBezTo>
                  <a:pt x="158" y="28"/>
                  <a:pt x="203" y="42"/>
                  <a:pt x="245" y="54"/>
                </a:cubicBezTo>
                <a:cubicBezTo>
                  <a:pt x="273" y="63"/>
                  <a:pt x="303" y="72"/>
                  <a:pt x="332" y="79"/>
                </a:cubicBezTo>
                <a:cubicBezTo>
                  <a:pt x="327" y="91"/>
                  <a:pt x="322" y="103"/>
                  <a:pt x="318" y="116"/>
                </a:cubicBezTo>
                <a:cubicBezTo>
                  <a:pt x="308" y="143"/>
                  <a:pt x="297" y="170"/>
                  <a:pt x="287" y="198"/>
                </a:cubicBezTo>
                <a:cubicBezTo>
                  <a:pt x="277" y="226"/>
                  <a:pt x="268" y="254"/>
                  <a:pt x="259" y="282"/>
                </a:cubicBezTo>
                <a:cubicBezTo>
                  <a:pt x="255" y="296"/>
                  <a:pt x="250" y="310"/>
                  <a:pt x="245" y="324"/>
                </a:cubicBezTo>
                <a:cubicBezTo>
                  <a:pt x="242" y="334"/>
                  <a:pt x="237" y="344"/>
                  <a:pt x="234" y="354"/>
                </a:cubicBezTo>
                <a:cubicBezTo>
                  <a:pt x="219" y="349"/>
                  <a:pt x="203" y="345"/>
                  <a:pt x="189" y="340"/>
                </a:cubicBezTo>
                <a:cubicBezTo>
                  <a:pt x="166" y="332"/>
                  <a:pt x="143" y="324"/>
                  <a:pt x="119" y="316"/>
                </a:cubicBezTo>
                <a:cubicBezTo>
                  <a:pt x="84" y="304"/>
                  <a:pt x="47" y="295"/>
                  <a:pt x="11" y="287"/>
                </a:cubicBezTo>
                <a:close/>
                <a:moveTo>
                  <a:pt x="212" y="372"/>
                </a:moveTo>
                <a:cubicBezTo>
                  <a:pt x="178" y="362"/>
                  <a:pt x="144" y="351"/>
                  <a:pt x="110" y="341"/>
                </a:cubicBezTo>
                <a:cubicBezTo>
                  <a:pt x="82" y="332"/>
                  <a:pt x="54" y="322"/>
                  <a:pt x="26" y="314"/>
                </a:cubicBezTo>
                <a:cubicBezTo>
                  <a:pt x="25" y="312"/>
                  <a:pt x="24" y="311"/>
                  <a:pt x="23" y="309"/>
                </a:cubicBezTo>
                <a:cubicBezTo>
                  <a:pt x="34" y="312"/>
                  <a:pt x="45" y="315"/>
                  <a:pt x="55" y="318"/>
                </a:cubicBezTo>
                <a:cubicBezTo>
                  <a:pt x="56" y="318"/>
                  <a:pt x="57" y="316"/>
                  <a:pt x="56" y="315"/>
                </a:cubicBezTo>
                <a:cubicBezTo>
                  <a:pt x="46" y="310"/>
                  <a:pt x="33" y="307"/>
                  <a:pt x="21" y="305"/>
                </a:cubicBezTo>
                <a:cubicBezTo>
                  <a:pt x="20" y="303"/>
                  <a:pt x="19" y="301"/>
                  <a:pt x="18" y="299"/>
                </a:cubicBezTo>
                <a:cubicBezTo>
                  <a:pt x="33" y="305"/>
                  <a:pt x="50" y="310"/>
                  <a:pt x="65" y="312"/>
                </a:cubicBezTo>
                <a:cubicBezTo>
                  <a:pt x="67" y="312"/>
                  <a:pt x="67" y="310"/>
                  <a:pt x="66" y="310"/>
                </a:cubicBezTo>
                <a:cubicBezTo>
                  <a:pt x="50" y="304"/>
                  <a:pt x="33" y="298"/>
                  <a:pt x="16" y="296"/>
                </a:cubicBezTo>
                <a:cubicBezTo>
                  <a:pt x="16" y="294"/>
                  <a:pt x="15" y="293"/>
                  <a:pt x="14" y="292"/>
                </a:cubicBezTo>
                <a:cubicBezTo>
                  <a:pt x="48" y="300"/>
                  <a:pt x="81" y="309"/>
                  <a:pt x="114" y="320"/>
                </a:cubicBezTo>
                <a:cubicBezTo>
                  <a:pt x="153" y="333"/>
                  <a:pt x="192" y="348"/>
                  <a:pt x="231" y="361"/>
                </a:cubicBezTo>
                <a:cubicBezTo>
                  <a:pt x="235" y="362"/>
                  <a:pt x="235" y="362"/>
                  <a:pt x="235" y="362"/>
                </a:cubicBezTo>
                <a:cubicBezTo>
                  <a:pt x="235" y="363"/>
                  <a:pt x="236" y="364"/>
                  <a:pt x="237" y="365"/>
                </a:cubicBezTo>
                <a:cubicBezTo>
                  <a:pt x="229" y="362"/>
                  <a:pt x="221" y="360"/>
                  <a:pt x="213" y="357"/>
                </a:cubicBezTo>
                <a:cubicBezTo>
                  <a:pt x="201" y="353"/>
                  <a:pt x="188" y="349"/>
                  <a:pt x="175" y="346"/>
                </a:cubicBezTo>
                <a:cubicBezTo>
                  <a:pt x="174" y="346"/>
                  <a:pt x="174" y="347"/>
                  <a:pt x="175" y="347"/>
                </a:cubicBezTo>
                <a:cubicBezTo>
                  <a:pt x="186" y="352"/>
                  <a:pt x="197" y="356"/>
                  <a:pt x="208" y="359"/>
                </a:cubicBezTo>
                <a:cubicBezTo>
                  <a:pt x="218" y="363"/>
                  <a:pt x="229" y="368"/>
                  <a:pt x="239" y="369"/>
                </a:cubicBezTo>
                <a:cubicBezTo>
                  <a:pt x="240" y="370"/>
                  <a:pt x="241" y="371"/>
                  <a:pt x="242" y="372"/>
                </a:cubicBezTo>
                <a:cubicBezTo>
                  <a:pt x="242" y="373"/>
                  <a:pt x="243" y="374"/>
                  <a:pt x="243" y="375"/>
                </a:cubicBezTo>
                <a:cubicBezTo>
                  <a:pt x="228" y="369"/>
                  <a:pt x="212" y="365"/>
                  <a:pt x="197" y="361"/>
                </a:cubicBezTo>
                <a:cubicBezTo>
                  <a:pt x="196" y="360"/>
                  <a:pt x="195" y="362"/>
                  <a:pt x="197" y="363"/>
                </a:cubicBezTo>
                <a:cubicBezTo>
                  <a:pt x="213" y="368"/>
                  <a:pt x="229" y="377"/>
                  <a:pt x="246" y="380"/>
                </a:cubicBezTo>
                <a:cubicBezTo>
                  <a:pt x="246" y="381"/>
                  <a:pt x="247" y="382"/>
                  <a:pt x="247" y="383"/>
                </a:cubicBezTo>
                <a:cubicBezTo>
                  <a:pt x="235" y="380"/>
                  <a:pt x="223" y="376"/>
                  <a:pt x="212" y="372"/>
                </a:cubicBezTo>
                <a:close/>
                <a:moveTo>
                  <a:pt x="252" y="379"/>
                </a:moveTo>
                <a:cubicBezTo>
                  <a:pt x="252" y="379"/>
                  <a:pt x="251" y="379"/>
                  <a:pt x="251" y="379"/>
                </a:cubicBezTo>
                <a:cubicBezTo>
                  <a:pt x="251" y="378"/>
                  <a:pt x="251" y="378"/>
                  <a:pt x="251" y="377"/>
                </a:cubicBezTo>
                <a:cubicBezTo>
                  <a:pt x="257" y="365"/>
                  <a:pt x="260" y="351"/>
                  <a:pt x="265" y="338"/>
                </a:cubicBezTo>
                <a:cubicBezTo>
                  <a:pt x="271" y="322"/>
                  <a:pt x="276" y="305"/>
                  <a:pt x="281" y="288"/>
                </a:cubicBezTo>
                <a:cubicBezTo>
                  <a:pt x="281" y="287"/>
                  <a:pt x="280" y="287"/>
                  <a:pt x="279" y="288"/>
                </a:cubicBezTo>
                <a:cubicBezTo>
                  <a:pt x="270" y="316"/>
                  <a:pt x="256" y="344"/>
                  <a:pt x="248" y="373"/>
                </a:cubicBezTo>
                <a:cubicBezTo>
                  <a:pt x="248" y="372"/>
                  <a:pt x="247" y="372"/>
                  <a:pt x="247" y="371"/>
                </a:cubicBezTo>
                <a:cubicBezTo>
                  <a:pt x="246" y="369"/>
                  <a:pt x="245" y="367"/>
                  <a:pt x="244" y="366"/>
                </a:cubicBezTo>
                <a:cubicBezTo>
                  <a:pt x="253" y="348"/>
                  <a:pt x="258" y="328"/>
                  <a:pt x="263" y="310"/>
                </a:cubicBezTo>
                <a:cubicBezTo>
                  <a:pt x="263" y="308"/>
                  <a:pt x="261" y="308"/>
                  <a:pt x="261" y="309"/>
                </a:cubicBezTo>
                <a:cubicBezTo>
                  <a:pt x="255" y="327"/>
                  <a:pt x="247" y="344"/>
                  <a:pt x="241" y="362"/>
                </a:cubicBezTo>
                <a:cubicBezTo>
                  <a:pt x="240" y="361"/>
                  <a:pt x="239" y="359"/>
                  <a:pt x="237" y="357"/>
                </a:cubicBezTo>
                <a:cubicBezTo>
                  <a:pt x="238" y="356"/>
                  <a:pt x="238" y="356"/>
                  <a:pt x="238" y="356"/>
                </a:cubicBezTo>
                <a:cubicBezTo>
                  <a:pt x="247" y="335"/>
                  <a:pt x="255" y="314"/>
                  <a:pt x="262" y="292"/>
                </a:cubicBezTo>
                <a:cubicBezTo>
                  <a:pt x="271" y="264"/>
                  <a:pt x="280" y="235"/>
                  <a:pt x="290" y="208"/>
                </a:cubicBezTo>
                <a:cubicBezTo>
                  <a:pt x="305" y="165"/>
                  <a:pt x="320" y="122"/>
                  <a:pt x="338" y="81"/>
                </a:cubicBezTo>
                <a:cubicBezTo>
                  <a:pt x="339" y="81"/>
                  <a:pt x="340" y="82"/>
                  <a:pt x="340" y="83"/>
                </a:cubicBezTo>
                <a:cubicBezTo>
                  <a:pt x="332" y="105"/>
                  <a:pt x="324" y="126"/>
                  <a:pt x="317" y="148"/>
                </a:cubicBezTo>
                <a:cubicBezTo>
                  <a:pt x="317" y="149"/>
                  <a:pt x="319" y="149"/>
                  <a:pt x="319" y="148"/>
                </a:cubicBezTo>
                <a:cubicBezTo>
                  <a:pt x="324" y="138"/>
                  <a:pt x="328" y="128"/>
                  <a:pt x="332" y="117"/>
                </a:cubicBezTo>
                <a:cubicBezTo>
                  <a:pt x="336" y="107"/>
                  <a:pt x="340" y="97"/>
                  <a:pt x="342" y="86"/>
                </a:cubicBezTo>
                <a:cubicBezTo>
                  <a:pt x="344" y="89"/>
                  <a:pt x="345" y="91"/>
                  <a:pt x="347" y="93"/>
                </a:cubicBezTo>
                <a:cubicBezTo>
                  <a:pt x="342" y="105"/>
                  <a:pt x="337" y="118"/>
                  <a:pt x="334" y="130"/>
                </a:cubicBezTo>
                <a:cubicBezTo>
                  <a:pt x="334" y="132"/>
                  <a:pt x="335" y="132"/>
                  <a:pt x="336" y="131"/>
                </a:cubicBezTo>
                <a:cubicBezTo>
                  <a:pt x="341" y="120"/>
                  <a:pt x="345" y="108"/>
                  <a:pt x="349" y="95"/>
                </a:cubicBezTo>
                <a:cubicBezTo>
                  <a:pt x="350" y="97"/>
                  <a:pt x="351" y="99"/>
                  <a:pt x="352" y="100"/>
                </a:cubicBezTo>
                <a:cubicBezTo>
                  <a:pt x="342" y="128"/>
                  <a:pt x="333" y="156"/>
                  <a:pt x="323" y="184"/>
                </a:cubicBezTo>
                <a:cubicBezTo>
                  <a:pt x="311" y="219"/>
                  <a:pt x="298" y="253"/>
                  <a:pt x="286" y="287"/>
                </a:cubicBezTo>
                <a:cubicBezTo>
                  <a:pt x="275" y="318"/>
                  <a:pt x="263" y="349"/>
                  <a:pt x="252" y="381"/>
                </a:cubicBezTo>
                <a:cubicBezTo>
                  <a:pt x="252" y="380"/>
                  <a:pt x="252" y="380"/>
                  <a:pt x="252" y="37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59" name="CustomShape 244"/>
          <p:cNvSpPr/>
          <p:nvPr/>
        </p:nvSpPr>
        <p:spPr>
          <a:xfrm>
            <a:off x="6244466" y="1767096"/>
            <a:ext cx="641077" cy="428704"/>
          </a:xfrm>
          <a:custGeom>
            <a:avLst/>
            <a:gdLst/>
            <a:ahLst/>
            <a:cxnLst/>
            <a:rect l="l" t="t" r="r" b="b"/>
            <a:pathLst>
              <a:path w="151" h="101">
                <a:moveTo>
                  <a:pt x="150" y="46"/>
                </a:moveTo>
                <a:cubicBezTo>
                  <a:pt x="151" y="41"/>
                  <a:pt x="151" y="41"/>
                  <a:pt x="151" y="41"/>
                </a:cubicBezTo>
                <a:cubicBezTo>
                  <a:pt x="148" y="40"/>
                  <a:pt x="148" y="40"/>
                  <a:pt x="148" y="40"/>
                </a:cubicBezTo>
                <a:cubicBezTo>
                  <a:pt x="108" y="25"/>
                  <a:pt x="66" y="12"/>
                  <a:pt x="24" y="1"/>
                </a:cubicBezTo>
                <a:cubicBezTo>
                  <a:pt x="21" y="0"/>
                  <a:pt x="21" y="0"/>
                  <a:pt x="21" y="0"/>
                </a:cubicBezTo>
                <a:cubicBezTo>
                  <a:pt x="19" y="3"/>
                  <a:pt x="19" y="3"/>
                  <a:pt x="19" y="3"/>
                </a:cubicBezTo>
                <a:cubicBezTo>
                  <a:pt x="11" y="20"/>
                  <a:pt x="6" y="39"/>
                  <a:pt x="1" y="57"/>
                </a:cubicBezTo>
                <a:cubicBezTo>
                  <a:pt x="0" y="60"/>
                  <a:pt x="0" y="60"/>
                  <a:pt x="0" y="60"/>
                </a:cubicBezTo>
                <a:cubicBezTo>
                  <a:pt x="3" y="62"/>
                  <a:pt x="3" y="62"/>
                  <a:pt x="3" y="62"/>
                </a:cubicBezTo>
                <a:cubicBezTo>
                  <a:pt x="23" y="71"/>
                  <a:pt x="45" y="78"/>
                  <a:pt x="66" y="83"/>
                </a:cubicBezTo>
                <a:cubicBezTo>
                  <a:pt x="86" y="89"/>
                  <a:pt x="106" y="95"/>
                  <a:pt x="126" y="100"/>
                </a:cubicBezTo>
                <a:cubicBezTo>
                  <a:pt x="130" y="101"/>
                  <a:pt x="130" y="101"/>
                  <a:pt x="130" y="101"/>
                </a:cubicBezTo>
                <a:cubicBezTo>
                  <a:pt x="133" y="96"/>
                  <a:pt x="133" y="96"/>
                  <a:pt x="133" y="96"/>
                </a:cubicBezTo>
                <a:cubicBezTo>
                  <a:pt x="140" y="80"/>
                  <a:pt x="148" y="63"/>
                  <a:pt x="150" y="46"/>
                </a:cubicBezTo>
                <a:close/>
                <a:moveTo>
                  <a:pt x="5" y="59"/>
                </a:moveTo>
                <a:cubicBezTo>
                  <a:pt x="12" y="41"/>
                  <a:pt x="16" y="22"/>
                  <a:pt x="23" y="4"/>
                </a:cubicBezTo>
                <a:cubicBezTo>
                  <a:pt x="43" y="11"/>
                  <a:pt x="64" y="17"/>
                  <a:pt x="84" y="24"/>
                </a:cubicBezTo>
                <a:cubicBezTo>
                  <a:pt x="105" y="30"/>
                  <a:pt x="126" y="40"/>
                  <a:pt x="147" y="45"/>
                </a:cubicBezTo>
                <a:cubicBezTo>
                  <a:pt x="144" y="63"/>
                  <a:pt x="135" y="78"/>
                  <a:pt x="128" y="94"/>
                </a:cubicBezTo>
                <a:cubicBezTo>
                  <a:pt x="87" y="81"/>
                  <a:pt x="45" y="74"/>
                  <a:pt x="5" y="59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0" name="CustomShape 245"/>
          <p:cNvSpPr/>
          <p:nvPr/>
        </p:nvSpPr>
        <p:spPr>
          <a:xfrm>
            <a:off x="5939586" y="1962191"/>
            <a:ext cx="157300" cy="111226"/>
          </a:xfrm>
          <a:custGeom>
            <a:avLst/>
            <a:gdLst/>
            <a:ahLst/>
            <a:cxnLst/>
            <a:rect l="l" t="t" r="r" b="b"/>
            <a:pathLst>
              <a:path w="37" h="26">
                <a:moveTo>
                  <a:pt x="14" y="6"/>
                </a:moveTo>
                <a:cubicBezTo>
                  <a:pt x="18" y="5"/>
                  <a:pt x="23" y="5"/>
                  <a:pt x="27" y="5"/>
                </a:cubicBezTo>
                <a:cubicBezTo>
                  <a:pt x="28" y="5"/>
                  <a:pt x="31" y="5"/>
                  <a:pt x="32" y="6"/>
                </a:cubicBezTo>
                <a:cubicBezTo>
                  <a:pt x="33" y="5"/>
                  <a:pt x="34" y="5"/>
                  <a:pt x="35" y="4"/>
                </a:cubicBezTo>
                <a:cubicBezTo>
                  <a:pt x="36" y="3"/>
                  <a:pt x="36" y="2"/>
                  <a:pt x="37" y="0"/>
                </a:cubicBezTo>
                <a:cubicBezTo>
                  <a:pt x="33" y="0"/>
                  <a:pt x="29" y="0"/>
                  <a:pt x="24" y="1"/>
                </a:cubicBezTo>
                <a:cubicBezTo>
                  <a:pt x="24" y="1"/>
                  <a:pt x="24" y="1"/>
                  <a:pt x="24" y="1"/>
                </a:cubicBezTo>
                <a:cubicBezTo>
                  <a:pt x="23" y="1"/>
                  <a:pt x="21" y="1"/>
                  <a:pt x="20" y="2"/>
                </a:cubicBezTo>
                <a:cubicBezTo>
                  <a:pt x="17" y="2"/>
                  <a:pt x="15" y="3"/>
                  <a:pt x="13" y="4"/>
                </a:cubicBezTo>
                <a:cubicBezTo>
                  <a:pt x="4" y="9"/>
                  <a:pt x="0" y="18"/>
                  <a:pt x="9" y="26"/>
                </a:cubicBezTo>
                <a:cubicBezTo>
                  <a:pt x="9" y="24"/>
                  <a:pt x="10" y="22"/>
                  <a:pt x="11" y="20"/>
                </a:cubicBezTo>
                <a:cubicBezTo>
                  <a:pt x="4" y="16"/>
                  <a:pt x="8" y="8"/>
                  <a:pt x="14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1" name="CustomShape 246"/>
          <p:cNvSpPr/>
          <p:nvPr/>
        </p:nvSpPr>
        <p:spPr>
          <a:xfrm>
            <a:off x="5803164" y="2322504"/>
            <a:ext cx="136422" cy="123824"/>
          </a:xfrm>
          <a:custGeom>
            <a:avLst/>
            <a:gdLst/>
            <a:ahLst/>
            <a:cxnLst/>
            <a:rect l="l" t="t" r="r" b="b"/>
            <a:pathLst>
              <a:path w="32" h="29">
                <a:moveTo>
                  <a:pt x="11" y="9"/>
                </a:moveTo>
                <a:cubicBezTo>
                  <a:pt x="15" y="4"/>
                  <a:pt x="26" y="0"/>
                  <a:pt x="31" y="6"/>
                </a:cubicBezTo>
                <a:cubicBezTo>
                  <a:pt x="32" y="5"/>
                  <a:pt x="32" y="5"/>
                  <a:pt x="32" y="4"/>
                </a:cubicBezTo>
                <a:cubicBezTo>
                  <a:pt x="32" y="3"/>
                  <a:pt x="32" y="3"/>
                  <a:pt x="32" y="2"/>
                </a:cubicBezTo>
                <a:cubicBezTo>
                  <a:pt x="26" y="1"/>
                  <a:pt x="20" y="0"/>
                  <a:pt x="14" y="3"/>
                </a:cubicBezTo>
                <a:cubicBezTo>
                  <a:pt x="11" y="5"/>
                  <a:pt x="8" y="7"/>
                  <a:pt x="5" y="10"/>
                </a:cubicBezTo>
                <a:cubicBezTo>
                  <a:pt x="3" y="14"/>
                  <a:pt x="0" y="18"/>
                  <a:pt x="2" y="22"/>
                </a:cubicBezTo>
                <a:cubicBezTo>
                  <a:pt x="3" y="26"/>
                  <a:pt x="6" y="27"/>
                  <a:pt x="9" y="29"/>
                </a:cubicBezTo>
                <a:cubicBezTo>
                  <a:pt x="9" y="27"/>
                  <a:pt x="10" y="26"/>
                  <a:pt x="10" y="25"/>
                </a:cubicBezTo>
                <a:cubicBezTo>
                  <a:pt x="5" y="21"/>
                  <a:pt x="7" y="14"/>
                  <a:pt x="11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2" name="CustomShape 247"/>
          <p:cNvSpPr/>
          <p:nvPr/>
        </p:nvSpPr>
        <p:spPr>
          <a:xfrm>
            <a:off x="6054051" y="1644712"/>
            <a:ext cx="169898" cy="122384"/>
          </a:xfrm>
          <a:custGeom>
            <a:avLst/>
            <a:gdLst/>
            <a:ahLst/>
            <a:cxnLst/>
            <a:rect l="l" t="t" r="r" b="b"/>
            <a:pathLst>
              <a:path w="40" h="29">
                <a:moveTo>
                  <a:pt x="37" y="10"/>
                </a:moveTo>
                <a:cubicBezTo>
                  <a:pt x="38" y="9"/>
                  <a:pt x="39" y="9"/>
                  <a:pt x="40" y="8"/>
                </a:cubicBezTo>
                <a:cubicBezTo>
                  <a:pt x="40" y="7"/>
                  <a:pt x="40" y="7"/>
                  <a:pt x="40" y="7"/>
                </a:cubicBezTo>
                <a:cubicBezTo>
                  <a:pt x="36" y="5"/>
                  <a:pt x="33" y="3"/>
                  <a:pt x="30" y="1"/>
                </a:cubicBezTo>
                <a:cubicBezTo>
                  <a:pt x="23" y="0"/>
                  <a:pt x="23" y="0"/>
                  <a:pt x="23" y="0"/>
                </a:cubicBezTo>
                <a:cubicBezTo>
                  <a:pt x="20" y="0"/>
                  <a:pt x="16" y="0"/>
                  <a:pt x="12" y="1"/>
                </a:cubicBezTo>
                <a:cubicBezTo>
                  <a:pt x="7" y="3"/>
                  <a:pt x="1" y="6"/>
                  <a:pt x="0" y="11"/>
                </a:cubicBezTo>
                <a:cubicBezTo>
                  <a:pt x="0" y="14"/>
                  <a:pt x="0" y="17"/>
                  <a:pt x="1" y="20"/>
                </a:cubicBezTo>
                <a:cubicBezTo>
                  <a:pt x="3" y="25"/>
                  <a:pt x="6" y="26"/>
                  <a:pt x="10" y="29"/>
                </a:cubicBezTo>
                <a:cubicBezTo>
                  <a:pt x="10" y="27"/>
                  <a:pt x="11" y="26"/>
                  <a:pt x="11" y="25"/>
                </a:cubicBezTo>
                <a:cubicBezTo>
                  <a:pt x="4" y="22"/>
                  <a:pt x="7" y="8"/>
                  <a:pt x="15" y="6"/>
                </a:cubicBezTo>
                <a:cubicBezTo>
                  <a:pt x="22" y="5"/>
                  <a:pt x="30" y="7"/>
                  <a:pt x="37" y="11"/>
                </a:cubicBezTo>
                <a:cubicBezTo>
                  <a:pt x="37" y="10"/>
                  <a:pt x="37" y="10"/>
                  <a:pt x="37" y="10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3" name="CustomShape 248"/>
          <p:cNvSpPr/>
          <p:nvPr/>
        </p:nvSpPr>
        <p:spPr>
          <a:xfrm>
            <a:off x="5993579" y="1817850"/>
            <a:ext cx="157300" cy="106546"/>
          </a:xfrm>
          <a:custGeom>
            <a:avLst/>
            <a:gdLst/>
            <a:ahLst/>
            <a:cxnLst/>
            <a:rect l="l" t="t" r="r" b="b"/>
            <a:pathLst>
              <a:path w="37" h="25">
                <a:moveTo>
                  <a:pt x="6" y="11"/>
                </a:moveTo>
                <a:cubicBezTo>
                  <a:pt x="7" y="7"/>
                  <a:pt x="10" y="5"/>
                  <a:pt x="13" y="5"/>
                </a:cubicBezTo>
                <a:cubicBezTo>
                  <a:pt x="14" y="4"/>
                  <a:pt x="16" y="4"/>
                  <a:pt x="17" y="4"/>
                </a:cubicBezTo>
                <a:cubicBezTo>
                  <a:pt x="17" y="4"/>
                  <a:pt x="17" y="4"/>
                  <a:pt x="17" y="4"/>
                </a:cubicBezTo>
                <a:cubicBezTo>
                  <a:pt x="19" y="4"/>
                  <a:pt x="21" y="4"/>
                  <a:pt x="24" y="4"/>
                </a:cubicBezTo>
                <a:cubicBezTo>
                  <a:pt x="24" y="4"/>
                  <a:pt x="24" y="4"/>
                  <a:pt x="24" y="4"/>
                </a:cubicBezTo>
                <a:cubicBezTo>
                  <a:pt x="27" y="5"/>
                  <a:pt x="29" y="5"/>
                  <a:pt x="32" y="6"/>
                </a:cubicBezTo>
                <a:cubicBezTo>
                  <a:pt x="32" y="6"/>
                  <a:pt x="32" y="6"/>
                  <a:pt x="32" y="6"/>
                </a:cubicBezTo>
                <a:cubicBezTo>
                  <a:pt x="33" y="6"/>
                  <a:pt x="36" y="6"/>
                  <a:pt x="36" y="5"/>
                </a:cubicBezTo>
                <a:cubicBezTo>
                  <a:pt x="36" y="5"/>
                  <a:pt x="36" y="4"/>
                  <a:pt x="37" y="4"/>
                </a:cubicBezTo>
                <a:cubicBezTo>
                  <a:pt x="29" y="0"/>
                  <a:pt x="18" y="0"/>
                  <a:pt x="10" y="2"/>
                </a:cubicBezTo>
                <a:cubicBezTo>
                  <a:pt x="6" y="4"/>
                  <a:pt x="1" y="6"/>
                  <a:pt x="0" y="11"/>
                </a:cubicBezTo>
                <a:cubicBezTo>
                  <a:pt x="0" y="18"/>
                  <a:pt x="4" y="21"/>
                  <a:pt x="9" y="25"/>
                </a:cubicBezTo>
                <a:cubicBezTo>
                  <a:pt x="9" y="23"/>
                  <a:pt x="10" y="22"/>
                  <a:pt x="10" y="20"/>
                </a:cubicBezTo>
                <a:cubicBezTo>
                  <a:pt x="7" y="19"/>
                  <a:pt x="5" y="14"/>
                  <a:pt x="6" y="1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4" name="CustomShape 249"/>
          <p:cNvSpPr/>
          <p:nvPr/>
        </p:nvSpPr>
        <p:spPr>
          <a:xfrm>
            <a:off x="5863636" y="2136768"/>
            <a:ext cx="155500" cy="134982"/>
          </a:xfrm>
          <a:custGeom>
            <a:avLst/>
            <a:gdLst/>
            <a:ahLst/>
            <a:cxnLst/>
            <a:rect l="l" t="t" r="r" b="b"/>
            <a:pathLst>
              <a:path w="37" h="32">
                <a:moveTo>
                  <a:pt x="13" y="9"/>
                </a:moveTo>
                <a:cubicBezTo>
                  <a:pt x="18" y="6"/>
                  <a:pt x="28" y="1"/>
                  <a:pt x="34" y="4"/>
                </a:cubicBezTo>
                <a:cubicBezTo>
                  <a:pt x="34" y="4"/>
                  <a:pt x="34" y="4"/>
                  <a:pt x="34" y="4"/>
                </a:cubicBezTo>
                <a:cubicBezTo>
                  <a:pt x="35" y="3"/>
                  <a:pt x="36" y="3"/>
                  <a:pt x="36" y="2"/>
                </a:cubicBezTo>
                <a:cubicBezTo>
                  <a:pt x="37" y="1"/>
                  <a:pt x="36" y="1"/>
                  <a:pt x="36" y="0"/>
                </a:cubicBezTo>
                <a:cubicBezTo>
                  <a:pt x="31" y="0"/>
                  <a:pt x="26" y="0"/>
                  <a:pt x="21" y="2"/>
                </a:cubicBezTo>
                <a:cubicBezTo>
                  <a:pt x="16" y="4"/>
                  <a:pt x="12" y="7"/>
                  <a:pt x="8" y="11"/>
                </a:cubicBezTo>
                <a:cubicBezTo>
                  <a:pt x="5" y="14"/>
                  <a:pt x="0" y="19"/>
                  <a:pt x="1" y="23"/>
                </a:cubicBezTo>
                <a:cubicBezTo>
                  <a:pt x="1" y="28"/>
                  <a:pt x="6" y="30"/>
                  <a:pt x="10" y="32"/>
                </a:cubicBezTo>
                <a:cubicBezTo>
                  <a:pt x="10" y="30"/>
                  <a:pt x="11" y="28"/>
                  <a:pt x="12" y="26"/>
                </a:cubicBezTo>
                <a:cubicBezTo>
                  <a:pt x="5" y="22"/>
                  <a:pt x="6" y="14"/>
                  <a:pt x="13" y="9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5" name="CustomShape 250"/>
          <p:cNvSpPr/>
          <p:nvPr/>
        </p:nvSpPr>
        <p:spPr>
          <a:xfrm>
            <a:off x="5782647" y="2760927"/>
            <a:ext cx="986991" cy="385510"/>
          </a:xfrm>
          <a:custGeom>
            <a:avLst/>
            <a:gdLst/>
            <a:ahLst/>
            <a:cxnLst/>
            <a:rect l="l" t="t" r="r" b="b"/>
            <a:pathLst>
              <a:path w="233" h="91">
                <a:moveTo>
                  <a:pt x="183" y="71"/>
                </a:moveTo>
                <a:cubicBezTo>
                  <a:pt x="181" y="70"/>
                  <a:pt x="182" y="68"/>
                  <a:pt x="183" y="69"/>
                </a:cubicBezTo>
                <a:cubicBezTo>
                  <a:pt x="198" y="73"/>
                  <a:pt x="214" y="77"/>
                  <a:pt x="229" y="83"/>
                </a:cubicBezTo>
                <a:cubicBezTo>
                  <a:pt x="229" y="82"/>
                  <a:pt x="228" y="81"/>
                  <a:pt x="228" y="80"/>
                </a:cubicBezTo>
                <a:cubicBezTo>
                  <a:pt x="227" y="79"/>
                  <a:pt x="226" y="78"/>
                  <a:pt x="225" y="77"/>
                </a:cubicBezTo>
                <a:cubicBezTo>
                  <a:pt x="215" y="76"/>
                  <a:pt x="204" y="71"/>
                  <a:pt x="194" y="67"/>
                </a:cubicBezTo>
                <a:cubicBezTo>
                  <a:pt x="183" y="64"/>
                  <a:pt x="172" y="60"/>
                  <a:pt x="161" y="55"/>
                </a:cubicBezTo>
                <a:cubicBezTo>
                  <a:pt x="160" y="55"/>
                  <a:pt x="160" y="54"/>
                  <a:pt x="161" y="54"/>
                </a:cubicBezTo>
                <a:cubicBezTo>
                  <a:pt x="174" y="57"/>
                  <a:pt x="187" y="61"/>
                  <a:pt x="199" y="65"/>
                </a:cubicBezTo>
                <a:cubicBezTo>
                  <a:pt x="207" y="68"/>
                  <a:pt x="215" y="70"/>
                  <a:pt x="223" y="73"/>
                </a:cubicBezTo>
                <a:cubicBezTo>
                  <a:pt x="222" y="72"/>
                  <a:pt x="221" y="71"/>
                  <a:pt x="221" y="70"/>
                </a:cubicBezTo>
                <a:cubicBezTo>
                  <a:pt x="217" y="69"/>
                  <a:pt x="217" y="69"/>
                  <a:pt x="217" y="69"/>
                </a:cubicBezTo>
                <a:cubicBezTo>
                  <a:pt x="178" y="56"/>
                  <a:pt x="139" y="41"/>
                  <a:pt x="100" y="28"/>
                </a:cubicBezTo>
                <a:cubicBezTo>
                  <a:pt x="67" y="17"/>
                  <a:pt x="34" y="8"/>
                  <a:pt x="0" y="0"/>
                </a:cubicBezTo>
                <a:cubicBezTo>
                  <a:pt x="1" y="1"/>
                  <a:pt x="2" y="2"/>
                  <a:pt x="2" y="4"/>
                </a:cubicBezTo>
                <a:cubicBezTo>
                  <a:pt x="19" y="6"/>
                  <a:pt x="36" y="12"/>
                  <a:pt x="52" y="18"/>
                </a:cubicBezTo>
                <a:cubicBezTo>
                  <a:pt x="53" y="18"/>
                  <a:pt x="53" y="20"/>
                  <a:pt x="51" y="20"/>
                </a:cubicBezTo>
                <a:cubicBezTo>
                  <a:pt x="36" y="18"/>
                  <a:pt x="19" y="13"/>
                  <a:pt x="4" y="7"/>
                </a:cubicBezTo>
                <a:cubicBezTo>
                  <a:pt x="5" y="9"/>
                  <a:pt x="6" y="11"/>
                  <a:pt x="7" y="13"/>
                </a:cubicBezTo>
                <a:cubicBezTo>
                  <a:pt x="19" y="15"/>
                  <a:pt x="32" y="18"/>
                  <a:pt x="42" y="23"/>
                </a:cubicBezTo>
                <a:cubicBezTo>
                  <a:pt x="43" y="24"/>
                  <a:pt x="42" y="26"/>
                  <a:pt x="41" y="26"/>
                </a:cubicBezTo>
                <a:cubicBezTo>
                  <a:pt x="31" y="23"/>
                  <a:pt x="20" y="20"/>
                  <a:pt x="9" y="17"/>
                </a:cubicBezTo>
                <a:cubicBezTo>
                  <a:pt x="10" y="19"/>
                  <a:pt x="11" y="20"/>
                  <a:pt x="12" y="22"/>
                </a:cubicBezTo>
                <a:cubicBezTo>
                  <a:pt x="40" y="30"/>
                  <a:pt x="68" y="40"/>
                  <a:pt x="96" y="49"/>
                </a:cubicBezTo>
                <a:cubicBezTo>
                  <a:pt x="130" y="59"/>
                  <a:pt x="164" y="70"/>
                  <a:pt x="198" y="80"/>
                </a:cubicBezTo>
                <a:cubicBezTo>
                  <a:pt x="209" y="84"/>
                  <a:pt x="221" y="88"/>
                  <a:pt x="233" y="91"/>
                </a:cubicBezTo>
                <a:cubicBezTo>
                  <a:pt x="233" y="90"/>
                  <a:pt x="232" y="89"/>
                  <a:pt x="232" y="88"/>
                </a:cubicBezTo>
                <a:cubicBezTo>
                  <a:pt x="215" y="85"/>
                  <a:pt x="199" y="76"/>
                  <a:pt x="183" y="71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6" name="CustomShape 251"/>
          <p:cNvSpPr/>
          <p:nvPr/>
        </p:nvSpPr>
        <p:spPr>
          <a:xfrm>
            <a:off x="6728603" y="1865364"/>
            <a:ext cx="487377" cy="1273154"/>
          </a:xfrm>
          <a:custGeom>
            <a:avLst/>
            <a:gdLst/>
            <a:ahLst/>
            <a:cxnLst/>
            <a:rect l="l" t="t" r="r" b="b"/>
            <a:pathLst>
              <a:path w="115" h="300">
                <a:moveTo>
                  <a:pt x="86" y="103"/>
                </a:moveTo>
                <a:cubicBezTo>
                  <a:pt x="96" y="75"/>
                  <a:pt x="105" y="47"/>
                  <a:pt x="115" y="19"/>
                </a:cubicBezTo>
                <a:cubicBezTo>
                  <a:pt x="114" y="18"/>
                  <a:pt x="113" y="16"/>
                  <a:pt x="112" y="14"/>
                </a:cubicBezTo>
                <a:cubicBezTo>
                  <a:pt x="108" y="27"/>
                  <a:pt x="104" y="39"/>
                  <a:pt x="99" y="50"/>
                </a:cubicBezTo>
                <a:cubicBezTo>
                  <a:pt x="98" y="51"/>
                  <a:pt x="97" y="51"/>
                  <a:pt x="97" y="49"/>
                </a:cubicBezTo>
                <a:cubicBezTo>
                  <a:pt x="100" y="37"/>
                  <a:pt x="105" y="24"/>
                  <a:pt x="110" y="12"/>
                </a:cubicBezTo>
                <a:cubicBezTo>
                  <a:pt x="108" y="10"/>
                  <a:pt x="107" y="8"/>
                  <a:pt x="105" y="5"/>
                </a:cubicBezTo>
                <a:cubicBezTo>
                  <a:pt x="103" y="16"/>
                  <a:pt x="99" y="26"/>
                  <a:pt x="95" y="36"/>
                </a:cubicBezTo>
                <a:cubicBezTo>
                  <a:pt x="91" y="47"/>
                  <a:pt x="87" y="57"/>
                  <a:pt x="82" y="67"/>
                </a:cubicBezTo>
                <a:cubicBezTo>
                  <a:pt x="82" y="68"/>
                  <a:pt x="80" y="68"/>
                  <a:pt x="80" y="67"/>
                </a:cubicBezTo>
                <a:cubicBezTo>
                  <a:pt x="87" y="45"/>
                  <a:pt x="95" y="24"/>
                  <a:pt x="103" y="2"/>
                </a:cubicBezTo>
                <a:cubicBezTo>
                  <a:pt x="103" y="1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8"/>
                </a:cubicBezTo>
                <a:cubicBezTo>
                  <a:pt x="14" y="298"/>
                  <a:pt x="15" y="298"/>
                  <a:pt x="15" y="298"/>
                </a:cubicBezTo>
                <a:cubicBezTo>
                  <a:pt x="15" y="299"/>
                  <a:pt x="15" y="299"/>
                  <a:pt x="15" y="300"/>
                </a:cubicBezTo>
                <a:cubicBezTo>
                  <a:pt x="26" y="268"/>
                  <a:pt x="38" y="237"/>
                  <a:pt x="49" y="206"/>
                </a:cubicBezTo>
                <a:cubicBezTo>
                  <a:pt x="61" y="172"/>
                  <a:pt x="74" y="138"/>
                  <a:pt x="86" y="103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7" name="CustomShape 252"/>
          <p:cNvSpPr/>
          <p:nvPr/>
        </p:nvSpPr>
        <p:spPr>
          <a:xfrm>
            <a:off x="6919019" y="1890920"/>
            <a:ext cx="296961" cy="733225"/>
          </a:xfrm>
          <a:custGeom>
            <a:avLst/>
            <a:gdLst/>
            <a:ahLst/>
            <a:cxnLst/>
            <a:rect l="l" t="t" r="r" b="b"/>
            <a:pathLst>
              <a:path w="70" h="173">
                <a:moveTo>
                  <a:pt x="52" y="43"/>
                </a:moveTo>
                <a:cubicBezTo>
                  <a:pt x="55" y="31"/>
                  <a:pt x="60" y="18"/>
                  <a:pt x="65" y="6"/>
                </a:cubicBezTo>
                <a:cubicBezTo>
                  <a:pt x="64" y="4"/>
                  <a:pt x="62" y="2"/>
                  <a:pt x="61" y="0"/>
                </a:cubicBezTo>
                <a:cubicBezTo>
                  <a:pt x="60" y="0"/>
                  <a:pt x="60" y="1"/>
                  <a:pt x="60" y="2"/>
                </a:cubicBezTo>
                <a:cubicBezTo>
                  <a:pt x="58" y="12"/>
                  <a:pt x="54" y="21"/>
                  <a:pt x="50" y="30"/>
                </a:cubicBezTo>
                <a:cubicBezTo>
                  <a:pt x="46" y="40"/>
                  <a:pt x="42" y="50"/>
                  <a:pt x="38" y="59"/>
                </a:cubicBezTo>
                <a:cubicBezTo>
                  <a:pt x="35" y="70"/>
                  <a:pt x="31" y="81"/>
                  <a:pt x="28" y="92"/>
                </a:cubicBezTo>
                <a:cubicBezTo>
                  <a:pt x="19" y="119"/>
                  <a:pt x="7" y="145"/>
                  <a:pt x="0" y="172"/>
                </a:cubicBezTo>
                <a:cubicBezTo>
                  <a:pt x="4" y="165"/>
                  <a:pt x="9" y="157"/>
                  <a:pt x="13" y="150"/>
                </a:cubicBezTo>
                <a:cubicBezTo>
                  <a:pt x="14" y="147"/>
                  <a:pt x="19" y="148"/>
                  <a:pt x="18" y="151"/>
                </a:cubicBezTo>
                <a:cubicBezTo>
                  <a:pt x="17" y="159"/>
                  <a:pt x="15" y="166"/>
                  <a:pt x="14" y="173"/>
                </a:cubicBezTo>
                <a:cubicBezTo>
                  <a:pt x="23" y="148"/>
                  <a:pt x="32" y="123"/>
                  <a:pt x="41" y="97"/>
                </a:cubicBezTo>
                <a:cubicBezTo>
                  <a:pt x="51" y="69"/>
                  <a:pt x="60" y="41"/>
                  <a:pt x="70" y="13"/>
                </a:cubicBezTo>
                <a:cubicBezTo>
                  <a:pt x="69" y="12"/>
                  <a:pt x="68" y="10"/>
                  <a:pt x="67" y="8"/>
                </a:cubicBezTo>
                <a:cubicBezTo>
                  <a:pt x="63" y="21"/>
                  <a:pt x="59" y="33"/>
                  <a:pt x="54" y="44"/>
                </a:cubicBezTo>
                <a:cubicBezTo>
                  <a:pt x="53" y="45"/>
                  <a:pt x="52" y="45"/>
                  <a:pt x="52" y="4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8" name="CustomShape 253"/>
          <p:cNvSpPr/>
          <p:nvPr/>
        </p:nvSpPr>
        <p:spPr>
          <a:xfrm>
            <a:off x="6728604" y="1865364"/>
            <a:ext cx="431584" cy="1260556"/>
          </a:xfrm>
          <a:custGeom>
            <a:avLst/>
            <a:gdLst/>
            <a:ahLst/>
            <a:cxnLst/>
            <a:rect l="l" t="t" r="r" b="b"/>
            <a:pathLst>
              <a:path w="102" h="297">
                <a:moveTo>
                  <a:pt x="44" y="207"/>
                </a:moveTo>
                <a:cubicBezTo>
                  <a:pt x="39" y="224"/>
                  <a:pt x="34" y="241"/>
                  <a:pt x="28" y="257"/>
                </a:cubicBezTo>
                <a:cubicBezTo>
                  <a:pt x="23" y="270"/>
                  <a:pt x="20" y="284"/>
                  <a:pt x="14" y="296"/>
                </a:cubicBezTo>
                <a:cubicBezTo>
                  <a:pt x="14" y="297"/>
                  <a:pt x="14" y="297"/>
                  <a:pt x="14" y="297"/>
                </a:cubicBezTo>
                <a:cubicBezTo>
                  <a:pt x="19" y="285"/>
                  <a:pt x="24" y="274"/>
                  <a:pt x="28" y="262"/>
                </a:cubicBezTo>
                <a:cubicBezTo>
                  <a:pt x="38" y="233"/>
                  <a:pt x="48" y="204"/>
                  <a:pt x="54" y="173"/>
                </a:cubicBezTo>
                <a:cubicBezTo>
                  <a:pt x="50" y="181"/>
                  <a:pt x="45" y="189"/>
                  <a:pt x="41" y="197"/>
                </a:cubicBezTo>
                <a:cubicBezTo>
                  <a:pt x="39" y="199"/>
                  <a:pt x="34" y="199"/>
                  <a:pt x="35" y="195"/>
                </a:cubicBezTo>
                <a:cubicBezTo>
                  <a:pt x="41" y="162"/>
                  <a:pt x="55" y="132"/>
                  <a:pt x="66" y="101"/>
                </a:cubicBezTo>
                <a:cubicBezTo>
                  <a:pt x="77" y="67"/>
                  <a:pt x="87" y="33"/>
                  <a:pt x="102" y="0"/>
                </a:cubicBezTo>
                <a:cubicBezTo>
                  <a:pt x="102" y="0"/>
                  <a:pt x="102" y="0"/>
                  <a:pt x="101" y="0"/>
                </a:cubicBezTo>
                <a:cubicBezTo>
                  <a:pt x="83" y="41"/>
                  <a:pt x="68" y="84"/>
                  <a:pt x="53" y="127"/>
                </a:cubicBezTo>
                <a:cubicBezTo>
                  <a:pt x="43" y="154"/>
                  <a:pt x="34" y="183"/>
                  <a:pt x="25" y="211"/>
                </a:cubicBezTo>
                <a:cubicBezTo>
                  <a:pt x="18" y="233"/>
                  <a:pt x="10" y="254"/>
                  <a:pt x="1" y="275"/>
                </a:cubicBezTo>
                <a:cubicBezTo>
                  <a:pt x="0" y="276"/>
                  <a:pt x="0" y="276"/>
                  <a:pt x="0" y="276"/>
                </a:cubicBezTo>
                <a:cubicBezTo>
                  <a:pt x="2" y="278"/>
                  <a:pt x="3" y="280"/>
                  <a:pt x="4" y="281"/>
                </a:cubicBezTo>
                <a:cubicBezTo>
                  <a:pt x="10" y="263"/>
                  <a:pt x="18" y="246"/>
                  <a:pt x="24" y="228"/>
                </a:cubicBezTo>
                <a:cubicBezTo>
                  <a:pt x="24" y="227"/>
                  <a:pt x="26" y="227"/>
                  <a:pt x="26" y="229"/>
                </a:cubicBezTo>
                <a:cubicBezTo>
                  <a:pt x="21" y="247"/>
                  <a:pt x="16" y="267"/>
                  <a:pt x="7" y="285"/>
                </a:cubicBezTo>
                <a:cubicBezTo>
                  <a:pt x="8" y="286"/>
                  <a:pt x="9" y="288"/>
                  <a:pt x="10" y="290"/>
                </a:cubicBezTo>
                <a:cubicBezTo>
                  <a:pt x="10" y="291"/>
                  <a:pt x="11" y="291"/>
                  <a:pt x="11" y="292"/>
                </a:cubicBezTo>
                <a:cubicBezTo>
                  <a:pt x="19" y="263"/>
                  <a:pt x="33" y="235"/>
                  <a:pt x="42" y="207"/>
                </a:cubicBezTo>
                <a:cubicBezTo>
                  <a:pt x="43" y="206"/>
                  <a:pt x="44" y="206"/>
                  <a:pt x="44" y="207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69" name="CustomShape 254"/>
          <p:cNvSpPr/>
          <p:nvPr/>
        </p:nvSpPr>
        <p:spPr>
          <a:xfrm>
            <a:off x="5769688" y="1551125"/>
            <a:ext cx="1362063" cy="1471488"/>
          </a:xfrm>
          <a:custGeom>
            <a:avLst/>
            <a:gdLst/>
            <a:ahLst/>
            <a:cxnLst/>
            <a:rect l="l" t="t" r="r" b="b"/>
            <a:pathLst>
              <a:path w="321" h="347">
                <a:moveTo>
                  <a:pt x="178" y="333"/>
                </a:moveTo>
                <a:cubicBezTo>
                  <a:pt x="192" y="338"/>
                  <a:pt x="208" y="342"/>
                  <a:pt x="223" y="347"/>
                </a:cubicBezTo>
                <a:cubicBezTo>
                  <a:pt x="226" y="337"/>
                  <a:pt x="231" y="327"/>
                  <a:pt x="234" y="317"/>
                </a:cubicBezTo>
                <a:cubicBezTo>
                  <a:pt x="239" y="303"/>
                  <a:pt x="244" y="289"/>
                  <a:pt x="248" y="275"/>
                </a:cubicBezTo>
                <a:cubicBezTo>
                  <a:pt x="257" y="247"/>
                  <a:pt x="266" y="219"/>
                  <a:pt x="276" y="191"/>
                </a:cubicBezTo>
                <a:cubicBezTo>
                  <a:pt x="286" y="163"/>
                  <a:pt x="297" y="136"/>
                  <a:pt x="307" y="109"/>
                </a:cubicBezTo>
                <a:cubicBezTo>
                  <a:pt x="311" y="96"/>
                  <a:pt x="316" y="84"/>
                  <a:pt x="321" y="72"/>
                </a:cubicBezTo>
                <a:cubicBezTo>
                  <a:pt x="292" y="65"/>
                  <a:pt x="262" y="56"/>
                  <a:pt x="234" y="47"/>
                </a:cubicBezTo>
                <a:cubicBezTo>
                  <a:pt x="192" y="35"/>
                  <a:pt x="147" y="21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lose/>
                <a:moveTo>
                  <a:pt x="115" y="113"/>
                </a:moveTo>
                <a:cubicBezTo>
                  <a:pt x="112" y="111"/>
                  <a:pt x="112" y="111"/>
                  <a:pt x="112" y="111"/>
                </a:cubicBezTo>
                <a:cubicBezTo>
                  <a:pt x="113" y="108"/>
                  <a:pt x="113" y="108"/>
                  <a:pt x="113" y="108"/>
                </a:cubicBezTo>
                <a:cubicBezTo>
                  <a:pt x="118" y="90"/>
                  <a:pt x="123" y="71"/>
                  <a:pt x="131" y="54"/>
                </a:cubicBezTo>
                <a:cubicBezTo>
                  <a:pt x="133" y="51"/>
                  <a:pt x="133" y="51"/>
                  <a:pt x="133" y="51"/>
                </a:cubicBezTo>
                <a:cubicBezTo>
                  <a:pt x="136" y="52"/>
                  <a:pt x="136" y="52"/>
                  <a:pt x="136" y="52"/>
                </a:cubicBezTo>
                <a:cubicBezTo>
                  <a:pt x="178" y="63"/>
                  <a:pt x="220" y="76"/>
                  <a:pt x="260" y="91"/>
                </a:cubicBezTo>
                <a:cubicBezTo>
                  <a:pt x="263" y="92"/>
                  <a:pt x="263" y="92"/>
                  <a:pt x="263" y="92"/>
                </a:cubicBezTo>
                <a:cubicBezTo>
                  <a:pt x="262" y="97"/>
                  <a:pt x="262" y="97"/>
                  <a:pt x="262" y="97"/>
                </a:cubicBezTo>
                <a:cubicBezTo>
                  <a:pt x="260" y="114"/>
                  <a:pt x="252" y="131"/>
                  <a:pt x="245" y="147"/>
                </a:cubicBezTo>
                <a:cubicBezTo>
                  <a:pt x="242" y="152"/>
                  <a:pt x="242" y="152"/>
                  <a:pt x="242" y="152"/>
                </a:cubicBezTo>
                <a:cubicBezTo>
                  <a:pt x="238" y="151"/>
                  <a:pt x="238" y="151"/>
                  <a:pt x="238" y="151"/>
                </a:cubicBezTo>
                <a:cubicBezTo>
                  <a:pt x="218" y="146"/>
                  <a:pt x="198" y="140"/>
                  <a:pt x="178" y="134"/>
                </a:cubicBezTo>
                <a:cubicBezTo>
                  <a:pt x="157" y="129"/>
                  <a:pt x="135" y="122"/>
                  <a:pt x="115" y="113"/>
                </a:cubicBezTo>
                <a:close/>
              </a:path>
            </a:pathLst>
          </a:custGeom>
          <a:solidFill>
            <a:srgbClr val="E9435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0" name="CustomShape 255"/>
          <p:cNvSpPr/>
          <p:nvPr/>
        </p:nvSpPr>
        <p:spPr>
          <a:xfrm>
            <a:off x="5769689" y="1551125"/>
            <a:ext cx="958915" cy="1471488"/>
          </a:xfrm>
          <a:custGeom>
            <a:avLst/>
            <a:gdLst/>
            <a:ahLst/>
            <a:cxnLst/>
            <a:rect l="l" t="t" r="r" b="b"/>
            <a:pathLst>
              <a:path w="226" h="347">
                <a:moveTo>
                  <a:pt x="66" y="267"/>
                </a:moveTo>
                <a:cubicBezTo>
                  <a:pt x="65" y="266"/>
                  <a:pt x="64" y="264"/>
                  <a:pt x="65" y="263"/>
                </a:cubicBezTo>
                <a:cubicBezTo>
                  <a:pt x="68" y="259"/>
                  <a:pt x="71" y="254"/>
                  <a:pt x="74" y="249"/>
                </a:cubicBezTo>
                <a:cubicBezTo>
                  <a:pt x="62" y="255"/>
                  <a:pt x="50" y="259"/>
                  <a:pt x="37" y="262"/>
                </a:cubicBezTo>
                <a:cubicBezTo>
                  <a:pt x="36" y="262"/>
                  <a:pt x="34" y="260"/>
                  <a:pt x="34" y="259"/>
                </a:cubicBezTo>
                <a:cubicBezTo>
                  <a:pt x="51" y="192"/>
                  <a:pt x="75" y="127"/>
                  <a:pt x="101" y="63"/>
                </a:cubicBezTo>
                <a:cubicBezTo>
                  <a:pt x="107" y="47"/>
                  <a:pt x="114" y="28"/>
                  <a:pt x="129" y="18"/>
                </a:cubicBezTo>
                <a:cubicBezTo>
                  <a:pt x="131" y="16"/>
                  <a:pt x="133" y="15"/>
                  <a:pt x="136" y="14"/>
                </a:cubicBezTo>
                <a:cubicBezTo>
                  <a:pt x="126" y="9"/>
                  <a:pt x="117" y="5"/>
                  <a:pt x="108" y="0"/>
                </a:cubicBezTo>
                <a:cubicBezTo>
                  <a:pt x="105" y="6"/>
                  <a:pt x="102" y="12"/>
                  <a:pt x="99" y="18"/>
                </a:cubicBezTo>
                <a:cubicBezTo>
                  <a:pt x="105" y="20"/>
                  <a:pt x="109" y="23"/>
                  <a:pt x="111" y="29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11" y="32"/>
                  <a:pt x="109" y="35"/>
                  <a:pt x="107" y="36"/>
                </a:cubicBezTo>
                <a:cubicBezTo>
                  <a:pt x="107" y="36"/>
                  <a:pt x="107" y="37"/>
                  <a:pt x="106" y="37"/>
                </a:cubicBezTo>
                <a:cubicBezTo>
                  <a:pt x="101" y="36"/>
                  <a:pt x="97" y="34"/>
                  <a:pt x="92" y="33"/>
                </a:cubicBezTo>
                <a:cubicBezTo>
                  <a:pt x="88" y="42"/>
                  <a:pt x="84" y="50"/>
                  <a:pt x="80" y="59"/>
                </a:cubicBezTo>
                <a:cubicBezTo>
                  <a:pt x="84" y="60"/>
                  <a:pt x="87" y="61"/>
                  <a:pt x="90" y="63"/>
                </a:cubicBezTo>
                <a:cubicBezTo>
                  <a:pt x="90" y="63"/>
                  <a:pt x="90" y="63"/>
                  <a:pt x="91" y="63"/>
                </a:cubicBezTo>
                <a:cubicBezTo>
                  <a:pt x="92" y="64"/>
                  <a:pt x="93" y="64"/>
                  <a:pt x="93" y="66"/>
                </a:cubicBezTo>
                <a:cubicBezTo>
                  <a:pt x="94" y="67"/>
                  <a:pt x="94" y="69"/>
                  <a:pt x="93" y="70"/>
                </a:cubicBezTo>
                <a:cubicBezTo>
                  <a:pt x="92" y="72"/>
                  <a:pt x="88" y="74"/>
                  <a:pt x="86" y="73"/>
                </a:cubicBezTo>
                <a:cubicBezTo>
                  <a:pt x="85" y="73"/>
                  <a:pt x="85" y="73"/>
                  <a:pt x="85" y="73"/>
                </a:cubicBezTo>
                <a:cubicBezTo>
                  <a:pt x="81" y="72"/>
                  <a:pt x="78" y="72"/>
                  <a:pt x="75" y="72"/>
                </a:cubicBezTo>
                <a:cubicBezTo>
                  <a:pt x="72" y="79"/>
                  <a:pt x="69" y="86"/>
                  <a:pt x="66" y="93"/>
                </a:cubicBezTo>
                <a:cubicBezTo>
                  <a:pt x="71" y="92"/>
                  <a:pt x="75" y="93"/>
                  <a:pt x="79" y="94"/>
                </a:cubicBezTo>
                <a:cubicBezTo>
                  <a:pt x="80" y="94"/>
                  <a:pt x="80" y="95"/>
                  <a:pt x="80" y="96"/>
                </a:cubicBezTo>
                <a:cubicBezTo>
                  <a:pt x="82" y="101"/>
                  <a:pt x="76" y="108"/>
                  <a:pt x="71" y="106"/>
                </a:cubicBezTo>
                <a:cubicBezTo>
                  <a:pt x="67" y="106"/>
                  <a:pt x="64" y="106"/>
                  <a:pt x="61" y="106"/>
                </a:cubicBezTo>
                <a:cubicBezTo>
                  <a:pt x="61" y="106"/>
                  <a:pt x="61" y="106"/>
                  <a:pt x="61" y="106"/>
                </a:cubicBezTo>
                <a:cubicBezTo>
                  <a:pt x="58" y="115"/>
                  <a:pt x="54" y="125"/>
                  <a:pt x="51" y="134"/>
                </a:cubicBezTo>
                <a:cubicBezTo>
                  <a:pt x="54" y="133"/>
                  <a:pt x="58" y="134"/>
                  <a:pt x="61" y="136"/>
                </a:cubicBezTo>
                <a:cubicBezTo>
                  <a:pt x="61" y="137"/>
                  <a:pt x="61" y="137"/>
                  <a:pt x="61" y="137"/>
                </a:cubicBezTo>
                <a:cubicBezTo>
                  <a:pt x="62" y="138"/>
                  <a:pt x="62" y="140"/>
                  <a:pt x="62" y="141"/>
                </a:cubicBezTo>
                <a:cubicBezTo>
                  <a:pt x="62" y="143"/>
                  <a:pt x="60" y="144"/>
                  <a:pt x="58" y="145"/>
                </a:cubicBezTo>
                <a:cubicBezTo>
                  <a:pt x="58" y="145"/>
                  <a:pt x="58" y="145"/>
                  <a:pt x="58" y="145"/>
                </a:cubicBezTo>
                <a:cubicBezTo>
                  <a:pt x="54" y="146"/>
                  <a:pt x="51" y="145"/>
                  <a:pt x="48" y="145"/>
                </a:cubicBezTo>
                <a:cubicBezTo>
                  <a:pt x="47" y="145"/>
                  <a:pt x="47" y="146"/>
                  <a:pt x="46" y="146"/>
                </a:cubicBezTo>
                <a:cubicBezTo>
                  <a:pt x="44" y="151"/>
                  <a:pt x="42" y="157"/>
                  <a:pt x="40" y="163"/>
                </a:cubicBezTo>
                <a:cubicBezTo>
                  <a:pt x="38" y="168"/>
                  <a:pt x="36" y="173"/>
                  <a:pt x="35" y="178"/>
                </a:cubicBezTo>
                <a:cubicBezTo>
                  <a:pt x="37" y="179"/>
                  <a:pt x="39" y="179"/>
                  <a:pt x="41" y="181"/>
                </a:cubicBezTo>
                <a:cubicBezTo>
                  <a:pt x="41" y="181"/>
                  <a:pt x="41" y="181"/>
                  <a:pt x="42" y="181"/>
                </a:cubicBezTo>
                <a:cubicBezTo>
                  <a:pt x="45" y="184"/>
                  <a:pt x="45" y="189"/>
                  <a:pt x="41" y="191"/>
                </a:cubicBezTo>
                <a:cubicBezTo>
                  <a:pt x="40" y="192"/>
                  <a:pt x="39" y="192"/>
                  <a:pt x="38" y="191"/>
                </a:cubicBezTo>
                <a:cubicBezTo>
                  <a:pt x="36" y="190"/>
                  <a:pt x="33" y="189"/>
                  <a:pt x="31" y="189"/>
                </a:cubicBezTo>
                <a:cubicBezTo>
                  <a:pt x="28" y="198"/>
                  <a:pt x="24" y="208"/>
                  <a:pt x="21" y="217"/>
                </a:cubicBezTo>
                <a:cubicBezTo>
                  <a:pt x="24" y="217"/>
                  <a:pt x="27" y="218"/>
                  <a:pt x="29" y="220"/>
                </a:cubicBezTo>
                <a:cubicBezTo>
                  <a:pt x="29" y="220"/>
                  <a:pt x="29" y="220"/>
                  <a:pt x="29" y="221"/>
                </a:cubicBezTo>
                <a:cubicBezTo>
                  <a:pt x="29" y="221"/>
                  <a:pt x="30" y="221"/>
                  <a:pt x="30" y="222"/>
                </a:cubicBezTo>
                <a:cubicBezTo>
                  <a:pt x="30" y="222"/>
                  <a:pt x="30" y="223"/>
                  <a:pt x="30" y="224"/>
                </a:cubicBezTo>
                <a:cubicBezTo>
                  <a:pt x="29" y="225"/>
                  <a:pt x="28" y="227"/>
                  <a:pt x="26" y="227"/>
                </a:cubicBezTo>
                <a:cubicBezTo>
                  <a:pt x="26" y="227"/>
                  <a:pt x="25" y="227"/>
                  <a:pt x="25" y="227"/>
                </a:cubicBezTo>
                <a:cubicBezTo>
                  <a:pt x="23" y="227"/>
                  <a:pt x="20" y="227"/>
                  <a:pt x="18" y="226"/>
                </a:cubicBezTo>
                <a:cubicBezTo>
                  <a:pt x="12" y="244"/>
                  <a:pt x="6" y="262"/>
                  <a:pt x="0" y="280"/>
                </a:cubicBezTo>
                <a:cubicBezTo>
                  <a:pt x="0" y="280"/>
                  <a:pt x="0" y="280"/>
                  <a:pt x="0" y="280"/>
                </a:cubicBezTo>
                <a:cubicBezTo>
                  <a:pt x="36" y="288"/>
                  <a:pt x="73" y="297"/>
                  <a:pt x="108" y="309"/>
                </a:cubicBezTo>
                <a:cubicBezTo>
                  <a:pt x="132" y="317"/>
                  <a:pt x="155" y="325"/>
                  <a:pt x="178" y="333"/>
                </a:cubicBezTo>
                <a:cubicBezTo>
                  <a:pt x="192" y="338"/>
                  <a:pt x="208" y="342"/>
                  <a:pt x="223" y="347"/>
                </a:cubicBezTo>
                <a:cubicBezTo>
                  <a:pt x="224" y="344"/>
                  <a:pt x="225" y="341"/>
                  <a:pt x="226" y="339"/>
                </a:cubicBezTo>
                <a:cubicBezTo>
                  <a:pt x="169" y="324"/>
                  <a:pt x="111" y="304"/>
                  <a:pt x="66" y="267"/>
                </a:cubicBezTo>
                <a:close/>
              </a:path>
            </a:pathLst>
          </a:custGeom>
          <a:solidFill>
            <a:srgbClr val="A52D3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1" name="CustomShape 256"/>
          <p:cNvSpPr/>
          <p:nvPr/>
        </p:nvSpPr>
        <p:spPr>
          <a:xfrm>
            <a:off x="6264984" y="1784734"/>
            <a:ext cx="603281" cy="380830"/>
          </a:xfrm>
          <a:custGeom>
            <a:avLst/>
            <a:gdLst/>
            <a:ahLst/>
            <a:cxnLst/>
            <a:rect l="l" t="t" r="r" b="b"/>
            <a:pathLst>
              <a:path w="142" h="90">
                <a:moveTo>
                  <a:pt x="79" y="20"/>
                </a:moveTo>
                <a:cubicBezTo>
                  <a:pt x="59" y="13"/>
                  <a:pt x="38" y="7"/>
                  <a:pt x="18" y="0"/>
                </a:cubicBezTo>
                <a:cubicBezTo>
                  <a:pt x="11" y="18"/>
                  <a:pt x="7" y="37"/>
                  <a:pt x="0" y="55"/>
                </a:cubicBezTo>
                <a:cubicBezTo>
                  <a:pt x="40" y="70"/>
                  <a:pt x="82" y="77"/>
                  <a:pt x="123" y="90"/>
                </a:cubicBezTo>
                <a:cubicBezTo>
                  <a:pt x="130" y="74"/>
                  <a:pt x="139" y="59"/>
                  <a:pt x="142" y="41"/>
                </a:cubicBezTo>
                <a:cubicBezTo>
                  <a:pt x="121" y="36"/>
                  <a:pt x="100" y="26"/>
                  <a:pt x="79" y="2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2" name="CustomShape 257"/>
          <p:cNvSpPr/>
          <p:nvPr/>
        </p:nvSpPr>
        <p:spPr>
          <a:xfrm>
            <a:off x="5752411" y="2489163"/>
            <a:ext cx="131743" cy="96827"/>
          </a:xfrm>
          <a:custGeom>
            <a:avLst/>
            <a:gdLst/>
            <a:ahLst/>
            <a:cxnLst/>
            <a:rect l="l" t="t" r="r" b="b"/>
            <a:pathLst>
              <a:path w="31" h="23">
                <a:moveTo>
                  <a:pt x="10" y="6"/>
                </a:moveTo>
                <a:cubicBezTo>
                  <a:pt x="12" y="3"/>
                  <a:pt x="15" y="2"/>
                  <a:pt x="19" y="2"/>
                </a:cubicBezTo>
                <a:cubicBezTo>
                  <a:pt x="22" y="2"/>
                  <a:pt x="25" y="2"/>
                  <a:pt x="28" y="3"/>
                </a:cubicBezTo>
                <a:cubicBezTo>
                  <a:pt x="28" y="3"/>
                  <a:pt x="28" y="3"/>
                  <a:pt x="29" y="2"/>
                </a:cubicBezTo>
                <a:cubicBezTo>
                  <a:pt x="29" y="2"/>
                  <a:pt x="30" y="1"/>
                  <a:pt x="31" y="0"/>
                </a:cubicBezTo>
                <a:cubicBezTo>
                  <a:pt x="22" y="0"/>
                  <a:pt x="11" y="0"/>
                  <a:pt x="5" y="7"/>
                </a:cubicBezTo>
                <a:cubicBezTo>
                  <a:pt x="2" y="9"/>
                  <a:pt x="0" y="12"/>
                  <a:pt x="1" y="16"/>
                </a:cubicBezTo>
                <a:cubicBezTo>
                  <a:pt x="3" y="20"/>
                  <a:pt x="6" y="21"/>
                  <a:pt x="9" y="23"/>
                </a:cubicBezTo>
                <a:cubicBezTo>
                  <a:pt x="10" y="22"/>
                  <a:pt x="10" y="20"/>
                  <a:pt x="11" y="18"/>
                </a:cubicBezTo>
                <a:cubicBezTo>
                  <a:pt x="6" y="17"/>
                  <a:pt x="7" y="9"/>
                  <a:pt x="10" y="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3" name="CustomShape 258"/>
          <p:cNvSpPr/>
          <p:nvPr/>
        </p:nvSpPr>
        <p:spPr>
          <a:xfrm>
            <a:off x="10962012" y="3752958"/>
            <a:ext cx="961795" cy="1374301"/>
          </a:xfrm>
          <a:custGeom>
            <a:avLst/>
            <a:gdLst/>
            <a:ahLst/>
            <a:cxnLst/>
            <a:rect l="l" t="t" r="r" b="b"/>
            <a:pathLst>
              <a:path w="227" h="324">
                <a:moveTo>
                  <a:pt x="103" y="105"/>
                </a:moveTo>
                <a:cubicBezTo>
                  <a:pt x="98" y="95"/>
                  <a:pt x="93" y="86"/>
                  <a:pt x="88" y="76"/>
                </a:cubicBezTo>
                <a:cubicBezTo>
                  <a:pt x="82" y="64"/>
                  <a:pt x="76" y="51"/>
                  <a:pt x="71" y="38"/>
                </a:cubicBezTo>
                <a:cubicBezTo>
                  <a:pt x="77" y="33"/>
                  <a:pt x="79" y="24"/>
                  <a:pt x="77" y="17"/>
                </a:cubicBezTo>
                <a:cubicBezTo>
                  <a:pt x="77" y="13"/>
                  <a:pt x="75" y="9"/>
                  <a:pt x="73" y="6"/>
                </a:cubicBezTo>
                <a:cubicBezTo>
                  <a:pt x="67" y="0"/>
                  <a:pt x="67" y="0"/>
                  <a:pt x="67" y="0"/>
                </a:cubicBezTo>
                <a:cubicBezTo>
                  <a:pt x="63" y="1"/>
                  <a:pt x="63" y="1"/>
                  <a:pt x="63" y="1"/>
                </a:cubicBezTo>
                <a:cubicBezTo>
                  <a:pt x="41" y="6"/>
                  <a:pt x="19" y="17"/>
                  <a:pt x="4" y="32"/>
                </a:cubicBezTo>
                <a:cubicBezTo>
                  <a:pt x="0" y="37"/>
                  <a:pt x="0" y="37"/>
                  <a:pt x="0" y="37"/>
                </a:cubicBezTo>
                <a:cubicBezTo>
                  <a:pt x="1" y="43"/>
                  <a:pt x="1" y="43"/>
                  <a:pt x="1" y="43"/>
                </a:cubicBezTo>
                <a:cubicBezTo>
                  <a:pt x="5" y="56"/>
                  <a:pt x="11" y="66"/>
                  <a:pt x="26" y="63"/>
                </a:cubicBezTo>
                <a:cubicBezTo>
                  <a:pt x="29" y="76"/>
                  <a:pt x="34" y="89"/>
                  <a:pt x="39" y="101"/>
                </a:cubicBezTo>
                <a:cubicBezTo>
                  <a:pt x="43" y="114"/>
                  <a:pt x="49" y="127"/>
                  <a:pt x="55" y="140"/>
                </a:cubicBezTo>
                <a:cubicBezTo>
                  <a:pt x="31" y="176"/>
                  <a:pt x="18" y="223"/>
                  <a:pt x="21" y="265"/>
                </a:cubicBezTo>
                <a:cubicBezTo>
                  <a:pt x="22" y="282"/>
                  <a:pt x="27" y="301"/>
                  <a:pt x="43" y="311"/>
                </a:cubicBezTo>
                <a:cubicBezTo>
                  <a:pt x="63" y="324"/>
                  <a:pt x="86" y="311"/>
                  <a:pt x="104" y="300"/>
                </a:cubicBezTo>
                <a:cubicBezTo>
                  <a:pt x="130" y="288"/>
                  <a:pt x="154" y="269"/>
                  <a:pt x="176" y="248"/>
                </a:cubicBezTo>
                <a:cubicBezTo>
                  <a:pt x="198" y="227"/>
                  <a:pt x="221" y="198"/>
                  <a:pt x="223" y="165"/>
                </a:cubicBezTo>
                <a:cubicBezTo>
                  <a:pt x="227" y="105"/>
                  <a:pt x="154" y="101"/>
                  <a:pt x="103" y="105"/>
                </a:cubicBezTo>
                <a:close/>
                <a:moveTo>
                  <a:pt x="24" y="57"/>
                </a:moveTo>
                <a:cubicBezTo>
                  <a:pt x="13" y="58"/>
                  <a:pt x="8" y="49"/>
                  <a:pt x="5" y="39"/>
                </a:cubicBezTo>
                <a:cubicBezTo>
                  <a:pt x="15" y="28"/>
                  <a:pt x="27" y="20"/>
                  <a:pt x="42" y="14"/>
                </a:cubicBezTo>
                <a:cubicBezTo>
                  <a:pt x="50" y="11"/>
                  <a:pt x="59" y="8"/>
                  <a:pt x="67" y="7"/>
                </a:cubicBezTo>
                <a:cubicBezTo>
                  <a:pt x="68" y="9"/>
                  <a:pt x="70" y="12"/>
                  <a:pt x="71" y="14"/>
                </a:cubicBezTo>
                <a:cubicBezTo>
                  <a:pt x="74" y="21"/>
                  <a:pt x="72" y="26"/>
                  <a:pt x="69" y="32"/>
                </a:cubicBezTo>
                <a:cubicBezTo>
                  <a:pt x="61" y="27"/>
                  <a:pt x="61" y="27"/>
                  <a:pt x="61" y="27"/>
                </a:cubicBezTo>
                <a:cubicBezTo>
                  <a:pt x="54" y="26"/>
                  <a:pt x="44" y="31"/>
                  <a:pt x="39" y="35"/>
                </a:cubicBezTo>
                <a:cubicBezTo>
                  <a:pt x="34" y="37"/>
                  <a:pt x="28" y="42"/>
                  <a:pt x="26" y="48"/>
                </a:cubicBezTo>
                <a:lnTo>
                  <a:pt x="24" y="57"/>
                </a:lnTo>
                <a:close/>
                <a:moveTo>
                  <a:pt x="215" y="170"/>
                </a:moveTo>
                <a:cubicBezTo>
                  <a:pt x="212" y="199"/>
                  <a:pt x="190" y="224"/>
                  <a:pt x="170" y="244"/>
                </a:cubicBezTo>
                <a:cubicBezTo>
                  <a:pt x="146" y="268"/>
                  <a:pt x="118" y="285"/>
                  <a:pt x="89" y="301"/>
                </a:cubicBezTo>
                <a:cubicBezTo>
                  <a:pt x="71" y="309"/>
                  <a:pt x="53" y="316"/>
                  <a:pt x="38" y="298"/>
                </a:cubicBezTo>
                <a:cubicBezTo>
                  <a:pt x="27" y="285"/>
                  <a:pt x="27" y="266"/>
                  <a:pt x="27" y="250"/>
                </a:cubicBezTo>
                <a:cubicBezTo>
                  <a:pt x="28" y="213"/>
                  <a:pt x="41" y="178"/>
                  <a:pt x="57" y="146"/>
                </a:cubicBezTo>
                <a:cubicBezTo>
                  <a:pt x="61" y="139"/>
                  <a:pt x="61" y="139"/>
                  <a:pt x="61" y="139"/>
                </a:cubicBezTo>
                <a:cubicBezTo>
                  <a:pt x="59" y="134"/>
                  <a:pt x="59" y="134"/>
                  <a:pt x="59" y="134"/>
                </a:cubicBezTo>
                <a:cubicBezTo>
                  <a:pt x="54" y="124"/>
                  <a:pt x="49" y="114"/>
                  <a:pt x="45" y="104"/>
                </a:cubicBezTo>
                <a:cubicBezTo>
                  <a:pt x="39" y="88"/>
                  <a:pt x="34" y="71"/>
                  <a:pt x="28" y="54"/>
                </a:cubicBezTo>
                <a:cubicBezTo>
                  <a:pt x="32" y="47"/>
                  <a:pt x="37" y="42"/>
                  <a:pt x="45" y="37"/>
                </a:cubicBezTo>
                <a:cubicBezTo>
                  <a:pt x="50" y="35"/>
                  <a:pt x="57" y="34"/>
                  <a:pt x="63" y="32"/>
                </a:cubicBezTo>
                <a:cubicBezTo>
                  <a:pt x="63" y="34"/>
                  <a:pt x="64" y="36"/>
                  <a:pt x="65" y="38"/>
                </a:cubicBezTo>
                <a:cubicBezTo>
                  <a:pt x="65" y="39"/>
                  <a:pt x="65" y="39"/>
                  <a:pt x="65" y="40"/>
                </a:cubicBezTo>
                <a:cubicBezTo>
                  <a:pt x="70" y="53"/>
                  <a:pt x="76" y="66"/>
                  <a:pt x="82" y="78"/>
                </a:cubicBezTo>
                <a:cubicBezTo>
                  <a:pt x="87" y="87"/>
                  <a:pt x="91" y="96"/>
                  <a:pt x="96" y="105"/>
                </a:cubicBezTo>
                <a:cubicBezTo>
                  <a:pt x="100" y="113"/>
                  <a:pt x="100" y="113"/>
                  <a:pt x="100" y="113"/>
                </a:cubicBezTo>
                <a:cubicBezTo>
                  <a:pt x="108" y="113"/>
                  <a:pt x="108" y="113"/>
                  <a:pt x="108" y="113"/>
                </a:cubicBezTo>
                <a:cubicBezTo>
                  <a:pt x="130" y="112"/>
                  <a:pt x="153" y="110"/>
                  <a:pt x="175" y="116"/>
                </a:cubicBezTo>
                <a:cubicBezTo>
                  <a:pt x="201" y="123"/>
                  <a:pt x="218" y="143"/>
                  <a:pt x="215" y="17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4" name="CustomShape 259"/>
          <p:cNvSpPr/>
          <p:nvPr/>
        </p:nvSpPr>
        <p:spPr>
          <a:xfrm>
            <a:off x="11045881" y="3473274"/>
            <a:ext cx="200134" cy="238289"/>
          </a:xfrm>
          <a:custGeom>
            <a:avLst/>
            <a:gdLst/>
            <a:ahLst/>
            <a:cxnLst/>
            <a:rect l="l" t="t" r="r" b="b"/>
            <a:pathLst>
              <a:path w="47" h="56">
                <a:moveTo>
                  <a:pt x="45" y="26"/>
                </a:moveTo>
                <a:cubicBezTo>
                  <a:pt x="44" y="15"/>
                  <a:pt x="27" y="0"/>
                  <a:pt x="16" y="9"/>
                </a:cubicBezTo>
                <a:cubicBezTo>
                  <a:pt x="16" y="9"/>
                  <a:pt x="15" y="10"/>
                  <a:pt x="15" y="10"/>
                </a:cubicBezTo>
                <a:cubicBezTo>
                  <a:pt x="6" y="15"/>
                  <a:pt x="0" y="26"/>
                  <a:pt x="0" y="36"/>
                </a:cubicBezTo>
                <a:cubicBezTo>
                  <a:pt x="1" y="50"/>
                  <a:pt x="17" y="56"/>
                  <a:pt x="29" y="53"/>
                </a:cubicBezTo>
                <a:cubicBezTo>
                  <a:pt x="40" y="50"/>
                  <a:pt x="47" y="38"/>
                  <a:pt x="45" y="26"/>
                </a:cubicBezTo>
                <a:close/>
                <a:moveTo>
                  <a:pt x="29" y="48"/>
                </a:moveTo>
                <a:cubicBezTo>
                  <a:pt x="18" y="53"/>
                  <a:pt x="5" y="45"/>
                  <a:pt x="4" y="34"/>
                </a:cubicBezTo>
                <a:cubicBezTo>
                  <a:pt x="3" y="24"/>
                  <a:pt x="11" y="16"/>
                  <a:pt x="19" y="11"/>
                </a:cubicBezTo>
                <a:cubicBezTo>
                  <a:pt x="23" y="11"/>
                  <a:pt x="27" y="12"/>
                  <a:pt x="31" y="14"/>
                </a:cubicBezTo>
                <a:cubicBezTo>
                  <a:pt x="35" y="17"/>
                  <a:pt x="39" y="21"/>
                  <a:pt x="40" y="26"/>
                </a:cubicBezTo>
                <a:cubicBezTo>
                  <a:pt x="44" y="35"/>
                  <a:pt x="37" y="45"/>
                  <a:pt x="29" y="48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5" name="CustomShape 260"/>
          <p:cNvSpPr/>
          <p:nvPr/>
        </p:nvSpPr>
        <p:spPr>
          <a:xfrm>
            <a:off x="10741361" y="3243264"/>
            <a:ext cx="271405" cy="311000"/>
          </a:xfrm>
          <a:custGeom>
            <a:avLst/>
            <a:gdLst/>
            <a:ahLst/>
            <a:cxnLst/>
            <a:rect l="l" t="t" r="r" b="b"/>
            <a:pathLst>
              <a:path w="64" h="73">
                <a:moveTo>
                  <a:pt x="62" y="28"/>
                </a:moveTo>
                <a:cubicBezTo>
                  <a:pt x="60" y="11"/>
                  <a:pt x="42" y="0"/>
                  <a:pt x="26" y="5"/>
                </a:cubicBezTo>
                <a:cubicBezTo>
                  <a:pt x="26" y="4"/>
                  <a:pt x="25" y="4"/>
                  <a:pt x="25" y="4"/>
                </a:cubicBezTo>
                <a:cubicBezTo>
                  <a:pt x="9" y="12"/>
                  <a:pt x="0" y="28"/>
                  <a:pt x="1" y="45"/>
                </a:cubicBezTo>
                <a:cubicBezTo>
                  <a:pt x="2" y="63"/>
                  <a:pt x="20" y="73"/>
                  <a:pt x="37" y="68"/>
                </a:cubicBezTo>
                <a:cubicBezTo>
                  <a:pt x="55" y="63"/>
                  <a:pt x="64" y="46"/>
                  <a:pt x="62" y="28"/>
                </a:cubicBezTo>
                <a:close/>
                <a:moveTo>
                  <a:pt x="31" y="65"/>
                </a:moveTo>
                <a:cubicBezTo>
                  <a:pt x="14" y="67"/>
                  <a:pt x="4" y="55"/>
                  <a:pt x="5" y="39"/>
                </a:cubicBezTo>
                <a:cubicBezTo>
                  <a:pt x="6" y="28"/>
                  <a:pt x="12" y="17"/>
                  <a:pt x="21" y="10"/>
                </a:cubicBezTo>
                <a:cubicBezTo>
                  <a:pt x="39" y="3"/>
                  <a:pt x="56" y="13"/>
                  <a:pt x="58" y="33"/>
                </a:cubicBezTo>
                <a:cubicBezTo>
                  <a:pt x="59" y="49"/>
                  <a:pt x="46" y="63"/>
                  <a:pt x="31" y="65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6" name="CustomShape 261"/>
          <p:cNvSpPr/>
          <p:nvPr/>
        </p:nvSpPr>
        <p:spPr>
          <a:xfrm>
            <a:off x="10873104" y="3706884"/>
            <a:ext cx="83869" cy="101507"/>
          </a:xfrm>
          <a:custGeom>
            <a:avLst/>
            <a:gdLst/>
            <a:ahLst/>
            <a:cxnLst/>
            <a:rect l="l" t="t" r="r" b="b"/>
            <a:pathLst>
              <a:path w="20" h="24">
                <a:moveTo>
                  <a:pt x="15" y="2"/>
                </a:moveTo>
                <a:cubicBezTo>
                  <a:pt x="13" y="0"/>
                  <a:pt x="10" y="0"/>
                  <a:pt x="7" y="0"/>
                </a:cubicBezTo>
                <a:cubicBezTo>
                  <a:pt x="3" y="2"/>
                  <a:pt x="1" y="5"/>
                  <a:pt x="0" y="9"/>
                </a:cubicBezTo>
                <a:cubicBezTo>
                  <a:pt x="0" y="9"/>
                  <a:pt x="0" y="10"/>
                  <a:pt x="0" y="10"/>
                </a:cubicBezTo>
                <a:cubicBezTo>
                  <a:pt x="0" y="13"/>
                  <a:pt x="0" y="16"/>
                  <a:pt x="1" y="18"/>
                </a:cubicBezTo>
                <a:cubicBezTo>
                  <a:pt x="5" y="24"/>
                  <a:pt x="13" y="22"/>
                  <a:pt x="17" y="18"/>
                </a:cubicBezTo>
                <a:cubicBezTo>
                  <a:pt x="20" y="13"/>
                  <a:pt x="19" y="6"/>
                  <a:pt x="15" y="2"/>
                </a:cubicBezTo>
                <a:close/>
                <a:moveTo>
                  <a:pt x="14" y="16"/>
                </a:moveTo>
                <a:cubicBezTo>
                  <a:pt x="11" y="19"/>
                  <a:pt x="5" y="20"/>
                  <a:pt x="3" y="16"/>
                </a:cubicBezTo>
                <a:cubicBezTo>
                  <a:pt x="2" y="13"/>
                  <a:pt x="3" y="9"/>
                  <a:pt x="5" y="6"/>
                </a:cubicBezTo>
                <a:cubicBezTo>
                  <a:pt x="7" y="4"/>
                  <a:pt x="10" y="2"/>
                  <a:pt x="13" y="5"/>
                </a:cubicBezTo>
                <a:cubicBezTo>
                  <a:pt x="15" y="7"/>
                  <a:pt x="16" y="13"/>
                  <a:pt x="14" y="16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7" name="CustomShape 262"/>
          <p:cNvSpPr/>
          <p:nvPr/>
        </p:nvSpPr>
        <p:spPr>
          <a:xfrm>
            <a:off x="11106354" y="4279929"/>
            <a:ext cx="728545" cy="704788"/>
          </a:xfrm>
          <a:custGeom>
            <a:avLst/>
            <a:gdLst/>
            <a:ahLst/>
            <a:cxnLst/>
            <a:rect l="l" t="t" r="r" b="b"/>
            <a:pathLst>
              <a:path w="172" h="166">
                <a:moveTo>
                  <a:pt x="170" y="35"/>
                </a:moveTo>
                <a:cubicBezTo>
                  <a:pt x="168" y="22"/>
                  <a:pt x="160" y="11"/>
                  <a:pt x="149" y="7"/>
                </a:cubicBezTo>
                <a:cubicBezTo>
                  <a:pt x="133" y="0"/>
                  <a:pt x="116" y="6"/>
                  <a:pt x="101" y="13"/>
                </a:cubicBezTo>
                <a:cubicBezTo>
                  <a:pt x="99" y="14"/>
                  <a:pt x="97" y="15"/>
                  <a:pt x="95" y="17"/>
                </a:cubicBezTo>
                <a:cubicBezTo>
                  <a:pt x="95" y="17"/>
                  <a:pt x="94" y="17"/>
                  <a:pt x="94" y="17"/>
                </a:cubicBezTo>
                <a:cubicBezTo>
                  <a:pt x="94" y="17"/>
                  <a:pt x="94" y="17"/>
                  <a:pt x="94" y="18"/>
                </a:cubicBezTo>
                <a:cubicBezTo>
                  <a:pt x="90" y="21"/>
                  <a:pt x="88" y="25"/>
                  <a:pt x="85" y="28"/>
                </a:cubicBezTo>
                <a:cubicBezTo>
                  <a:pt x="76" y="39"/>
                  <a:pt x="63" y="44"/>
                  <a:pt x="51" y="47"/>
                </a:cubicBezTo>
                <a:cubicBezTo>
                  <a:pt x="40" y="50"/>
                  <a:pt x="29" y="54"/>
                  <a:pt x="21" y="62"/>
                </a:cubicBezTo>
                <a:cubicBezTo>
                  <a:pt x="16" y="67"/>
                  <a:pt x="13" y="73"/>
                  <a:pt x="11" y="78"/>
                </a:cubicBezTo>
                <a:cubicBezTo>
                  <a:pt x="0" y="100"/>
                  <a:pt x="2" y="129"/>
                  <a:pt x="15" y="149"/>
                </a:cubicBezTo>
                <a:cubicBezTo>
                  <a:pt x="21" y="159"/>
                  <a:pt x="32" y="165"/>
                  <a:pt x="44" y="165"/>
                </a:cubicBezTo>
                <a:cubicBezTo>
                  <a:pt x="60" y="165"/>
                  <a:pt x="75" y="154"/>
                  <a:pt x="87" y="144"/>
                </a:cubicBezTo>
                <a:cubicBezTo>
                  <a:pt x="102" y="133"/>
                  <a:pt x="114" y="120"/>
                  <a:pt x="127" y="108"/>
                </a:cubicBezTo>
                <a:cubicBezTo>
                  <a:pt x="139" y="97"/>
                  <a:pt x="150" y="87"/>
                  <a:pt x="159" y="74"/>
                </a:cubicBezTo>
                <a:cubicBezTo>
                  <a:pt x="167" y="62"/>
                  <a:pt x="172" y="49"/>
                  <a:pt x="170" y="35"/>
                </a:cubicBezTo>
                <a:close/>
                <a:moveTo>
                  <a:pt x="149" y="80"/>
                </a:moveTo>
                <a:cubicBezTo>
                  <a:pt x="139" y="92"/>
                  <a:pt x="128" y="102"/>
                  <a:pt x="117" y="113"/>
                </a:cubicBezTo>
                <a:cubicBezTo>
                  <a:pt x="103" y="126"/>
                  <a:pt x="90" y="139"/>
                  <a:pt x="74" y="149"/>
                </a:cubicBezTo>
                <a:cubicBezTo>
                  <a:pt x="61" y="158"/>
                  <a:pt x="42" y="166"/>
                  <a:pt x="27" y="156"/>
                </a:cubicBezTo>
                <a:cubicBezTo>
                  <a:pt x="15" y="148"/>
                  <a:pt x="10" y="132"/>
                  <a:pt x="8" y="118"/>
                </a:cubicBezTo>
                <a:cubicBezTo>
                  <a:pt x="7" y="105"/>
                  <a:pt x="8" y="90"/>
                  <a:pt x="14" y="78"/>
                </a:cubicBezTo>
                <a:cubicBezTo>
                  <a:pt x="15" y="76"/>
                  <a:pt x="16" y="74"/>
                  <a:pt x="17" y="73"/>
                </a:cubicBezTo>
                <a:cubicBezTo>
                  <a:pt x="16" y="76"/>
                  <a:pt x="16" y="79"/>
                  <a:pt x="16" y="83"/>
                </a:cubicBezTo>
                <a:cubicBezTo>
                  <a:pt x="16" y="92"/>
                  <a:pt x="23" y="96"/>
                  <a:pt x="31" y="98"/>
                </a:cubicBezTo>
                <a:cubicBezTo>
                  <a:pt x="31" y="98"/>
                  <a:pt x="32" y="97"/>
                  <a:pt x="31" y="97"/>
                </a:cubicBezTo>
                <a:cubicBezTo>
                  <a:pt x="28" y="95"/>
                  <a:pt x="24" y="94"/>
                  <a:pt x="22" y="91"/>
                </a:cubicBezTo>
                <a:cubicBezTo>
                  <a:pt x="20" y="88"/>
                  <a:pt x="19" y="84"/>
                  <a:pt x="19" y="81"/>
                </a:cubicBezTo>
                <a:cubicBezTo>
                  <a:pt x="19" y="75"/>
                  <a:pt x="21" y="70"/>
                  <a:pt x="23" y="65"/>
                </a:cubicBezTo>
                <a:cubicBezTo>
                  <a:pt x="24" y="64"/>
                  <a:pt x="25" y="63"/>
                  <a:pt x="27" y="62"/>
                </a:cubicBezTo>
                <a:cubicBezTo>
                  <a:pt x="35" y="55"/>
                  <a:pt x="47" y="52"/>
                  <a:pt x="58" y="49"/>
                </a:cubicBezTo>
                <a:cubicBezTo>
                  <a:pt x="67" y="46"/>
                  <a:pt x="76" y="42"/>
                  <a:pt x="83" y="36"/>
                </a:cubicBezTo>
                <a:cubicBezTo>
                  <a:pt x="91" y="28"/>
                  <a:pt x="95" y="20"/>
                  <a:pt x="105" y="15"/>
                </a:cubicBezTo>
                <a:cubicBezTo>
                  <a:pt x="105" y="14"/>
                  <a:pt x="105" y="14"/>
                  <a:pt x="105" y="14"/>
                </a:cubicBezTo>
                <a:cubicBezTo>
                  <a:pt x="109" y="13"/>
                  <a:pt x="114" y="11"/>
                  <a:pt x="118" y="10"/>
                </a:cubicBezTo>
                <a:cubicBezTo>
                  <a:pt x="124" y="9"/>
                  <a:pt x="130" y="10"/>
                  <a:pt x="135" y="15"/>
                </a:cubicBezTo>
                <a:cubicBezTo>
                  <a:pt x="135" y="16"/>
                  <a:pt x="136" y="15"/>
                  <a:pt x="136" y="15"/>
                </a:cubicBezTo>
                <a:cubicBezTo>
                  <a:pt x="135" y="11"/>
                  <a:pt x="133" y="9"/>
                  <a:pt x="131" y="8"/>
                </a:cubicBezTo>
                <a:cubicBezTo>
                  <a:pt x="133" y="8"/>
                  <a:pt x="135" y="8"/>
                  <a:pt x="137" y="8"/>
                </a:cubicBezTo>
                <a:cubicBezTo>
                  <a:pt x="153" y="9"/>
                  <a:pt x="164" y="21"/>
                  <a:pt x="166" y="37"/>
                </a:cubicBezTo>
                <a:cubicBezTo>
                  <a:pt x="169" y="53"/>
                  <a:pt x="159" y="69"/>
                  <a:pt x="149" y="8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8" name="CustomShape 263"/>
          <p:cNvSpPr/>
          <p:nvPr/>
        </p:nvSpPr>
        <p:spPr>
          <a:xfrm>
            <a:off x="11258614" y="4363798"/>
            <a:ext cx="428704" cy="327197"/>
          </a:xfrm>
          <a:custGeom>
            <a:avLst/>
            <a:gdLst/>
            <a:ahLst/>
            <a:cxnLst/>
            <a:rect l="l" t="t" r="r" b="b"/>
            <a:pathLst>
              <a:path w="101" h="77">
                <a:moveTo>
                  <a:pt x="100" y="0"/>
                </a:moveTo>
                <a:cubicBezTo>
                  <a:pt x="98" y="12"/>
                  <a:pt x="85" y="16"/>
                  <a:pt x="75" y="19"/>
                </a:cubicBezTo>
                <a:cubicBezTo>
                  <a:pt x="65" y="21"/>
                  <a:pt x="60" y="28"/>
                  <a:pt x="55" y="36"/>
                </a:cubicBezTo>
                <a:cubicBezTo>
                  <a:pt x="49" y="46"/>
                  <a:pt x="45" y="54"/>
                  <a:pt x="35" y="61"/>
                </a:cubicBezTo>
                <a:cubicBezTo>
                  <a:pt x="25" y="69"/>
                  <a:pt x="13" y="73"/>
                  <a:pt x="1" y="76"/>
                </a:cubicBezTo>
                <a:cubicBezTo>
                  <a:pt x="0" y="76"/>
                  <a:pt x="0" y="77"/>
                  <a:pt x="1" y="77"/>
                </a:cubicBezTo>
                <a:cubicBezTo>
                  <a:pt x="24" y="76"/>
                  <a:pt x="44" y="63"/>
                  <a:pt x="55" y="43"/>
                </a:cubicBezTo>
                <a:cubicBezTo>
                  <a:pt x="58" y="37"/>
                  <a:pt x="62" y="31"/>
                  <a:pt x="67" y="27"/>
                </a:cubicBezTo>
                <a:cubicBezTo>
                  <a:pt x="72" y="22"/>
                  <a:pt x="80" y="21"/>
                  <a:pt x="86" y="18"/>
                </a:cubicBezTo>
                <a:cubicBezTo>
                  <a:pt x="94" y="15"/>
                  <a:pt x="101" y="9"/>
                  <a:pt x="101" y="0"/>
                </a:cubicBezTo>
                <a:cubicBezTo>
                  <a:pt x="101" y="0"/>
                  <a:pt x="100" y="0"/>
                  <a:pt x="100" y="0"/>
                </a:cubicBezTo>
                <a:close/>
              </a:path>
            </a:pathLst>
          </a:custGeom>
          <a:solidFill>
            <a:srgbClr val="231F2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79" name="CustomShape 264"/>
          <p:cNvSpPr/>
          <p:nvPr/>
        </p:nvSpPr>
        <p:spPr>
          <a:xfrm>
            <a:off x="11058840" y="3519348"/>
            <a:ext cx="174577" cy="179617"/>
          </a:xfrm>
          <a:custGeom>
            <a:avLst/>
            <a:gdLst/>
            <a:ahLst/>
            <a:cxnLst/>
            <a:rect l="l" t="t" r="r" b="b"/>
            <a:pathLst>
              <a:path w="41" h="42">
                <a:moveTo>
                  <a:pt x="26" y="37"/>
                </a:moveTo>
                <a:cubicBezTo>
                  <a:pt x="34" y="34"/>
                  <a:pt x="41" y="24"/>
                  <a:pt x="37" y="15"/>
                </a:cubicBezTo>
                <a:cubicBezTo>
                  <a:pt x="36" y="10"/>
                  <a:pt x="32" y="6"/>
                  <a:pt x="28" y="3"/>
                </a:cubicBezTo>
                <a:cubicBezTo>
                  <a:pt x="24" y="1"/>
                  <a:pt x="20" y="0"/>
                  <a:pt x="16" y="0"/>
                </a:cubicBezTo>
                <a:cubicBezTo>
                  <a:pt x="8" y="5"/>
                  <a:pt x="0" y="13"/>
                  <a:pt x="1" y="23"/>
                </a:cubicBezTo>
                <a:cubicBezTo>
                  <a:pt x="2" y="34"/>
                  <a:pt x="15" y="42"/>
                  <a:pt x="26" y="37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0" name="CustomShape 265"/>
          <p:cNvSpPr/>
          <p:nvPr/>
        </p:nvSpPr>
        <p:spPr>
          <a:xfrm>
            <a:off x="10982530" y="3782834"/>
            <a:ext cx="291922" cy="215972"/>
          </a:xfrm>
          <a:custGeom>
            <a:avLst/>
            <a:gdLst/>
            <a:ahLst/>
            <a:cxnLst/>
            <a:rect l="l" t="t" r="r" b="b"/>
            <a:pathLst>
              <a:path w="69" h="51">
                <a:moveTo>
                  <a:pt x="34" y="28"/>
                </a:moveTo>
                <a:cubicBezTo>
                  <a:pt x="39" y="24"/>
                  <a:pt x="49" y="19"/>
                  <a:pt x="56" y="20"/>
                </a:cubicBezTo>
                <a:cubicBezTo>
                  <a:pt x="64" y="25"/>
                  <a:pt x="64" y="25"/>
                  <a:pt x="64" y="25"/>
                </a:cubicBezTo>
                <a:cubicBezTo>
                  <a:pt x="67" y="19"/>
                  <a:pt x="69" y="14"/>
                  <a:pt x="66" y="7"/>
                </a:cubicBezTo>
                <a:cubicBezTo>
                  <a:pt x="65" y="5"/>
                  <a:pt x="63" y="2"/>
                  <a:pt x="62" y="0"/>
                </a:cubicBezTo>
                <a:cubicBezTo>
                  <a:pt x="54" y="1"/>
                  <a:pt x="45" y="4"/>
                  <a:pt x="37" y="7"/>
                </a:cubicBezTo>
                <a:cubicBezTo>
                  <a:pt x="22" y="13"/>
                  <a:pt x="10" y="21"/>
                  <a:pt x="0" y="32"/>
                </a:cubicBezTo>
                <a:cubicBezTo>
                  <a:pt x="3" y="42"/>
                  <a:pt x="8" y="51"/>
                  <a:pt x="19" y="50"/>
                </a:cubicBezTo>
                <a:cubicBezTo>
                  <a:pt x="21" y="41"/>
                  <a:pt x="21" y="41"/>
                  <a:pt x="21" y="41"/>
                </a:cubicBezTo>
                <a:cubicBezTo>
                  <a:pt x="23" y="35"/>
                  <a:pt x="29" y="30"/>
                  <a:pt x="34" y="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1" name="CustomShape 266"/>
          <p:cNvSpPr/>
          <p:nvPr/>
        </p:nvSpPr>
        <p:spPr>
          <a:xfrm>
            <a:off x="10757199" y="3257662"/>
            <a:ext cx="233250" cy="271405"/>
          </a:xfrm>
          <a:custGeom>
            <a:avLst/>
            <a:gdLst/>
            <a:ahLst/>
            <a:cxnLst/>
            <a:rect l="l" t="t" r="r" b="b"/>
            <a:pathLst>
              <a:path w="55" h="64">
                <a:moveTo>
                  <a:pt x="54" y="30"/>
                </a:moveTo>
                <a:cubicBezTo>
                  <a:pt x="52" y="10"/>
                  <a:pt x="35" y="0"/>
                  <a:pt x="17" y="7"/>
                </a:cubicBezTo>
                <a:cubicBezTo>
                  <a:pt x="8" y="14"/>
                  <a:pt x="2" y="25"/>
                  <a:pt x="1" y="36"/>
                </a:cubicBezTo>
                <a:cubicBezTo>
                  <a:pt x="0" y="52"/>
                  <a:pt x="10" y="64"/>
                  <a:pt x="27" y="62"/>
                </a:cubicBezTo>
                <a:cubicBezTo>
                  <a:pt x="42" y="60"/>
                  <a:pt x="55" y="46"/>
                  <a:pt x="54" y="30"/>
                </a:cubicBezTo>
                <a:close/>
              </a:path>
            </a:pathLst>
          </a:custGeom>
          <a:solidFill>
            <a:srgbClr val="8AC547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2" name="CustomShape 267"/>
          <p:cNvSpPr/>
          <p:nvPr/>
        </p:nvSpPr>
        <p:spPr>
          <a:xfrm>
            <a:off x="11134790" y="4313045"/>
            <a:ext cx="687510" cy="671673"/>
          </a:xfrm>
          <a:custGeom>
            <a:avLst/>
            <a:gdLst/>
            <a:ahLst/>
            <a:cxnLst/>
            <a:rect l="l" t="t" r="r" b="b"/>
            <a:pathLst>
              <a:path w="162" h="158">
                <a:moveTo>
                  <a:pt x="130" y="0"/>
                </a:moveTo>
                <a:cubicBezTo>
                  <a:pt x="128" y="0"/>
                  <a:pt x="126" y="0"/>
                  <a:pt x="124" y="0"/>
                </a:cubicBezTo>
                <a:cubicBezTo>
                  <a:pt x="126" y="1"/>
                  <a:pt x="128" y="3"/>
                  <a:pt x="129" y="7"/>
                </a:cubicBezTo>
                <a:cubicBezTo>
                  <a:pt x="129" y="7"/>
                  <a:pt x="128" y="8"/>
                  <a:pt x="128" y="7"/>
                </a:cubicBezTo>
                <a:cubicBezTo>
                  <a:pt x="123" y="2"/>
                  <a:pt x="117" y="1"/>
                  <a:pt x="111" y="2"/>
                </a:cubicBezTo>
                <a:cubicBezTo>
                  <a:pt x="107" y="3"/>
                  <a:pt x="102" y="5"/>
                  <a:pt x="98" y="6"/>
                </a:cubicBezTo>
                <a:cubicBezTo>
                  <a:pt x="98" y="6"/>
                  <a:pt x="98" y="6"/>
                  <a:pt x="98" y="7"/>
                </a:cubicBezTo>
                <a:cubicBezTo>
                  <a:pt x="88" y="12"/>
                  <a:pt x="84" y="20"/>
                  <a:pt x="76" y="28"/>
                </a:cubicBezTo>
                <a:cubicBezTo>
                  <a:pt x="69" y="34"/>
                  <a:pt x="60" y="38"/>
                  <a:pt x="51" y="41"/>
                </a:cubicBezTo>
                <a:cubicBezTo>
                  <a:pt x="40" y="44"/>
                  <a:pt x="28" y="47"/>
                  <a:pt x="20" y="54"/>
                </a:cubicBezTo>
                <a:cubicBezTo>
                  <a:pt x="18" y="55"/>
                  <a:pt x="17" y="56"/>
                  <a:pt x="16" y="57"/>
                </a:cubicBezTo>
                <a:cubicBezTo>
                  <a:pt x="14" y="62"/>
                  <a:pt x="12" y="67"/>
                  <a:pt x="12" y="73"/>
                </a:cubicBezTo>
                <a:cubicBezTo>
                  <a:pt x="12" y="76"/>
                  <a:pt x="13" y="80"/>
                  <a:pt x="15" y="83"/>
                </a:cubicBezTo>
                <a:cubicBezTo>
                  <a:pt x="17" y="86"/>
                  <a:pt x="21" y="87"/>
                  <a:pt x="24" y="89"/>
                </a:cubicBezTo>
                <a:cubicBezTo>
                  <a:pt x="25" y="89"/>
                  <a:pt x="24" y="90"/>
                  <a:pt x="24" y="90"/>
                </a:cubicBezTo>
                <a:cubicBezTo>
                  <a:pt x="16" y="88"/>
                  <a:pt x="9" y="84"/>
                  <a:pt x="9" y="75"/>
                </a:cubicBezTo>
                <a:cubicBezTo>
                  <a:pt x="9" y="71"/>
                  <a:pt x="9" y="68"/>
                  <a:pt x="10" y="65"/>
                </a:cubicBezTo>
                <a:cubicBezTo>
                  <a:pt x="9" y="66"/>
                  <a:pt x="8" y="68"/>
                  <a:pt x="7" y="70"/>
                </a:cubicBezTo>
                <a:cubicBezTo>
                  <a:pt x="1" y="82"/>
                  <a:pt x="0" y="97"/>
                  <a:pt x="1" y="110"/>
                </a:cubicBezTo>
                <a:cubicBezTo>
                  <a:pt x="3" y="124"/>
                  <a:pt x="8" y="140"/>
                  <a:pt x="20" y="148"/>
                </a:cubicBezTo>
                <a:cubicBezTo>
                  <a:pt x="35" y="158"/>
                  <a:pt x="54" y="150"/>
                  <a:pt x="67" y="141"/>
                </a:cubicBezTo>
                <a:cubicBezTo>
                  <a:pt x="83" y="131"/>
                  <a:pt x="96" y="118"/>
                  <a:pt x="110" y="105"/>
                </a:cubicBezTo>
                <a:cubicBezTo>
                  <a:pt x="121" y="94"/>
                  <a:pt x="132" y="84"/>
                  <a:pt x="142" y="72"/>
                </a:cubicBezTo>
                <a:cubicBezTo>
                  <a:pt x="152" y="61"/>
                  <a:pt x="162" y="45"/>
                  <a:pt x="159" y="29"/>
                </a:cubicBezTo>
                <a:cubicBezTo>
                  <a:pt x="157" y="13"/>
                  <a:pt x="146" y="1"/>
                  <a:pt x="130" y="0"/>
                </a:cubicBezTo>
                <a:close/>
                <a:moveTo>
                  <a:pt x="115" y="30"/>
                </a:moveTo>
                <a:cubicBezTo>
                  <a:pt x="109" y="33"/>
                  <a:pt x="101" y="34"/>
                  <a:pt x="96" y="39"/>
                </a:cubicBezTo>
                <a:cubicBezTo>
                  <a:pt x="91" y="43"/>
                  <a:pt x="87" y="49"/>
                  <a:pt x="84" y="55"/>
                </a:cubicBezTo>
                <a:cubicBezTo>
                  <a:pt x="73" y="75"/>
                  <a:pt x="53" y="88"/>
                  <a:pt x="30" y="89"/>
                </a:cubicBezTo>
                <a:cubicBezTo>
                  <a:pt x="29" y="89"/>
                  <a:pt x="29" y="88"/>
                  <a:pt x="30" y="88"/>
                </a:cubicBezTo>
                <a:cubicBezTo>
                  <a:pt x="42" y="85"/>
                  <a:pt x="54" y="81"/>
                  <a:pt x="64" y="73"/>
                </a:cubicBezTo>
                <a:cubicBezTo>
                  <a:pt x="74" y="66"/>
                  <a:pt x="78" y="58"/>
                  <a:pt x="84" y="48"/>
                </a:cubicBezTo>
                <a:cubicBezTo>
                  <a:pt x="89" y="40"/>
                  <a:pt x="94" y="33"/>
                  <a:pt x="104" y="31"/>
                </a:cubicBezTo>
                <a:cubicBezTo>
                  <a:pt x="114" y="28"/>
                  <a:pt x="127" y="24"/>
                  <a:pt x="129" y="12"/>
                </a:cubicBezTo>
                <a:cubicBezTo>
                  <a:pt x="129" y="12"/>
                  <a:pt x="130" y="12"/>
                  <a:pt x="130" y="12"/>
                </a:cubicBezTo>
                <a:cubicBezTo>
                  <a:pt x="130" y="21"/>
                  <a:pt x="123" y="27"/>
                  <a:pt x="115" y="30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3" name="CustomShape 268"/>
          <p:cNvSpPr/>
          <p:nvPr/>
        </p:nvSpPr>
        <p:spPr>
          <a:xfrm>
            <a:off x="11296769" y="4389355"/>
            <a:ext cx="390549" cy="309560"/>
          </a:xfrm>
          <a:custGeom>
            <a:avLst/>
            <a:gdLst/>
            <a:ahLst/>
            <a:cxnLst/>
            <a:rect l="l" t="t" r="r" b="b"/>
            <a:pathLst>
              <a:path w="92" h="73">
                <a:moveTo>
                  <a:pt x="77" y="12"/>
                </a:moveTo>
                <a:cubicBezTo>
                  <a:pt x="71" y="15"/>
                  <a:pt x="63" y="16"/>
                  <a:pt x="58" y="21"/>
                </a:cubicBezTo>
                <a:cubicBezTo>
                  <a:pt x="53" y="25"/>
                  <a:pt x="49" y="31"/>
                  <a:pt x="46" y="37"/>
                </a:cubicBezTo>
                <a:cubicBezTo>
                  <a:pt x="37" y="54"/>
                  <a:pt x="20" y="67"/>
                  <a:pt x="0" y="70"/>
                </a:cubicBezTo>
                <a:cubicBezTo>
                  <a:pt x="12" y="73"/>
                  <a:pt x="24" y="67"/>
                  <a:pt x="33" y="59"/>
                </a:cubicBezTo>
                <a:cubicBezTo>
                  <a:pt x="42" y="51"/>
                  <a:pt x="44" y="40"/>
                  <a:pt x="52" y="31"/>
                </a:cubicBezTo>
                <a:cubicBezTo>
                  <a:pt x="56" y="26"/>
                  <a:pt x="61" y="22"/>
                  <a:pt x="68" y="19"/>
                </a:cubicBezTo>
                <a:cubicBezTo>
                  <a:pt x="75" y="16"/>
                  <a:pt x="92" y="10"/>
                  <a:pt x="91" y="0"/>
                </a:cubicBezTo>
                <a:cubicBezTo>
                  <a:pt x="89" y="5"/>
                  <a:pt x="83" y="10"/>
                  <a:pt x="77" y="12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4" name="CustomShape 269"/>
          <p:cNvSpPr/>
          <p:nvPr/>
        </p:nvSpPr>
        <p:spPr>
          <a:xfrm>
            <a:off x="11134790" y="4414552"/>
            <a:ext cx="687510" cy="570166"/>
          </a:xfrm>
          <a:custGeom>
            <a:avLst/>
            <a:gdLst/>
            <a:ahLst/>
            <a:cxnLst/>
            <a:rect l="l" t="t" r="r" b="b"/>
            <a:pathLst>
              <a:path w="162" h="134">
                <a:moveTo>
                  <a:pt x="159" y="5"/>
                </a:moveTo>
                <a:cubicBezTo>
                  <a:pt x="159" y="3"/>
                  <a:pt x="159" y="2"/>
                  <a:pt x="158" y="0"/>
                </a:cubicBezTo>
                <a:cubicBezTo>
                  <a:pt x="158" y="4"/>
                  <a:pt x="156" y="8"/>
                  <a:pt x="154" y="13"/>
                </a:cubicBezTo>
                <a:cubicBezTo>
                  <a:pt x="140" y="35"/>
                  <a:pt x="119" y="54"/>
                  <a:pt x="98" y="70"/>
                </a:cubicBezTo>
                <a:cubicBezTo>
                  <a:pt x="89" y="76"/>
                  <a:pt x="82" y="78"/>
                  <a:pt x="72" y="74"/>
                </a:cubicBezTo>
                <a:cubicBezTo>
                  <a:pt x="59" y="68"/>
                  <a:pt x="50" y="80"/>
                  <a:pt x="38" y="81"/>
                </a:cubicBezTo>
                <a:cubicBezTo>
                  <a:pt x="24" y="83"/>
                  <a:pt x="17" y="72"/>
                  <a:pt x="13" y="60"/>
                </a:cubicBezTo>
                <a:cubicBezTo>
                  <a:pt x="10" y="58"/>
                  <a:pt x="9" y="55"/>
                  <a:pt x="9" y="51"/>
                </a:cubicBezTo>
                <a:cubicBezTo>
                  <a:pt x="9" y="50"/>
                  <a:pt x="9" y="48"/>
                  <a:pt x="9" y="47"/>
                </a:cubicBezTo>
                <a:cubicBezTo>
                  <a:pt x="8" y="46"/>
                  <a:pt x="8" y="45"/>
                  <a:pt x="8" y="44"/>
                </a:cubicBezTo>
                <a:cubicBezTo>
                  <a:pt x="8" y="45"/>
                  <a:pt x="7" y="45"/>
                  <a:pt x="7" y="46"/>
                </a:cubicBezTo>
                <a:cubicBezTo>
                  <a:pt x="1" y="58"/>
                  <a:pt x="0" y="73"/>
                  <a:pt x="1" y="86"/>
                </a:cubicBezTo>
                <a:cubicBezTo>
                  <a:pt x="3" y="100"/>
                  <a:pt x="8" y="116"/>
                  <a:pt x="20" y="124"/>
                </a:cubicBezTo>
                <a:cubicBezTo>
                  <a:pt x="35" y="134"/>
                  <a:pt x="54" y="126"/>
                  <a:pt x="67" y="117"/>
                </a:cubicBezTo>
                <a:cubicBezTo>
                  <a:pt x="83" y="107"/>
                  <a:pt x="96" y="94"/>
                  <a:pt x="110" y="81"/>
                </a:cubicBezTo>
                <a:cubicBezTo>
                  <a:pt x="121" y="70"/>
                  <a:pt x="132" y="60"/>
                  <a:pt x="142" y="48"/>
                </a:cubicBezTo>
                <a:cubicBezTo>
                  <a:pt x="152" y="37"/>
                  <a:pt x="162" y="21"/>
                  <a:pt x="159" y="5"/>
                </a:cubicBezTo>
                <a:close/>
              </a:path>
            </a:pathLst>
          </a:custGeom>
          <a:solidFill>
            <a:srgbClr val="2A8E4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5" name="CustomShape 270"/>
          <p:cNvSpPr/>
          <p:nvPr/>
        </p:nvSpPr>
        <p:spPr>
          <a:xfrm>
            <a:off x="10881023" y="3714803"/>
            <a:ext cx="58672" cy="75950"/>
          </a:xfrm>
          <a:custGeom>
            <a:avLst/>
            <a:gdLst/>
            <a:ahLst/>
            <a:cxnLst/>
            <a:rect l="l" t="t" r="r" b="b"/>
            <a:pathLst>
              <a:path w="14" h="18">
                <a:moveTo>
                  <a:pt x="3" y="4"/>
                </a:moveTo>
                <a:cubicBezTo>
                  <a:pt x="1" y="7"/>
                  <a:pt x="0" y="11"/>
                  <a:pt x="1" y="14"/>
                </a:cubicBezTo>
                <a:cubicBezTo>
                  <a:pt x="3" y="18"/>
                  <a:pt x="9" y="17"/>
                  <a:pt x="12" y="14"/>
                </a:cubicBezTo>
                <a:cubicBezTo>
                  <a:pt x="14" y="11"/>
                  <a:pt x="13" y="5"/>
                  <a:pt x="11" y="3"/>
                </a:cubicBezTo>
                <a:cubicBezTo>
                  <a:pt x="8" y="0"/>
                  <a:pt x="5" y="2"/>
                  <a:pt x="3" y="4"/>
                </a:cubicBezTo>
                <a:close/>
              </a:path>
            </a:pathLst>
          </a:custGeom>
          <a:solidFill>
            <a:srgbClr val="55B848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6" name="CustomShape 271"/>
          <p:cNvSpPr/>
          <p:nvPr/>
        </p:nvSpPr>
        <p:spPr>
          <a:xfrm>
            <a:off x="11076117" y="3889380"/>
            <a:ext cx="809535" cy="1204763"/>
          </a:xfrm>
          <a:custGeom>
            <a:avLst/>
            <a:gdLst/>
            <a:ahLst/>
            <a:cxnLst/>
            <a:rect l="l" t="t" r="r" b="b"/>
            <a:pathLst>
              <a:path w="191" h="284">
                <a:moveTo>
                  <a:pt x="148" y="84"/>
                </a:moveTo>
                <a:cubicBezTo>
                  <a:pt x="126" y="78"/>
                  <a:pt x="103" y="80"/>
                  <a:pt x="81" y="81"/>
                </a:cubicBezTo>
                <a:cubicBezTo>
                  <a:pt x="73" y="81"/>
                  <a:pt x="73" y="81"/>
                  <a:pt x="73" y="81"/>
                </a:cubicBezTo>
                <a:cubicBezTo>
                  <a:pt x="69" y="73"/>
                  <a:pt x="69" y="73"/>
                  <a:pt x="69" y="73"/>
                </a:cubicBezTo>
                <a:cubicBezTo>
                  <a:pt x="64" y="64"/>
                  <a:pt x="60" y="55"/>
                  <a:pt x="55" y="46"/>
                </a:cubicBezTo>
                <a:cubicBezTo>
                  <a:pt x="49" y="34"/>
                  <a:pt x="43" y="21"/>
                  <a:pt x="38" y="8"/>
                </a:cubicBezTo>
                <a:cubicBezTo>
                  <a:pt x="38" y="7"/>
                  <a:pt x="38" y="7"/>
                  <a:pt x="38" y="6"/>
                </a:cubicBezTo>
                <a:cubicBezTo>
                  <a:pt x="37" y="4"/>
                  <a:pt x="36" y="2"/>
                  <a:pt x="36" y="0"/>
                </a:cubicBezTo>
                <a:cubicBezTo>
                  <a:pt x="30" y="2"/>
                  <a:pt x="23" y="3"/>
                  <a:pt x="18" y="5"/>
                </a:cubicBezTo>
                <a:cubicBezTo>
                  <a:pt x="10" y="10"/>
                  <a:pt x="5" y="15"/>
                  <a:pt x="1" y="22"/>
                </a:cubicBezTo>
                <a:cubicBezTo>
                  <a:pt x="7" y="39"/>
                  <a:pt x="12" y="56"/>
                  <a:pt x="18" y="72"/>
                </a:cubicBezTo>
                <a:cubicBezTo>
                  <a:pt x="22" y="82"/>
                  <a:pt x="27" y="92"/>
                  <a:pt x="32" y="102"/>
                </a:cubicBezTo>
                <a:cubicBezTo>
                  <a:pt x="34" y="107"/>
                  <a:pt x="34" y="107"/>
                  <a:pt x="34" y="107"/>
                </a:cubicBezTo>
                <a:cubicBezTo>
                  <a:pt x="30" y="114"/>
                  <a:pt x="30" y="114"/>
                  <a:pt x="30" y="114"/>
                </a:cubicBezTo>
                <a:cubicBezTo>
                  <a:pt x="14" y="146"/>
                  <a:pt x="1" y="181"/>
                  <a:pt x="0" y="218"/>
                </a:cubicBezTo>
                <a:cubicBezTo>
                  <a:pt x="0" y="234"/>
                  <a:pt x="0" y="253"/>
                  <a:pt x="11" y="266"/>
                </a:cubicBezTo>
                <a:cubicBezTo>
                  <a:pt x="26" y="284"/>
                  <a:pt x="44" y="277"/>
                  <a:pt x="62" y="269"/>
                </a:cubicBezTo>
                <a:cubicBezTo>
                  <a:pt x="91" y="253"/>
                  <a:pt x="119" y="236"/>
                  <a:pt x="143" y="212"/>
                </a:cubicBezTo>
                <a:cubicBezTo>
                  <a:pt x="163" y="192"/>
                  <a:pt x="185" y="167"/>
                  <a:pt x="188" y="138"/>
                </a:cubicBezTo>
                <a:cubicBezTo>
                  <a:pt x="191" y="111"/>
                  <a:pt x="174" y="91"/>
                  <a:pt x="148" y="84"/>
                </a:cubicBezTo>
                <a:close/>
                <a:moveTo>
                  <a:pt x="166" y="166"/>
                </a:moveTo>
                <a:cubicBezTo>
                  <a:pt x="157" y="179"/>
                  <a:pt x="146" y="189"/>
                  <a:pt x="134" y="200"/>
                </a:cubicBezTo>
                <a:cubicBezTo>
                  <a:pt x="121" y="212"/>
                  <a:pt x="109" y="225"/>
                  <a:pt x="94" y="236"/>
                </a:cubicBezTo>
                <a:cubicBezTo>
                  <a:pt x="82" y="246"/>
                  <a:pt x="67" y="257"/>
                  <a:pt x="51" y="257"/>
                </a:cubicBezTo>
                <a:cubicBezTo>
                  <a:pt x="39" y="257"/>
                  <a:pt x="28" y="251"/>
                  <a:pt x="22" y="241"/>
                </a:cubicBezTo>
                <a:cubicBezTo>
                  <a:pt x="9" y="221"/>
                  <a:pt x="7" y="192"/>
                  <a:pt x="18" y="170"/>
                </a:cubicBezTo>
                <a:cubicBezTo>
                  <a:pt x="20" y="165"/>
                  <a:pt x="23" y="159"/>
                  <a:pt x="28" y="154"/>
                </a:cubicBezTo>
                <a:cubicBezTo>
                  <a:pt x="36" y="146"/>
                  <a:pt x="47" y="142"/>
                  <a:pt x="58" y="139"/>
                </a:cubicBezTo>
                <a:cubicBezTo>
                  <a:pt x="70" y="136"/>
                  <a:pt x="83" y="131"/>
                  <a:pt x="92" y="120"/>
                </a:cubicBezTo>
                <a:cubicBezTo>
                  <a:pt x="95" y="117"/>
                  <a:pt x="97" y="113"/>
                  <a:pt x="101" y="110"/>
                </a:cubicBezTo>
                <a:cubicBezTo>
                  <a:pt x="101" y="109"/>
                  <a:pt x="101" y="109"/>
                  <a:pt x="101" y="109"/>
                </a:cubicBezTo>
                <a:cubicBezTo>
                  <a:pt x="101" y="109"/>
                  <a:pt x="102" y="109"/>
                  <a:pt x="102" y="109"/>
                </a:cubicBezTo>
                <a:cubicBezTo>
                  <a:pt x="104" y="107"/>
                  <a:pt x="106" y="106"/>
                  <a:pt x="108" y="105"/>
                </a:cubicBezTo>
                <a:cubicBezTo>
                  <a:pt x="123" y="98"/>
                  <a:pt x="140" y="92"/>
                  <a:pt x="156" y="99"/>
                </a:cubicBezTo>
                <a:cubicBezTo>
                  <a:pt x="167" y="103"/>
                  <a:pt x="175" y="114"/>
                  <a:pt x="177" y="127"/>
                </a:cubicBezTo>
                <a:cubicBezTo>
                  <a:pt x="179" y="141"/>
                  <a:pt x="174" y="154"/>
                  <a:pt x="166" y="166"/>
                </a:cubicBezTo>
                <a:close/>
              </a:path>
            </a:pathLst>
          </a:custGeom>
          <a:solidFill>
            <a:srgbClr val="A3BDC9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7" name="CustomShape 272"/>
          <p:cNvSpPr/>
          <p:nvPr/>
        </p:nvSpPr>
        <p:spPr>
          <a:xfrm>
            <a:off x="11160347" y="3914577"/>
            <a:ext cx="722066" cy="776419"/>
          </a:xfrm>
          <a:custGeom>
            <a:avLst/>
            <a:gdLst/>
            <a:ahLst/>
            <a:cxnLst/>
            <a:rect l="l" t="t" r="r" b="b"/>
            <a:pathLst>
              <a:path w="170" h="183">
                <a:moveTo>
                  <a:pt x="18" y="2"/>
                </a:moveTo>
                <a:cubicBezTo>
                  <a:pt x="18" y="1"/>
                  <a:pt x="18" y="1"/>
                  <a:pt x="18" y="0"/>
                </a:cubicBezTo>
                <a:cubicBezTo>
                  <a:pt x="7" y="5"/>
                  <a:pt x="0" y="16"/>
                  <a:pt x="7" y="29"/>
                </a:cubicBezTo>
                <a:cubicBezTo>
                  <a:pt x="11" y="38"/>
                  <a:pt x="18" y="46"/>
                  <a:pt x="22" y="55"/>
                </a:cubicBezTo>
                <a:cubicBezTo>
                  <a:pt x="28" y="65"/>
                  <a:pt x="29" y="76"/>
                  <a:pt x="33" y="86"/>
                </a:cubicBezTo>
                <a:cubicBezTo>
                  <a:pt x="36" y="93"/>
                  <a:pt x="41" y="105"/>
                  <a:pt x="50" y="106"/>
                </a:cubicBezTo>
                <a:cubicBezTo>
                  <a:pt x="61" y="107"/>
                  <a:pt x="70" y="103"/>
                  <a:pt x="80" y="100"/>
                </a:cubicBezTo>
                <a:cubicBezTo>
                  <a:pt x="84" y="99"/>
                  <a:pt x="89" y="97"/>
                  <a:pt x="94" y="96"/>
                </a:cubicBezTo>
                <a:cubicBezTo>
                  <a:pt x="107" y="90"/>
                  <a:pt x="122" y="87"/>
                  <a:pt x="136" y="93"/>
                </a:cubicBezTo>
                <a:cubicBezTo>
                  <a:pt x="147" y="97"/>
                  <a:pt x="155" y="108"/>
                  <a:pt x="157" y="121"/>
                </a:cubicBezTo>
                <a:cubicBezTo>
                  <a:pt x="159" y="135"/>
                  <a:pt x="154" y="148"/>
                  <a:pt x="146" y="160"/>
                </a:cubicBezTo>
                <a:cubicBezTo>
                  <a:pt x="140" y="168"/>
                  <a:pt x="133" y="176"/>
                  <a:pt x="125" y="183"/>
                </a:cubicBezTo>
                <a:cubicBezTo>
                  <a:pt x="137" y="175"/>
                  <a:pt x="147" y="163"/>
                  <a:pt x="154" y="153"/>
                </a:cubicBezTo>
                <a:cubicBezTo>
                  <a:pt x="159" y="145"/>
                  <a:pt x="164" y="137"/>
                  <a:pt x="169" y="129"/>
                </a:cubicBezTo>
                <a:cubicBezTo>
                  <a:pt x="170" y="103"/>
                  <a:pt x="153" y="85"/>
                  <a:pt x="128" y="78"/>
                </a:cubicBezTo>
                <a:cubicBezTo>
                  <a:pt x="106" y="72"/>
                  <a:pt x="83" y="74"/>
                  <a:pt x="61" y="75"/>
                </a:cubicBezTo>
                <a:cubicBezTo>
                  <a:pt x="53" y="75"/>
                  <a:pt x="53" y="75"/>
                  <a:pt x="53" y="75"/>
                </a:cubicBezTo>
                <a:cubicBezTo>
                  <a:pt x="49" y="67"/>
                  <a:pt x="49" y="67"/>
                  <a:pt x="49" y="67"/>
                </a:cubicBezTo>
                <a:cubicBezTo>
                  <a:pt x="44" y="58"/>
                  <a:pt x="40" y="49"/>
                  <a:pt x="35" y="40"/>
                </a:cubicBezTo>
                <a:cubicBezTo>
                  <a:pt x="29" y="28"/>
                  <a:pt x="23" y="15"/>
                  <a:pt x="18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8" name="CustomShape 273"/>
          <p:cNvSpPr/>
          <p:nvPr/>
        </p:nvSpPr>
        <p:spPr>
          <a:xfrm>
            <a:off x="10860146" y="3328933"/>
            <a:ext cx="104746" cy="109426"/>
          </a:xfrm>
          <a:custGeom>
            <a:avLst/>
            <a:gdLst/>
            <a:ahLst/>
            <a:cxnLst/>
            <a:rect l="l" t="t" r="r" b="b"/>
            <a:pathLst>
              <a:path w="25" h="26">
                <a:moveTo>
                  <a:pt x="7" y="1"/>
                </a:moveTo>
                <a:cubicBezTo>
                  <a:pt x="4" y="2"/>
                  <a:pt x="0" y="6"/>
                  <a:pt x="2" y="10"/>
                </a:cubicBezTo>
                <a:cubicBezTo>
                  <a:pt x="2" y="10"/>
                  <a:pt x="3" y="11"/>
                  <a:pt x="3" y="12"/>
                </a:cubicBezTo>
                <a:cubicBezTo>
                  <a:pt x="3" y="12"/>
                  <a:pt x="3" y="13"/>
                  <a:pt x="3" y="13"/>
                </a:cubicBezTo>
                <a:cubicBezTo>
                  <a:pt x="4" y="14"/>
                  <a:pt x="4" y="14"/>
                  <a:pt x="4" y="14"/>
                </a:cubicBezTo>
                <a:cubicBezTo>
                  <a:pt x="4" y="14"/>
                  <a:pt x="4" y="14"/>
                  <a:pt x="4" y="15"/>
                </a:cubicBezTo>
                <a:cubicBezTo>
                  <a:pt x="5" y="16"/>
                  <a:pt x="5" y="17"/>
                  <a:pt x="6" y="18"/>
                </a:cubicBezTo>
                <a:cubicBezTo>
                  <a:pt x="5" y="16"/>
                  <a:pt x="6" y="18"/>
                  <a:pt x="6" y="18"/>
                </a:cubicBezTo>
                <a:cubicBezTo>
                  <a:pt x="7" y="21"/>
                  <a:pt x="9" y="23"/>
                  <a:pt x="12" y="24"/>
                </a:cubicBezTo>
                <a:cubicBezTo>
                  <a:pt x="17" y="26"/>
                  <a:pt x="22" y="23"/>
                  <a:pt x="23" y="18"/>
                </a:cubicBezTo>
                <a:cubicBezTo>
                  <a:pt x="25" y="10"/>
                  <a:pt x="15" y="0"/>
                  <a:pt x="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89" name="CustomShape 274"/>
          <p:cNvSpPr/>
          <p:nvPr/>
        </p:nvSpPr>
        <p:spPr>
          <a:xfrm>
            <a:off x="11126871" y="3544905"/>
            <a:ext cx="88908" cy="88908"/>
          </a:xfrm>
          <a:custGeom>
            <a:avLst/>
            <a:gdLst/>
            <a:ahLst/>
            <a:cxnLst/>
            <a:rect l="l" t="t" r="r" b="b"/>
            <a:pathLst>
              <a:path w="21" h="21">
                <a:moveTo>
                  <a:pt x="12" y="2"/>
                </a:moveTo>
                <a:cubicBezTo>
                  <a:pt x="10" y="1"/>
                  <a:pt x="7" y="0"/>
                  <a:pt x="5" y="1"/>
                </a:cubicBezTo>
                <a:cubicBezTo>
                  <a:pt x="4" y="1"/>
                  <a:pt x="3" y="2"/>
                  <a:pt x="2" y="2"/>
                </a:cubicBezTo>
                <a:cubicBezTo>
                  <a:pt x="1" y="3"/>
                  <a:pt x="0" y="5"/>
                  <a:pt x="0" y="7"/>
                </a:cubicBezTo>
                <a:cubicBezTo>
                  <a:pt x="0" y="7"/>
                  <a:pt x="0" y="7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9"/>
                </a:cubicBezTo>
                <a:cubicBezTo>
                  <a:pt x="0" y="11"/>
                  <a:pt x="2" y="13"/>
                  <a:pt x="3" y="14"/>
                </a:cubicBezTo>
                <a:cubicBezTo>
                  <a:pt x="4" y="16"/>
                  <a:pt x="6" y="18"/>
                  <a:pt x="7" y="19"/>
                </a:cubicBezTo>
                <a:cubicBezTo>
                  <a:pt x="12" y="21"/>
                  <a:pt x="16" y="19"/>
                  <a:pt x="19" y="15"/>
                </a:cubicBezTo>
                <a:cubicBezTo>
                  <a:pt x="21" y="10"/>
                  <a:pt x="17" y="4"/>
                  <a:pt x="12" y="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990" name="CustomShape 275"/>
          <p:cNvSpPr/>
          <p:nvPr/>
        </p:nvSpPr>
        <p:spPr>
          <a:xfrm>
            <a:off x="10898301" y="3732080"/>
            <a:ext cx="38155" cy="33476"/>
          </a:xfrm>
          <a:custGeom>
            <a:avLst/>
            <a:gdLst/>
            <a:ahLst/>
            <a:cxnLst/>
            <a:rect l="l" t="t" r="r" b="b"/>
            <a:pathLst>
              <a:path w="9" h="8">
                <a:moveTo>
                  <a:pt x="4" y="1"/>
                </a:moveTo>
                <a:cubicBezTo>
                  <a:pt x="0" y="1"/>
                  <a:pt x="0" y="8"/>
                  <a:pt x="5" y="7"/>
                </a:cubicBezTo>
                <a:cubicBezTo>
                  <a:pt x="9" y="7"/>
                  <a:pt x="9" y="0"/>
                  <a:pt x="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" name="Llamada rectangular redondeada 1"/>
          <p:cNvSpPr/>
          <p:nvPr/>
        </p:nvSpPr>
        <p:spPr>
          <a:xfrm>
            <a:off x="463964" y="1219608"/>
            <a:ext cx="4175671" cy="3988641"/>
          </a:xfrm>
          <a:prstGeom prst="wedgeRoundRectCallout">
            <a:avLst>
              <a:gd name="adj1" fmla="val 64461"/>
              <a:gd name="adj2" fmla="val 34104"/>
              <a:gd name="adj3" fmla="val 16667"/>
            </a:avLst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L" sz="2800" b="1" dirty="0"/>
              <a:t>En las siguientes diapositivas recordarás los siguientes contenidos: puntos cardinales, coordenadas geográficas, .</a:t>
            </a:r>
          </a:p>
        </p:txBody>
      </p:sp>
    </p:spTree>
    <p:extLst>
      <p:ext uri="{BB962C8B-B14F-4D97-AF65-F5344CB8AC3E}">
        <p14:creationId xmlns:p14="http://schemas.microsoft.com/office/powerpoint/2010/main" val="2823413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2.xml><?xml version="1.0" encoding="utf-8"?>
<a:theme xmlns:a="http://schemas.openxmlformats.org/drawingml/2006/main" name="Tema de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D52213BA-6259-469B-8BD9-3C7F83E2B94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2995</Words>
  <Application>Microsoft Office PowerPoint</Application>
  <PresentationFormat>Panorámica</PresentationFormat>
  <Paragraphs>412</Paragraphs>
  <Slides>78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78</vt:i4>
      </vt:variant>
    </vt:vector>
  </HeadingPairs>
  <TitlesOfParts>
    <vt:vector size="83" baseType="lpstr">
      <vt:lpstr>Arial</vt:lpstr>
      <vt:lpstr>Calibri</vt:lpstr>
      <vt:lpstr>Calibri Light</vt:lpstr>
      <vt:lpstr>Hind</vt:lpstr>
      <vt:lpstr>Office Theme</vt:lpstr>
      <vt:lpstr>Historia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Objetivo:</vt:lpstr>
      <vt:lpstr>Ruta de aprendizaje</vt:lpstr>
      <vt:lpstr>Presentación de PowerPoint</vt:lpstr>
      <vt:lpstr>Puntos Cardinales</vt:lpstr>
      <vt:lpstr>Presentación de PowerPoint</vt:lpstr>
      <vt:lpstr>Presentación de PowerPoint</vt:lpstr>
      <vt:lpstr>Paralelos (latitud) y meridianos (longitud)</vt:lpstr>
      <vt:lpstr>Presentación de PowerPoint</vt:lpstr>
      <vt:lpstr>Presentación de PowerPoint</vt:lpstr>
      <vt:lpstr>América en el mundo</vt:lpstr>
      <vt:lpstr>Presentación de PowerPoint</vt:lpstr>
      <vt:lpstr>¿Por qué se divide América?</vt:lpstr>
      <vt:lpstr>América del Norte</vt:lpstr>
      <vt:lpstr>América Central y el Caribe</vt:lpstr>
      <vt:lpstr>América del Sur</vt:lpstr>
      <vt:lpstr>Relieves Geográficos</vt:lpstr>
      <vt:lpstr>Relieves terrestres de América</vt:lpstr>
      <vt:lpstr>Presentación de PowerPoint</vt:lpstr>
      <vt:lpstr>Accidentes Costeros</vt:lpstr>
      <vt:lpstr>.</vt:lpstr>
      <vt:lpstr>Aguas Superficiales</vt:lpstr>
      <vt:lpstr>Presentación de PowerPoint</vt:lpstr>
      <vt:lpstr>Climas de América</vt:lpstr>
      <vt:lpstr>Presentación de PowerPoint</vt:lpstr>
      <vt:lpstr>Paisajes de América</vt:lpstr>
      <vt:lpstr>Presentación de PowerPoint</vt:lpstr>
      <vt:lpstr>Presentación de PowerPoint</vt:lpstr>
      <vt:lpstr>Presentación de PowerPoint</vt:lpstr>
      <vt:lpstr>Presentación de PowerPoint</vt:lpstr>
      <vt:lpstr>Tipos de idiomas presentes en América</vt:lpstr>
      <vt:lpstr>Formas de adaptación al medio</vt:lpstr>
      <vt:lpstr>Presentación de PowerPoint</vt:lpstr>
      <vt:lpstr>Presentación de PowerPoint</vt:lpstr>
      <vt:lpstr>Recursos presentes en América</vt:lpstr>
      <vt:lpstr>Presentación de PowerPoint</vt:lpstr>
      <vt:lpstr>Presentación de PowerPoint</vt:lpstr>
      <vt:lpstr>Presentación de PowerPoint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Solucionario.</vt:lpstr>
      <vt:lpstr>Presentación de PowerPoint</vt:lpstr>
      <vt:lpstr>Página 114.</vt:lpstr>
      <vt:lpstr>Página 115.</vt:lpstr>
      <vt:lpstr>Página 115.</vt:lpstr>
      <vt:lpstr>Página 116.</vt:lpstr>
      <vt:lpstr>Página 116.</vt:lpstr>
      <vt:lpstr>Presentación de PowerPoint</vt:lpstr>
      <vt:lpstr>Presentación de PowerPoint</vt:lpstr>
      <vt:lpstr>Presentación de PowerPoint</vt:lpstr>
      <vt:lpstr>Revisa la ruta de aprendizaje… ¿Qué aprendiste hoy? ¿Cómo lo aprendiste? ¿Lograste el objetivo?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2016-08-08T17:59:16Z</dcterms:created>
  <dcterms:modified xsi:type="dcterms:W3CDTF">2020-05-14T15:43:55Z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TC038961019991</vt:lpwstr>
  </property>
</Properties>
</file>