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</p:sldMasterIdLst>
  <p:notesMasterIdLst>
    <p:notesMasterId r:id="rId37"/>
  </p:notesMasterIdLst>
  <p:handoutMasterIdLst>
    <p:handoutMasterId r:id="rId38"/>
  </p:handoutMasterIdLst>
  <p:sldIdLst>
    <p:sldId id="479" r:id="rId3"/>
    <p:sldId id="594" r:id="rId4"/>
    <p:sldId id="595" r:id="rId5"/>
    <p:sldId id="550" r:id="rId6"/>
    <p:sldId id="616" r:id="rId7"/>
    <p:sldId id="501" r:id="rId8"/>
    <p:sldId id="502" r:id="rId9"/>
    <p:sldId id="506" r:id="rId10"/>
    <p:sldId id="510" r:id="rId11"/>
    <p:sldId id="570" r:id="rId12"/>
    <p:sldId id="571" r:id="rId13"/>
    <p:sldId id="596" r:id="rId14"/>
    <p:sldId id="598" r:id="rId15"/>
    <p:sldId id="597" r:id="rId16"/>
    <p:sldId id="599" r:id="rId17"/>
    <p:sldId id="600" r:id="rId18"/>
    <p:sldId id="518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566" r:id="rId31"/>
    <p:sldId id="612" r:id="rId32"/>
    <p:sldId id="613" r:id="rId33"/>
    <p:sldId id="614" r:id="rId34"/>
    <p:sldId id="615" r:id="rId35"/>
    <p:sldId id="51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>
      <p:cViewPr varScale="1">
        <p:scale>
          <a:sx n="74" d="100"/>
          <a:sy n="74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/>
            <a:t>Actividades de inicio.</a:t>
          </a:r>
          <a:endParaRPr lang="es-CL" sz="16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1600" dirty="0" smtClean="0"/>
            <a:t>Identificar formas de adaptarse al medio de los seres humanos en América.</a:t>
          </a:r>
          <a:endParaRPr lang="es-CL" sz="16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24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/>
            <a:t>Clasificar recursos presentes en América.</a:t>
          </a:r>
          <a:endParaRPr lang="es-CL" sz="16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/>
            <a:t>Evaluar lo aprendido.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 smtClean="0"/>
            <a:t>Distinguir tipos de idiomas presentes en América.</a:t>
          </a:r>
          <a:endParaRPr lang="es-CL" sz="1600" dirty="0"/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9"/>
      <dgm:spPr/>
    </dgm:pt>
    <dgm:pt modelId="{EB18084B-E9CC-4FDC-A64B-63C2FCEAFB18}" type="pres">
      <dgm:prSet presAssocID="{909D3D5D-43DF-4572-BECA-4B12AB8F3DF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9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9"/>
      <dgm:spPr/>
    </dgm:pt>
    <dgm:pt modelId="{5FBED942-DD92-4ABF-BAAF-7515AE43E467}" type="pres">
      <dgm:prSet presAssocID="{6A9E1F16-DC90-4F72-81B3-1060AA0D244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87026E-3EFB-4DC0-9BDC-87F4CCFF05B5}" type="pres">
      <dgm:prSet presAssocID="{6A9E1F16-DC90-4F72-81B3-1060AA0D2447}" presName="Triangle" presStyleLbl="alignNode1" presStyleIdx="3" presStyleCnt="9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4" presStyleCnt="9"/>
      <dgm:spPr/>
    </dgm:pt>
    <dgm:pt modelId="{B0974E15-E1E3-4AA8-8DE2-736813695ECC}" type="pres">
      <dgm:prSet presAssocID="{BF010FBD-A363-4CC8-955F-3F24B475AEF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5" presStyleCnt="9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6" presStyleCnt="9"/>
      <dgm:spPr/>
    </dgm:pt>
    <dgm:pt modelId="{94BC7C03-FB1B-43D8-9927-CFAB7107418C}" type="pres">
      <dgm:prSet presAssocID="{F66EC1E8-4BD6-48C1-BDD2-3DF9C8052F8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7" presStyleCnt="9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8" presStyleCnt="9"/>
      <dgm:spPr/>
    </dgm:pt>
    <dgm:pt modelId="{83CA91AA-6663-421B-8A4A-932FAAE14625}" type="pres">
      <dgm:prSet presAssocID="{33E6E5C9-6B01-4221-8A8E-01AF35DB520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4" destOrd="0" parTransId="{BD8E5EC3-6756-49D5-89CD-7FECD5563880}" sibTransId="{5534E228-B905-44AD-BDA3-E2A644CBBD87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10CA38D7-65C0-4F04-AD6A-0ECBABF7F582}" srcId="{91841FAF-505A-4A39-9CE6-FCBC185FC6D7}" destId="{BF010FBD-A363-4CC8-955F-3F24B475AEF8}" srcOrd="2" destOrd="0" parTransId="{C6B09D17-EB2D-462F-9471-FCED328AD7DC}" sibTransId="{DF86B6ED-E4DF-46D9-8301-D72C82D8877D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686981E0-8850-4CC3-B51C-D2F7A0A878AC}" srcId="{91841FAF-505A-4A39-9CE6-FCBC185FC6D7}" destId="{F66EC1E8-4BD6-48C1-BDD2-3DF9C8052F8B}" srcOrd="3" destOrd="0" parTransId="{537A5039-5963-4EC4-B5EF-E33F744D7727}" sibTransId="{B9777613-5123-455D-8313-98FD3CB579E6}"/>
    <dgm:cxn modelId="{9E629D64-738C-40E0-955B-27B7F6FBE325}" type="presOf" srcId="{BF010FBD-A363-4CC8-955F-3F24B475AEF8}" destId="{B0974E15-E1E3-4AA8-8DE2-736813695ECC}" srcOrd="0" destOrd="0" presId="urn:microsoft.com/office/officeart/2009/3/layout/StepUpProcess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C69D7B25-487A-4A46-968C-0D696A669CC2}" type="presParOf" srcId="{3CB0097C-3EC8-47CF-9EB2-8D060ADD3698}" destId="{942F536F-8FD7-44BB-9F03-00A17D56802F}" srcOrd="4" destOrd="0" presId="urn:microsoft.com/office/officeart/2009/3/layout/StepUpProcess"/>
    <dgm:cxn modelId="{751C0A2A-FCA3-4962-88D7-7043031C3C1C}" type="presParOf" srcId="{942F536F-8FD7-44BB-9F03-00A17D56802F}" destId="{B55069F2-58AC-4A65-91D3-5435808448DA}" srcOrd="0" destOrd="0" presId="urn:microsoft.com/office/officeart/2009/3/layout/StepUpProcess"/>
    <dgm:cxn modelId="{0933C744-53E5-4897-BE26-F00DFF97F109}" type="presParOf" srcId="{942F536F-8FD7-44BB-9F03-00A17D56802F}" destId="{B0974E15-E1E3-4AA8-8DE2-736813695ECC}" srcOrd="1" destOrd="0" presId="urn:microsoft.com/office/officeart/2009/3/layout/StepUpProcess"/>
    <dgm:cxn modelId="{A434ECE1-96BA-419D-887C-2B9DEFD8417B}" type="presParOf" srcId="{942F536F-8FD7-44BB-9F03-00A17D56802F}" destId="{DB8F1AB9-3E70-4D7A-A44A-AB4A2E7B4A5F}" srcOrd="2" destOrd="0" presId="urn:microsoft.com/office/officeart/2009/3/layout/StepUpProcess"/>
    <dgm:cxn modelId="{3478C82D-93DC-4F52-87D9-7C2502074ABC}" type="presParOf" srcId="{3CB0097C-3EC8-47CF-9EB2-8D060ADD3698}" destId="{03725011-B410-40B6-A6A7-79E54EA1A53E}" srcOrd="5" destOrd="0" presId="urn:microsoft.com/office/officeart/2009/3/layout/StepUpProcess"/>
    <dgm:cxn modelId="{5E936822-B8A4-41FD-A4A3-BB87C16B3AAB}" type="presParOf" srcId="{03725011-B410-40B6-A6A7-79E54EA1A53E}" destId="{5CEB437B-25AA-4D17-8EE0-31769C6802B7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6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7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8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/>
            <a:t>Actividades de inicio.</a:t>
          </a:r>
          <a:endParaRPr lang="es-CL" sz="16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1600" dirty="0" smtClean="0"/>
            <a:t>Identificar formas de adaptarse al medio de los seres humanos en América.</a:t>
          </a:r>
          <a:endParaRPr lang="es-CL" sz="16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24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/>
            <a:t>Clasificar recursos presentes en América.</a:t>
          </a:r>
          <a:endParaRPr lang="es-CL" sz="16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/>
            <a:t>Evaluar lo aprendido.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 smtClean="0"/>
            <a:t>Distinguir tipos de idiomas presentes en América.</a:t>
          </a:r>
          <a:endParaRPr lang="es-CL" sz="1600" dirty="0"/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9"/>
      <dgm:spPr/>
    </dgm:pt>
    <dgm:pt modelId="{EB18084B-E9CC-4FDC-A64B-63C2FCEAFB18}" type="pres">
      <dgm:prSet presAssocID="{909D3D5D-43DF-4572-BECA-4B12AB8F3DF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9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9"/>
      <dgm:spPr/>
    </dgm:pt>
    <dgm:pt modelId="{5FBED942-DD92-4ABF-BAAF-7515AE43E467}" type="pres">
      <dgm:prSet presAssocID="{6A9E1F16-DC90-4F72-81B3-1060AA0D244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87026E-3EFB-4DC0-9BDC-87F4CCFF05B5}" type="pres">
      <dgm:prSet presAssocID="{6A9E1F16-DC90-4F72-81B3-1060AA0D2447}" presName="Triangle" presStyleLbl="alignNode1" presStyleIdx="3" presStyleCnt="9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4" presStyleCnt="9"/>
      <dgm:spPr/>
    </dgm:pt>
    <dgm:pt modelId="{B0974E15-E1E3-4AA8-8DE2-736813695ECC}" type="pres">
      <dgm:prSet presAssocID="{BF010FBD-A363-4CC8-955F-3F24B475AEF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5" presStyleCnt="9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6" presStyleCnt="9"/>
      <dgm:spPr/>
    </dgm:pt>
    <dgm:pt modelId="{94BC7C03-FB1B-43D8-9927-CFAB7107418C}" type="pres">
      <dgm:prSet presAssocID="{F66EC1E8-4BD6-48C1-BDD2-3DF9C8052F8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7" presStyleCnt="9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8" presStyleCnt="9"/>
      <dgm:spPr/>
    </dgm:pt>
    <dgm:pt modelId="{83CA91AA-6663-421B-8A4A-932FAAE14625}" type="pres">
      <dgm:prSet presAssocID="{33E6E5C9-6B01-4221-8A8E-01AF35DB520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59BA556-F299-440A-AA2D-DB2D1C9856AD}" type="presOf" srcId="{909D3D5D-43DF-4572-BECA-4B12AB8F3DFA}" destId="{EB18084B-E9CC-4FDC-A64B-63C2FCEAFB18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4D88A00C-3B55-4C4A-9071-A043203399F2}" type="presOf" srcId="{33E6E5C9-6B01-4221-8A8E-01AF35DB520A}" destId="{83CA91AA-6663-421B-8A4A-932FAAE14625}" srcOrd="0" destOrd="0" presId="urn:microsoft.com/office/officeart/2009/3/layout/StepUpProcess"/>
    <dgm:cxn modelId="{10CA38D7-65C0-4F04-AD6A-0ECBABF7F582}" srcId="{91841FAF-505A-4A39-9CE6-FCBC185FC6D7}" destId="{BF010FBD-A363-4CC8-955F-3F24B475AEF8}" srcOrd="2" destOrd="0" parTransId="{C6B09D17-EB2D-462F-9471-FCED328AD7DC}" sibTransId="{DF86B6ED-E4DF-46D9-8301-D72C82D8877D}"/>
    <dgm:cxn modelId="{EBA9CA46-4ADE-4625-B765-785EF13B27C9}" type="presOf" srcId="{F66EC1E8-4BD6-48C1-BDD2-3DF9C8052F8B}" destId="{94BC7C03-FB1B-43D8-9927-CFAB7107418C}" srcOrd="0" destOrd="0" presId="urn:microsoft.com/office/officeart/2009/3/layout/StepUpProcess"/>
    <dgm:cxn modelId="{F8318A91-6F9A-4675-9859-97BB165AF854}" type="presOf" srcId="{6A9E1F16-DC90-4F72-81B3-1060AA0D2447}" destId="{5FBED942-DD92-4ABF-BAAF-7515AE43E467}" srcOrd="0" destOrd="0" presId="urn:microsoft.com/office/officeart/2009/3/layout/StepUpProcess"/>
    <dgm:cxn modelId="{60304633-44AF-4FF2-93A6-B3DF9CF186DD}" type="presOf" srcId="{91841FAF-505A-4A39-9CE6-FCBC185FC6D7}" destId="{3CB0097C-3EC8-47CF-9EB2-8D060ADD3698}" srcOrd="0" destOrd="0" presId="urn:microsoft.com/office/officeart/2009/3/layout/StepUpProcess"/>
    <dgm:cxn modelId="{686981E0-8850-4CC3-B51C-D2F7A0A878AC}" srcId="{91841FAF-505A-4A39-9CE6-FCBC185FC6D7}" destId="{F66EC1E8-4BD6-48C1-BDD2-3DF9C8052F8B}" srcOrd="3" destOrd="0" parTransId="{537A5039-5963-4EC4-B5EF-E33F744D7727}" sibTransId="{B9777613-5123-455D-8313-98FD3CB579E6}"/>
    <dgm:cxn modelId="{0C075B6A-C641-4E01-B289-22E4E3AC2EC0}" type="presOf" srcId="{BF010FBD-A363-4CC8-955F-3F24B475AEF8}" destId="{B0974E15-E1E3-4AA8-8DE2-736813695ECC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8DEC16B3-02D9-4005-B795-1D04F8BBF6E9}" srcId="{91841FAF-505A-4A39-9CE6-FCBC185FC6D7}" destId="{33E6E5C9-6B01-4221-8A8E-01AF35DB520A}" srcOrd="4" destOrd="0" parTransId="{BD8E5EC3-6756-49D5-89CD-7FECD5563880}" sibTransId="{5534E228-B905-44AD-BDA3-E2A644CBBD87}"/>
    <dgm:cxn modelId="{A100AF14-7C33-420B-801D-1B4C08CB4AE9}" type="presParOf" srcId="{3CB0097C-3EC8-47CF-9EB2-8D060ADD3698}" destId="{BE73A226-5100-4077-903B-A130B3DA4F65}" srcOrd="0" destOrd="0" presId="urn:microsoft.com/office/officeart/2009/3/layout/StepUpProcess"/>
    <dgm:cxn modelId="{BF43E2C6-3686-4B08-9C34-8C3244065251}" type="presParOf" srcId="{BE73A226-5100-4077-903B-A130B3DA4F65}" destId="{C12FC45A-E94C-4B7F-B01D-D578D29EFDF1}" srcOrd="0" destOrd="0" presId="urn:microsoft.com/office/officeart/2009/3/layout/StepUpProcess"/>
    <dgm:cxn modelId="{D21CAA7A-E82A-4E3A-A81C-7E968430B4F8}" type="presParOf" srcId="{BE73A226-5100-4077-903B-A130B3DA4F65}" destId="{EB18084B-E9CC-4FDC-A64B-63C2FCEAFB18}" srcOrd="1" destOrd="0" presId="urn:microsoft.com/office/officeart/2009/3/layout/StepUpProcess"/>
    <dgm:cxn modelId="{1A9D9D7F-5377-4760-84FD-8D48A1C3C24D}" type="presParOf" srcId="{BE73A226-5100-4077-903B-A130B3DA4F65}" destId="{D3E32C7C-81E4-4658-B037-D6E94F89FD96}" srcOrd="2" destOrd="0" presId="urn:microsoft.com/office/officeart/2009/3/layout/StepUpProcess"/>
    <dgm:cxn modelId="{1707282E-6FC5-4752-AE51-7D78E4AC3D61}" type="presParOf" srcId="{3CB0097C-3EC8-47CF-9EB2-8D060ADD3698}" destId="{13AC8500-4593-4BFA-9368-037F677AA667}" srcOrd="1" destOrd="0" presId="urn:microsoft.com/office/officeart/2009/3/layout/StepUpProcess"/>
    <dgm:cxn modelId="{50413B4A-7264-46D0-889A-0555A085A51A}" type="presParOf" srcId="{13AC8500-4593-4BFA-9368-037F677AA667}" destId="{E039E0DF-E17D-467B-81F8-1C1404897D0C}" srcOrd="0" destOrd="0" presId="urn:microsoft.com/office/officeart/2009/3/layout/StepUpProcess"/>
    <dgm:cxn modelId="{D5851C8F-8FE1-4CD3-B72A-6E541B89985D}" type="presParOf" srcId="{3CB0097C-3EC8-47CF-9EB2-8D060ADD3698}" destId="{F8DC091A-323F-41BC-9654-9372D21782E7}" srcOrd="2" destOrd="0" presId="urn:microsoft.com/office/officeart/2009/3/layout/StepUpProcess"/>
    <dgm:cxn modelId="{1F24EAFD-3B32-4905-9D3D-86B2BC9E2DD1}" type="presParOf" srcId="{F8DC091A-323F-41BC-9654-9372D21782E7}" destId="{21A7FCB5-7E80-4468-AC33-B981292AA69A}" srcOrd="0" destOrd="0" presId="urn:microsoft.com/office/officeart/2009/3/layout/StepUpProcess"/>
    <dgm:cxn modelId="{D0A4A974-53E4-4438-A4D0-74552E32F143}" type="presParOf" srcId="{F8DC091A-323F-41BC-9654-9372D21782E7}" destId="{5FBED942-DD92-4ABF-BAAF-7515AE43E467}" srcOrd="1" destOrd="0" presId="urn:microsoft.com/office/officeart/2009/3/layout/StepUpProcess"/>
    <dgm:cxn modelId="{F9CFE2C4-2BD0-47CA-8728-523D2736FD80}" type="presParOf" srcId="{F8DC091A-323F-41BC-9654-9372D21782E7}" destId="{8387026E-3EFB-4DC0-9BDC-87F4CCFF05B5}" srcOrd="2" destOrd="0" presId="urn:microsoft.com/office/officeart/2009/3/layout/StepUpProcess"/>
    <dgm:cxn modelId="{DE14AFDB-5E5D-418C-81B3-F9B12A24FE2B}" type="presParOf" srcId="{3CB0097C-3EC8-47CF-9EB2-8D060ADD3698}" destId="{D259123D-0C48-4EB4-9925-CC9736DE32BC}" srcOrd="3" destOrd="0" presId="urn:microsoft.com/office/officeart/2009/3/layout/StepUpProcess"/>
    <dgm:cxn modelId="{BD8DC658-4FD9-4C14-8852-3A72D0B60635}" type="presParOf" srcId="{D259123D-0C48-4EB4-9925-CC9736DE32BC}" destId="{F212F160-8475-466C-8417-22BE74B81A0F}" srcOrd="0" destOrd="0" presId="urn:microsoft.com/office/officeart/2009/3/layout/StepUpProcess"/>
    <dgm:cxn modelId="{F0217E97-B148-4A08-9661-B66568415477}" type="presParOf" srcId="{3CB0097C-3EC8-47CF-9EB2-8D060ADD3698}" destId="{942F536F-8FD7-44BB-9F03-00A17D56802F}" srcOrd="4" destOrd="0" presId="urn:microsoft.com/office/officeart/2009/3/layout/StepUpProcess"/>
    <dgm:cxn modelId="{0812C1B1-F4AF-41E3-88EA-731174C29B65}" type="presParOf" srcId="{942F536F-8FD7-44BB-9F03-00A17D56802F}" destId="{B55069F2-58AC-4A65-91D3-5435808448DA}" srcOrd="0" destOrd="0" presId="urn:microsoft.com/office/officeart/2009/3/layout/StepUpProcess"/>
    <dgm:cxn modelId="{8765A24D-11E3-4E39-9DE1-0F9154DEA989}" type="presParOf" srcId="{942F536F-8FD7-44BB-9F03-00A17D56802F}" destId="{B0974E15-E1E3-4AA8-8DE2-736813695ECC}" srcOrd="1" destOrd="0" presId="urn:microsoft.com/office/officeart/2009/3/layout/StepUpProcess"/>
    <dgm:cxn modelId="{2FE2E89B-060A-4A22-92DB-6ABD0609ECDB}" type="presParOf" srcId="{942F536F-8FD7-44BB-9F03-00A17D56802F}" destId="{DB8F1AB9-3E70-4D7A-A44A-AB4A2E7B4A5F}" srcOrd="2" destOrd="0" presId="urn:microsoft.com/office/officeart/2009/3/layout/StepUpProcess"/>
    <dgm:cxn modelId="{4CA58A51-780C-42E6-A7FD-7B2BB0BB7E95}" type="presParOf" srcId="{3CB0097C-3EC8-47CF-9EB2-8D060ADD3698}" destId="{03725011-B410-40B6-A6A7-79E54EA1A53E}" srcOrd="5" destOrd="0" presId="urn:microsoft.com/office/officeart/2009/3/layout/StepUpProcess"/>
    <dgm:cxn modelId="{70D81F03-629B-46C2-A7C2-ED6E7777F346}" type="presParOf" srcId="{03725011-B410-40B6-A6A7-79E54EA1A53E}" destId="{5CEB437B-25AA-4D17-8EE0-31769C6802B7}" srcOrd="0" destOrd="0" presId="urn:microsoft.com/office/officeart/2009/3/layout/StepUpProcess"/>
    <dgm:cxn modelId="{ACC1C220-6B89-4ACE-BFEA-279549137CB7}" type="presParOf" srcId="{3CB0097C-3EC8-47CF-9EB2-8D060ADD3698}" destId="{4F99C5D4-6DF9-4C72-9CB9-4A6A11938C03}" srcOrd="6" destOrd="0" presId="urn:microsoft.com/office/officeart/2009/3/layout/StepUpProcess"/>
    <dgm:cxn modelId="{21B06D17-EC8A-4DE9-89A9-8E32456EB838}" type="presParOf" srcId="{4F99C5D4-6DF9-4C72-9CB9-4A6A11938C03}" destId="{F06A1170-FE7C-4103-BFD4-6CCBF3332BD6}" srcOrd="0" destOrd="0" presId="urn:microsoft.com/office/officeart/2009/3/layout/StepUpProcess"/>
    <dgm:cxn modelId="{0E8B7764-EACE-4988-B3D0-5400E1364E97}" type="presParOf" srcId="{4F99C5D4-6DF9-4C72-9CB9-4A6A11938C03}" destId="{94BC7C03-FB1B-43D8-9927-CFAB7107418C}" srcOrd="1" destOrd="0" presId="urn:microsoft.com/office/officeart/2009/3/layout/StepUpProcess"/>
    <dgm:cxn modelId="{1F1114B7-2507-4BFD-861B-0F1143D349D4}" type="presParOf" srcId="{4F99C5D4-6DF9-4C72-9CB9-4A6A11938C03}" destId="{825938EE-3CFC-46A0-8181-7C81070E5CC8}" srcOrd="2" destOrd="0" presId="urn:microsoft.com/office/officeart/2009/3/layout/StepUpProcess"/>
    <dgm:cxn modelId="{2BCFF9C6-500E-4DCA-AC2E-F0001FDBBEA0}" type="presParOf" srcId="{3CB0097C-3EC8-47CF-9EB2-8D060ADD3698}" destId="{46F25754-A218-4E59-8DE3-0E73D747A38D}" srcOrd="7" destOrd="0" presId="urn:microsoft.com/office/officeart/2009/3/layout/StepUpProcess"/>
    <dgm:cxn modelId="{EBCC21FC-4887-4447-A324-8CDB69156B66}" type="presParOf" srcId="{46F25754-A218-4E59-8DE3-0E73D747A38D}" destId="{C9DBC902-66B1-4433-B217-1DF3E269231B}" srcOrd="0" destOrd="0" presId="urn:microsoft.com/office/officeart/2009/3/layout/StepUpProcess"/>
    <dgm:cxn modelId="{14557862-95C4-429D-8634-FEAAADE1943B}" type="presParOf" srcId="{3CB0097C-3EC8-47CF-9EB2-8D060ADD3698}" destId="{FF06D197-9516-44D0-8D2B-7898D303439B}" srcOrd="8" destOrd="0" presId="urn:microsoft.com/office/officeart/2009/3/layout/StepUpProcess"/>
    <dgm:cxn modelId="{8721DB5D-7504-4343-90CF-920D3E606F4C}" type="presParOf" srcId="{FF06D197-9516-44D0-8D2B-7898D303439B}" destId="{68DF9B46-B986-4A98-8697-FAFF9C658D68}" srcOrd="0" destOrd="0" presId="urn:microsoft.com/office/officeart/2009/3/layout/StepUpProcess"/>
    <dgm:cxn modelId="{4A0AB8C8-E256-4E53-8228-B8B2044B05F9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442386" y="2245839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224242" y="2895561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Actividades de inicio.</a:t>
          </a:r>
          <a:endParaRPr lang="es-CL" sz="1600" kern="1200" dirty="0"/>
        </a:p>
      </dsp:txBody>
      <dsp:txXfrm>
        <a:off x="224242" y="2895561"/>
        <a:ext cx="1963196" cy="1720856"/>
      </dsp:txXfrm>
    </dsp:sp>
    <dsp:sp modelId="{D3E32C7C-81E4-4658-B037-D6E94F89FD96}">
      <dsp:nvSpPr>
        <dsp:cNvPr id="0" name=""/>
        <dsp:cNvSpPr/>
      </dsp:nvSpPr>
      <dsp:spPr>
        <a:xfrm>
          <a:off x="1817024" y="2085746"/>
          <a:ext cx="370414" cy="37041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845722" y="1651131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2627578" y="2300853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Distinguir tipos de idiomas presentes en América.</a:t>
          </a:r>
          <a:endParaRPr lang="es-CL" sz="1600" kern="1200" dirty="0"/>
        </a:p>
      </dsp:txBody>
      <dsp:txXfrm>
        <a:off x="2627578" y="2300853"/>
        <a:ext cx="1963196" cy="1720856"/>
      </dsp:txXfrm>
    </dsp:sp>
    <dsp:sp modelId="{8387026E-3EFB-4DC0-9BDC-87F4CCFF05B5}">
      <dsp:nvSpPr>
        <dsp:cNvPr id="0" name=""/>
        <dsp:cNvSpPr/>
      </dsp:nvSpPr>
      <dsp:spPr>
        <a:xfrm>
          <a:off x="4220359" y="1491038"/>
          <a:ext cx="370414" cy="37041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69F2-58AC-4A65-91D3-5435808448DA}">
      <dsp:nvSpPr>
        <dsp:cNvPr id="0" name=""/>
        <dsp:cNvSpPr/>
      </dsp:nvSpPr>
      <dsp:spPr>
        <a:xfrm rot="5400000">
          <a:off x="5249057" y="1056423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4E15-E1E3-4AA8-8DE2-736813695ECC}">
      <dsp:nvSpPr>
        <dsp:cNvPr id="0" name=""/>
        <dsp:cNvSpPr/>
      </dsp:nvSpPr>
      <dsp:spPr>
        <a:xfrm>
          <a:off x="5030913" y="1706145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Identificar formas de adaptarse al medio de los seres humanos en América.</a:t>
          </a:r>
          <a:endParaRPr lang="es-CL" sz="1600" kern="1200" dirty="0"/>
        </a:p>
      </dsp:txBody>
      <dsp:txXfrm>
        <a:off x="5030913" y="1706145"/>
        <a:ext cx="1963196" cy="1720856"/>
      </dsp:txXfrm>
    </dsp:sp>
    <dsp:sp modelId="{DB8F1AB9-3E70-4D7A-A44A-AB4A2E7B4A5F}">
      <dsp:nvSpPr>
        <dsp:cNvPr id="0" name=""/>
        <dsp:cNvSpPr/>
      </dsp:nvSpPr>
      <dsp:spPr>
        <a:xfrm>
          <a:off x="6623695" y="896330"/>
          <a:ext cx="370414" cy="37041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7652393" y="461715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7434249" y="1111438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Clasificar recursos presentes en América.</a:t>
          </a:r>
          <a:endParaRPr lang="es-CL" sz="1600" kern="1200" dirty="0"/>
        </a:p>
      </dsp:txBody>
      <dsp:txXfrm>
        <a:off x="7434249" y="1111438"/>
        <a:ext cx="1963196" cy="1720856"/>
      </dsp:txXfrm>
    </dsp:sp>
    <dsp:sp modelId="{825938EE-3CFC-46A0-8181-7C81070E5CC8}">
      <dsp:nvSpPr>
        <dsp:cNvPr id="0" name=""/>
        <dsp:cNvSpPr/>
      </dsp:nvSpPr>
      <dsp:spPr>
        <a:xfrm>
          <a:off x="9027031" y="301623"/>
          <a:ext cx="370414" cy="37041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055729" y="-132991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9837585" y="516730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Evaluar lo aprendido.</a:t>
          </a:r>
          <a:endParaRPr lang="es-CL" sz="1600" kern="1200" dirty="0"/>
        </a:p>
      </dsp:txBody>
      <dsp:txXfrm>
        <a:off x="9837585" y="516730"/>
        <a:ext cx="1963196" cy="1720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442386" y="2245839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224242" y="2895561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Actividades de inicio.</a:t>
          </a:r>
          <a:endParaRPr lang="es-CL" sz="1600" kern="1200" dirty="0"/>
        </a:p>
      </dsp:txBody>
      <dsp:txXfrm>
        <a:off x="224242" y="2895561"/>
        <a:ext cx="1963196" cy="1720856"/>
      </dsp:txXfrm>
    </dsp:sp>
    <dsp:sp modelId="{D3E32C7C-81E4-4658-B037-D6E94F89FD96}">
      <dsp:nvSpPr>
        <dsp:cNvPr id="0" name=""/>
        <dsp:cNvSpPr/>
      </dsp:nvSpPr>
      <dsp:spPr>
        <a:xfrm>
          <a:off x="1817024" y="2085746"/>
          <a:ext cx="370414" cy="37041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845722" y="1651131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2627578" y="2300853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Distinguir tipos de idiomas presentes en América.</a:t>
          </a:r>
          <a:endParaRPr lang="es-CL" sz="1600" kern="1200" dirty="0"/>
        </a:p>
      </dsp:txBody>
      <dsp:txXfrm>
        <a:off x="2627578" y="2300853"/>
        <a:ext cx="1963196" cy="1720856"/>
      </dsp:txXfrm>
    </dsp:sp>
    <dsp:sp modelId="{8387026E-3EFB-4DC0-9BDC-87F4CCFF05B5}">
      <dsp:nvSpPr>
        <dsp:cNvPr id="0" name=""/>
        <dsp:cNvSpPr/>
      </dsp:nvSpPr>
      <dsp:spPr>
        <a:xfrm>
          <a:off x="4220359" y="1491038"/>
          <a:ext cx="370414" cy="37041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69F2-58AC-4A65-91D3-5435808448DA}">
      <dsp:nvSpPr>
        <dsp:cNvPr id="0" name=""/>
        <dsp:cNvSpPr/>
      </dsp:nvSpPr>
      <dsp:spPr>
        <a:xfrm rot="5400000">
          <a:off x="5249057" y="1056423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4E15-E1E3-4AA8-8DE2-736813695ECC}">
      <dsp:nvSpPr>
        <dsp:cNvPr id="0" name=""/>
        <dsp:cNvSpPr/>
      </dsp:nvSpPr>
      <dsp:spPr>
        <a:xfrm>
          <a:off x="5030913" y="1706145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Identificar formas de adaptarse al medio de los seres humanos en América.</a:t>
          </a:r>
          <a:endParaRPr lang="es-CL" sz="1600" kern="1200" dirty="0"/>
        </a:p>
      </dsp:txBody>
      <dsp:txXfrm>
        <a:off x="5030913" y="1706145"/>
        <a:ext cx="1963196" cy="1720856"/>
      </dsp:txXfrm>
    </dsp:sp>
    <dsp:sp modelId="{DB8F1AB9-3E70-4D7A-A44A-AB4A2E7B4A5F}">
      <dsp:nvSpPr>
        <dsp:cNvPr id="0" name=""/>
        <dsp:cNvSpPr/>
      </dsp:nvSpPr>
      <dsp:spPr>
        <a:xfrm>
          <a:off x="6623695" y="896330"/>
          <a:ext cx="370414" cy="37041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7652393" y="461715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7434249" y="1111438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Clasificar recursos presentes en América.</a:t>
          </a:r>
          <a:endParaRPr lang="es-CL" sz="1600" kern="1200" dirty="0"/>
        </a:p>
      </dsp:txBody>
      <dsp:txXfrm>
        <a:off x="7434249" y="1111438"/>
        <a:ext cx="1963196" cy="1720856"/>
      </dsp:txXfrm>
    </dsp:sp>
    <dsp:sp modelId="{825938EE-3CFC-46A0-8181-7C81070E5CC8}">
      <dsp:nvSpPr>
        <dsp:cNvPr id="0" name=""/>
        <dsp:cNvSpPr/>
      </dsp:nvSpPr>
      <dsp:spPr>
        <a:xfrm>
          <a:off x="9027031" y="301623"/>
          <a:ext cx="370414" cy="37041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055729" y="-132991"/>
          <a:ext cx="1306838" cy="217455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9837585" y="516730"/>
          <a:ext cx="1963196" cy="17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Evaluar lo aprendido.</a:t>
          </a:r>
          <a:endParaRPr lang="es-CL" sz="1600" kern="1200" dirty="0"/>
        </a:p>
      </dsp:txBody>
      <dsp:txXfrm>
        <a:off x="9837585" y="516730"/>
        <a:ext cx="1963196" cy="1720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6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es.educaplay.com/recursos-educativos/2407227-idiomas_de_america.html" TargetMode="Externa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yzUCQMroag" TargetMode="Externa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0"/>
            <a:ext cx="8458200" cy="1828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72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7200" b="0" i="0" noProof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istoria</a:t>
            </a:r>
            <a:endParaRPr lang="es-ES" sz="7200" b="0" i="0" noProof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1916832"/>
            <a:ext cx="72008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12"/>
              </a:spcBef>
              <a:buNone/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aterial semana 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- 4° básico</a:t>
            </a: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rofesoras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ayte </a:t>
            </a: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arrasco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erónica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aldonado</a:t>
            </a:r>
          </a:p>
          <a:p>
            <a:pPr algn="just">
              <a:spcBef>
                <a:spcPts val="12"/>
              </a:spcBef>
            </a:pPr>
            <a:endParaRPr lang="es-ES" sz="36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olegio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urora de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 algn="just">
              <a:spcBef>
                <a:spcPts val="12"/>
              </a:spcBef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176120" y="188640"/>
            <a:ext cx="424847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NO IMPRIMIR</a:t>
            </a:r>
            <a:endParaRPr lang="es-CL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4437112"/>
            <a:ext cx="2896394" cy="1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Realizar actividades en el cuaderno de asignatura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25563"/>
            <a:ext cx="8735425" cy="51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43410" y="1553463"/>
            <a:ext cx="1656184" cy="3903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Observa el mapa en tu texto escolar, página 89, para realizar las actividades de la página 88 sobre los idiomas presentes en América.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096" t="21454" r="47233" b="9641"/>
          <a:stretch/>
        </p:blipFill>
        <p:spPr>
          <a:xfrm>
            <a:off x="3071664" y="188639"/>
            <a:ext cx="4608512" cy="64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-1223"/>
            <a:ext cx="10515600" cy="1325563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ormas de adaptación al medio</a:t>
            </a:r>
            <a:endParaRPr lang="es-C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588" y="1557551"/>
            <a:ext cx="11305256" cy="49406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os habitantes de 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mérica se han adaptado y a los distintos paisajes naturales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existen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para poder habitarlos, considerando, para ello, sus temperaturas,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precipitaciones, presencia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de agua dulce, vegetación y fauna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or eso existe gran diversidad de formas de vida, lo que se evidencia principalmente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tipos de viviendas, vestimentas, modos de movilización y de alimentación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03568" y="6174200"/>
            <a:ext cx="388843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en 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5770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D1D86C-A324-4F5F-A1EA-30D6872E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12313"/>
            <a:ext cx="8536279" cy="66247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787732" y="116632"/>
            <a:ext cx="2160240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Leer para información general de la cantidad de población presente en América adaptándose a las condiciones climáticas, recursos naturales, entre otros. </a:t>
            </a:r>
            <a:endParaRPr lang="es-CL" b="1" dirty="0"/>
          </a:p>
        </p:txBody>
      </p:sp>
      <p:pic>
        <p:nvPicPr>
          <p:cNvPr id="6" name="Imagen 3"/>
          <p:cNvPicPr/>
          <p:nvPr/>
        </p:nvPicPr>
        <p:blipFill>
          <a:blip r:embed="rId3"/>
          <a:stretch/>
        </p:blipFill>
        <p:spPr>
          <a:xfrm rot="1706193">
            <a:off x="9766488" y="4116622"/>
            <a:ext cx="2202726" cy="23241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70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Observa las imágenes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70" y="1054304"/>
            <a:ext cx="76390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89988" y="3126972"/>
            <a:ext cx="951124" cy="4320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337890" y="2019112"/>
            <a:ext cx="1656184" cy="3079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Realiza actividades de forma individual y en el cuaderno de asignatura. Puedes guiarte en el ejemplo de la siguiente diapositiva.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046" t="43109" r="45019" b="24407"/>
          <a:stretch/>
        </p:blipFill>
        <p:spPr>
          <a:xfrm>
            <a:off x="490529" y="1816296"/>
            <a:ext cx="8496099" cy="33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19"/>
          <p:cNvPicPr/>
          <p:nvPr/>
        </p:nvPicPr>
        <p:blipFill>
          <a:blip r:embed="rId2"/>
          <a:stretch/>
        </p:blipFill>
        <p:spPr>
          <a:xfrm>
            <a:off x="335360" y="0"/>
            <a:ext cx="1905530" cy="1695723"/>
          </a:xfrm>
          <a:prstGeom prst="rect">
            <a:avLst/>
          </a:prstGeom>
          <a:ln>
            <a:noFill/>
          </a:ln>
        </p:spPr>
      </p:pic>
      <p:sp>
        <p:nvSpPr>
          <p:cNvPr id="8" name="Llamada rectangular redondeada 7"/>
          <p:cNvSpPr/>
          <p:nvPr/>
        </p:nvSpPr>
        <p:spPr>
          <a:xfrm>
            <a:off x="3575720" y="188640"/>
            <a:ext cx="7560840" cy="648072"/>
          </a:xfrm>
          <a:prstGeom prst="wedgeRoundRectCallout">
            <a:avLst>
              <a:gd name="adj1" fmla="val -66824"/>
              <a:gd name="adj2" fmla="val -1812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Ejemplo actividad 1. Página 90.</a:t>
            </a:r>
            <a:endParaRPr lang="es-CL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05890"/>
              </p:ext>
            </p:extLst>
          </p:nvPr>
        </p:nvGraphicFramePr>
        <p:xfrm>
          <a:off x="1631504" y="1268760"/>
          <a:ext cx="10009111" cy="552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034"/>
                <a:gridCol w="2455845"/>
                <a:gridCol w="2560116"/>
                <a:gridCol w="2560116"/>
              </a:tblGrid>
              <a:tr h="715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Tipo de paisaje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Características naturales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Características adaptación al medio de sus habitantes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</a:tr>
              <a:tr h="329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Inuit en Alaska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Paisaje Polar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Bajas temperaturas y precipitaciones en forma de nieve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Los Inuit se han adaptado al paisaje polar utilizando una vestimenta adecuada para las bajas temperaturas (con pieles abrigadas), alimentándose de lo que el océano les provee y construyendo casas que soporten el peso de la nieve, los fuertes vientos y las bajas temperaturas.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</a:tr>
              <a:tr h="51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Indígenas en la selva amazónica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</a:tr>
              <a:tr h="51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Gauchos en Jujuy, Argentina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38" marR="336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52" y="116632"/>
            <a:ext cx="1800200" cy="24158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Recreo Cerebral</a:t>
            </a:r>
            <a:endParaRPr lang="es-CL" sz="3600" b="1" dirty="0"/>
          </a:p>
        </p:txBody>
      </p:sp>
      <p:pic>
        <p:nvPicPr>
          <p:cNvPr id="2050" name="Picture 2" descr="Encuentra el diferente... #JuegosMentales #AssessmentCen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16632"/>
            <a:ext cx="8136904" cy="65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la información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725" t="18500" r="41145" b="17516"/>
          <a:stretch/>
        </p:blipFill>
        <p:spPr>
          <a:xfrm>
            <a:off x="911424" y="1112889"/>
            <a:ext cx="7704856" cy="521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la información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25" t="23422" r="27862" b="16532"/>
          <a:stretch/>
        </p:blipFill>
        <p:spPr>
          <a:xfrm>
            <a:off x="363573" y="1525060"/>
            <a:ext cx="864096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757" y="1371986"/>
            <a:ext cx="3771229" cy="3279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>
                <a:solidFill>
                  <a:srgbClr val="0070C0"/>
                </a:solidFill>
                <a:latin typeface="Hind"/>
              </a:rPr>
              <a:t>Queridos Estudiantes: </a:t>
            </a:r>
            <a:r>
              <a:rPr lang="es-CO" sz="2400" spc="-1" dirty="0">
                <a:solidFill>
                  <a:srgbClr val="0070C0"/>
                </a:solidFill>
                <a:latin typeface="Hind"/>
              </a:rPr>
              <a:t>Esperamos estén muy bien en sus casas. Seleccionamos las actividades de ésta clase con mucha dedicación para que puedan aprender en sus hogares.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>
                <a:solidFill>
                  <a:srgbClr val="0070C0"/>
                </a:solidFill>
                <a:latin typeface="Hind"/>
              </a:rPr>
              <a:t>¡Los extrañamos y queremos mucho!</a:t>
            </a:r>
            <a:endParaRPr lang="en-US" sz="2400" b="1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45" y="657087"/>
            <a:ext cx="5015587" cy="509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111"/>
          <p:cNvSpPr/>
          <p:nvPr/>
        </p:nvSpPr>
        <p:spPr>
          <a:xfrm>
            <a:off x="10147439" y="2429050"/>
            <a:ext cx="695429" cy="760221"/>
          </a:xfrm>
          <a:custGeom>
            <a:avLst/>
            <a:gdLst/>
            <a:ahLst/>
            <a:cxnLst/>
            <a:rect l="l" t="t" r="r" b="b"/>
            <a:pathLst>
              <a:path w="164" h="179">
                <a:moveTo>
                  <a:pt x="121" y="86"/>
                </a:moveTo>
                <a:cubicBezTo>
                  <a:pt x="146" y="67"/>
                  <a:pt x="164" y="48"/>
                  <a:pt x="158" y="40"/>
                </a:cubicBezTo>
                <a:cubicBezTo>
                  <a:pt x="154" y="33"/>
                  <a:pt x="135" y="38"/>
                  <a:pt x="113" y="48"/>
                </a:cubicBezTo>
                <a:cubicBezTo>
                  <a:pt x="116" y="31"/>
                  <a:pt x="115" y="18"/>
                  <a:pt x="108" y="16"/>
                </a:cubicBezTo>
                <a:cubicBezTo>
                  <a:pt x="101" y="13"/>
                  <a:pt x="91" y="23"/>
                  <a:pt x="81" y="39"/>
                </a:cubicBezTo>
                <a:cubicBezTo>
                  <a:pt x="70" y="16"/>
                  <a:pt x="59" y="0"/>
                  <a:pt x="51" y="3"/>
                </a:cubicBezTo>
                <a:cubicBezTo>
                  <a:pt x="42" y="5"/>
                  <a:pt x="43" y="31"/>
                  <a:pt x="50" y="61"/>
                </a:cubicBezTo>
                <a:cubicBezTo>
                  <a:pt x="27" y="57"/>
                  <a:pt x="9" y="57"/>
                  <a:pt x="6" y="65"/>
                </a:cubicBezTo>
                <a:cubicBezTo>
                  <a:pt x="3" y="73"/>
                  <a:pt x="18" y="85"/>
                  <a:pt x="38" y="95"/>
                </a:cubicBezTo>
                <a:cubicBezTo>
                  <a:pt x="15" y="113"/>
                  <a:pt x="0" y="130"/>
                  <a:pt x="5" y="138"/>
                </a:cubicBezTo>
                <a:cubicBezTo>
                  <a:pt x="9" y="145"/>
                  <a:pt x="25" y="141"/>
                  <a:pt x="46" y="131"/>
                </a:cubicBezTo>
                <a:cubicBezTo>
                  <a:pt x="44" y="146"/>
                  <a:pt x="45" y="157"/>
                  <a:pt x="51" y="159"/>
                </a:cubicBezTo>
                <a:cubicBezTo>
                  <a:pt x="58" y="162"/>
                  <a:pt x="67" y="154"/>
                  <a:pt x="76" y="140"/>
                </a:cubicBezTo>
                <a:cubicBezTo>
                  <a:pt x="86" y="163"/>
                  <a:pt x="97" y="179"/>
                  <a:pt x="106" y="177"/>
                </a:cubicBezTo>
                <a:cubicBezTo>
                  <a:pt x="115" y="174"/>
                  <a:pt x="113" y="149"/>
                  <a:pt x="107" y="119"/>
                </a:cubicBezTo>
                <a:cubicBezTo>
                  <a:pt x="130" y="123"/>
                  <a:pt x="149" y="124"/>
                  <a:pt x="152" y="115"/>
                </a:cubicBezTo>
                <a:cubicBezTo>
                  <a:pt x="155" y="107"/>
                  <a:pt x="141" y="96"/>
                  <a:pt x="121" y="86"/>
                </a:cubicBezTo>
                <a:close/>
                <a:moveTo>
                  <a:pt x="154" y="39"/>
                </a:moveTo>
                <a:cubicBezTo>
                  <a:pt x="157" y="43"/>
                  <a:pt x="143" y="62"/>
                  <a:pt x="117" y="84"/>
                </a:cubicBezTo>
                <a:cubicBezTo>
                  <a:pt x="113" y="82"/>
                  <a:pt x="109" y="80"/>
                  <a:pt x="105" y="78"/>
                </a:cubicBezTo>
                <a:cubicBezTo>
                  <a:pt x="108" y="69"/>
                  <a:pt x="110" y="61"/>
                  <a:pt x="112" y="53"/>
                </a:cubicBezTo>
                <a:cubicBezTo>
                  <a:pt x="136" y="40"/>
                  <a:pt x="152" y="36"/>
                  <a:pt x="154" y="39"/>
                </a:cubicBezTo>
                <a:close/>
                <a:moveTo>
                  <a:pt x="91" y="103"/>
                </a:moveTo>
                <a:cubicBezTo>
                  <a:pt x="90" y="104"/>
                  <a:pt x="88" y="105"/>
                  <a:pt x="87" y="106"/>
                </a:cubicBezTo>
                <a:cubicBezTo>
                  <a:pt x="85" y="107"/>
                  <a:pt x="84" y="108"/>
                  <a:pt x="82" y="109"/>
                </a:cubicBezTo>
                <a:cubicBezTo>
                  <a:pt x="78" y="108"/>
                  <a:pt x="74" y="106"/>
                  <a:pt x="70" y="105"/>
                </a:cubicBezTo>
                <a:cubicBezTo>
                  <a:pt x="68" y="104"/>
                  <a:pt x="66" y="104"/>
                  <a:pt x="65" y="103"/>
                </a:cubicBezTo>
                <a:cubicBezTo>
                  <a:pt x="63" y="99"/>
                  <a:pt x="62" y="95"/>
                  <a:pt x="61" y="91"/>
                </a:cubicBezTo>
                <a:cubicBezTo>
                  <a:pt x="62" y="88"/>
                  <a:pt x="63" y="84"/>
                  <a:pt x="64" y="81"/>
                </a:cubicBezTo>
                <a:cubicBezTo>
                  <a:pt x="67" y="79"/>
                  <a:pt x="70" y="77"/>
                  <a:pt x="73" y="75"/>
                </a:cubicBezTo>
                <a:cubicBezTo>
                  <a:pt x="74" y="74"/>
                  <a:pt x="76" y="73"/>
                  <a:pt x="77" y="72"/>
                </a:cubicBezTo>
                <a:cubicBezTo>
                  <a:pt x="80" y="73"/>
                  <a:pt x="82" y="74"/>
                  <a:pt x="85" y="75"/>
                </a:cubicBezTo>
                <a:cubicBezTo>
                  <a:pt x="87" y="75"/>
                  <a:pt x="89" y="76"/>
                  <a:pt x="91" y="77"/>
                </a:cubicBezTo>
                <a:cubicBezTo>
                  <a:pt x="92" y="80"/>
                  <a:pt x="93" y="82"/>
                  <a:pt x="94" y="85"/>
                </a:cubicBezTo>
                <a:cubicBezTo>
                  <a:pt x="95" y="87"/>
                  <a:pt x="95" y="89"/>
                  <a:pt x="96" y="91"/>
                </a:cubicBezTo>
                <a:cubicBezTo>
                  <a:pt x="95" y="92"/>
                  <a:pt x="95" y="93"/>
                  <a:pt x="95" y="94"/>
                </a:cubicBezTo>
                <a:cubicBezTo>
                  <a:pt x="94" y="97"/>
                  <a:pt x="92" y="100"/>
                  <a:pt x="91" y="103"/>
                </a:cubicBezTo>
                <a:close/>
                <a:moveTo>
                  <a:pt x="98" y="84"/>
                </a:moveTo>
                <a:cubicBezTo>
                  <a:pt x="97" y="82"/>
                  <a:pt x="97" y="80"/>
                  <a:pt x="96" y="79"/>
                </a:cubicBezTo>
                <a:cubicBezTo>
                  <a:pt x="97" y="79"/>
                  <a:pt x="99" y="80"/>
                  <a:pt x="100" y="80"/>
                </a:cubicBezTo>
                <a:cubicBezTo>
                  <a:pt x="99" y="82"/>
                  <a:pt x="99" y="84"/>
                  <a:pt x="98" y="85"/>
                </a:cubicBezTo>
                <a:cubicBezTo>
                  <a:pt x="98" y="85"/>
                  <a:pt x="98" y="84"/>
                  <a:pt x="98" y="84"/>
                </a:cubicBezTo>
                <a:close/>
                <a:moveTo>
                  <a:pt x="94" y="74"/>
                </a:moveTo>
                <a:cubicBezTo>
                  <a:pt x="93" y="71"/>
                  <a:pt x="92" y="67"/>
                  <a:pt x="91" y="64"/>
                </a:cubicBezTo>
                <a:cubicBezTo>
                  <a:pt x="97" y="61"/>
                  <a:pt x="102" y="58"/>
                  <a:pt x="107" y="55"/>
                </a:cubicBezTo>
                <a:cubicBezTo>
                  <a:pt x="106" y="62"/>
                  <a:pt x="104" y="69"/>
                  <a:pt x="101" y="77"/>
                </a:cubicBezTo>
                <a:cubicBezTo>
                  <a:pt x="99" y="76"/>
                  <a:pt x="97" y="75"/>
                  <a:pt x="94" y="74"/>
                </a:cubicBezTo>
                <a:close/>
                <a:moveTo>
                  <a:pt x="90" y="72"/>
                </a:moveTo>
                <a:cubicBezTo>
                  <a:pt x="88" y="72"/>
                  <a:pt x="87" y="71"/>
                  <a:pt x="86" y="71"/>
                </a:cubicBezTo>
                <a:cubicBezTo>
                  <a:pt x="84" y="70"/>
                  <a:pt x="83" y="70"/>
                  <a:pt x="82" y="70"/>
                </a:cubicBezTo>
                <a:cubicBezTo>
                  <a:pt x="84" y="68"/>
                  <a:pt x="86" y="67"/>
                  <a:pt x="87" y="66"/>
                </a:cubicBezTo>
                <a:cubicBezTo>
                  <a:pt x="88" y="68"/>
                  <a:pt x="89" y="70"/>
                  <a:pt x="90" y="72"/>
                </a:cubicBezTo>
                <a:close/>
                <a:moveTo>
                  <a:pt x="77" y="68"/>
                </a:moveTo>
                <a:cubicBezTo>
                  <a:pt x="75" y="67"/>
                  <a:pt x="72" y="67"/>
                  <a:pt x="70" y="66"/>
                </a:cubicBezTo>
                <a:cubicBezTo>
                  <a:pt x="73" y="59"/>
                  <a:pt x="77" y="53"/>
                  <a:pt x="80" y="47"/>
                </a:cubicBezTo>
                <a:cubicBezTo>
                  <a:pt x="82" y="52"/>
                  <a:pt x="84" y="57"/>
                  <a:pt x="86" y="62"/>
                </a:cubicBezTo>
                <a:cubicBezTo>
                  <a:pt x="83" y="64"/>
                  <a:pt x="80" y="66"/>
                  <a:pt x="77" y="68"/>
                </a:cubicBezTo>
                <a:close/>
                <a:moveTo>
                  <a:pt x="72" y="71"/>
                </a:moveTo>
                <a:cubicBezTo>
                  <a:pt x="72" y="71"/>
                  <a:pt x="71" y="72"/>
                  <a:pt x="71" y="72"/>
                </a:cubicBezTo>
                <a:cubicBezTo>
                  <a:pt x="69" y="73"/>
                  <a:pt x="68" y="74"/>
                  <a:pt x="66" y="75"/>
                </a:cubicBezTo>
                <a:cubicBezTo>
                  <a:pt x="67" y="73"/>
                  <a:pt x="68" y="71"/>
                  <a:pt x="68" y="70"/>
                </a:cubicBezTo>
                <a:cubicBezTo>
                  <a:pt x="70" y="70"/>
                  <a:pt x="71" y="70"/>
                  <a:pt x="72" y="71"/>
                </a:cubicBezTo>
                <a:close/>
                <a:moveTo>
                  <a:pt x="62" y="77"/>
                </a:moveTo>
                <a:cubicBezTo>
                  <a:pt x="61" y="79"/>
                  <a:pt x="59" y="80"/>
                  <a:pt x="57" y="81"/>
                </a:cubicBezTo>
                <a:cubicBezTo>
                  <a:pt x="56" y="76"/>
                  <a:pt x="55" y="71"/>
                  <a:pt x="54" y="66"/>
                </a:cubicBezTo>
                <a:cubicBezTo>
                  <a:pt x="58" y="67"/>
                  <a:pt x="62" y="68"/>
                  <a:pt x="66" y="69"/>
                </a:cubicBezTo>
                <a:cubicBezTo>
                  <a:pt x="64" y="72"/>
                  <a:pt x="63" y="75"/>
                  <a:pt x="62" y="77"/>
                </a:cubicBezTo>
                <a:close/>
                <a:moveTo>
                  <a:pt x="60" y="84"/>
                </a:moveTo>
                <a:cubicBezTo>
                  <a:pt x="59" y="85"/>
                  <a:pt x="59" y="85"/>
                  <a:pt x="59" y="86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4"/>
                  <a:pt x="59" y="84"/>
                  <a:pt x="60" y="84"/>
                </a:cubicBezTo>
                <a:close/>
                <a:moveTo>
                  <a:pt x="57" y="90"/>
                </a:moveTo>
                <a:cubicBezTo>
                  <a:pt x="56" y="93"/>
                  <a:pt x="55" y="96"/>
                  <a:pt x="54" y="99"/>
                </a:cubicBezTo>
                <a:cubicBezTo>
                  <a:pt x="51" y="98"/>
                  <a:pt x="48" y="96"/>
                  <a:pt x="45" y="95"/>
                </a:cubicBezTo>
                <a:cubicBezTo>
                  <a:pt x="48" y="92"/>
                  <a:pt x="52" y="89"/>
                  <a:pt x="56" y="86"/>
                </a:cubicBezTo>
                <a:cubicBezTo>
                  <a:pt x="57" y="88"/>
                  <a:pt x="57" y="89"/>
                  <a:pt x="57" y="90"/>
                </a:cubicBezTo>
                <a:close/>
                <a:moveTo>
                  <a:pt x="59" y="96"/>
                </a:moveTo>
                <a:cubicBezTo>
                  <a:pt x="60" y="98"/>
                  <a:pt x="60" y="100"/>
                  <a:pt x="61" y="102"/>
                </a:cubicBezTo>
                <a:cubicBezTo>
                  <a:pt x="60" y="101"/>
                  <a:pt x="59" y="101"/>
                  <a:pt x="58" y="101"/>
                </a:cubicBezTo>
                <a:cubicBezTo>
                  <a:pt x="58" y="99"/>
                  <a:pt x="58" y="97"/>
                  <a:pt x="59" y="96"/>
                </a:cubicBezTo>
                <a:close/>
                <a:moveTo>
                  <a:pt x="62" y="105"/>
                </a:moveTo>
                <a:cubicBezTo>
                  <a:pt x="64" y="110"/>
                  <a:pt x="65" y="114"/>
                  <a:pt x="67" y="118"/>
                </a:cubicBezTo>
                <a:cubicBezTo>
                  <a:pt x="62" y="121"/>
                  <a:pt x="57" y="123"/>
                  <a:pt x="52" y="125"/>
                </a:cubicBezTo>
                <a:cubicBezTo>
                  <a:pt x="53" y="119"/>
                  <a:pt x="55" y="111"/>
                  <a:pt x="57" y="103"/>
                </a:cubicBezTo>
                <a:cubicBezTo>
                  <a:pt x="59" y="104"/>
                  <a:pt x="60" y="105"/>
                  <a:pt x="62" y="105"/>
                </a:cubicBezTo>
                <a:close/>
                <a:moveTo>
                  <a:pt x="66" y="107"/>
                </a:moveTo>
                <a:cubicBezTo>
                  <a:pt x="68" y="108"/>
                  <a:pt x="70" y="108"/>
                  <a:pt x="73" y="109"/>
                </a:cubicBezTo>
                <a:cubicBezTo>
                  <a:pt x="75" y="110"/>
                  <a:pt x="77" y="110"/>
                  <a:pt x="79" y="111"/>
                </a:cubicBezTo>
                <a:cubicBezTo>
                  <a:pt x="76" y="113"/>
                  <a:pt x="73" y="115"/>
                  <a:pt x="70" y="116"/>
                </a:cubicBezTo>
                <a:cubicBezTo>
                  <a:pt x="68" y="113"/>
                  <a:pt x="67" y="110"/>
                  <a:pt x="66" y="107"/>
                </a:cubicBezTo>
                <a:close/>
                <a:moveTo>
                  <a:pt x="82" y="112"/>
                </a:moveTo>
                <a:cubicBezTo>
                  <a:pt x="84" y="113"/>
                  <a:pt x="85" y="113"/>
                  <a:pt x="86" y="114"/>
                </a:cubicBezTo>
                <a:cubicBezTo>
                  <a:pt x="83" y="120"/>
                  <a:pt x="80" y="127"/>
                  <a:pt x="77" y="132"/>
                </a:cubicBezTo>
                <a:cubicBezTo>
                  <a:pt x="75" y="128"/>
                  <a:pt x="73" y="124"/>
                  <a:pt x="71" y="119"/>
                </a:cubicBezTo>
                <a:cubicBezTo>
                  <a:pt x="75" y="117"/>
                  <a:pt x="78" y="115"/>
                  <a:pt x="82" y="112"/>
                </a:cubicBezTo>
                <a:close/>
                <a:moveTo>
                  <a:pt x="86" y="110"/>
                </a:moveTo>
                <a:cubicBezTo>
                  <a:pt x="87" y="109"/>
                  <a:pt x="88" y="109"/>
                  <a:pt x="89" y="108"/>
                </a:cubicBezTo>
                <a:cubicBezTo>
                  <a:pt x="88" y="109"/>
                  <a:pt x="88" y="110"/>
                  <a:pt x="88" y="110"/>
                </a:cubicBezTo>
                <a:cubicBezTo>
                  <a:pt x="87" y="110"/>
                  <a:pt x="87" y="110"/>
                  <a:pt x="86" y="110"/>
                </a:cubicBezTo>
                <a:close/>
                <a:moveTo>
                  <a:pt x="95" y="104"/>
                </a:moveTo>
                <a:cubicBezTo>
                  <a:pt x="96" y="104"/>
                  <a:pt x="97" y="103"/>
                  <a:pt x="99" y="102"/>
                </a:cubicBezTo>
                <a:cubicBezTo>
                  <a:pt x="100" y="106"/>
                  <a:pt x="101" y="110"/>
                  <a:pt x="102" y="113"/>
                </a:cubicBezTo>
                <a:cubicBezTo>
                  <a:pt x="99" y="113"/>
                  <a:pt x="95" y="112"/>
                  <a:pt x="92" y="111"/>
                </a:cubicBezTo>
                <a:cubicBezTo>
                  <a:pt x="93" y="109"/>
                  <a:pt x="94" y="107"/>
                  <a:pt x="95" y="104"/>
                </a:cubicBezTo>
                <a:close/>
                <a:moveTo>
                  <a:pt x="97" y="99"/>
                </a:moveTo>
                <a:cubicBezTo>
                  <a:pt x="97" y="99"/>
                  <a:pt x="97" y="98"/>
                  <a:pt x="98" y="98"/>
                </a:cubicBezTo>
                <a:cubicBezTo>
                  <a:pt x="98" y="98"/>
                  <a:pt x="98" y="98"/>
                  <a:pt x="98" y="99"/>
                </a:cubicBezTo>
                <a:cubicBezTo>
                  <a:pt x="98" y="99"/>
                  <a:pt x="97" y="99"/>
                  <a:pt x="97" y="99"/>
                </a:cubicBezTo>
                <a:close/>
                <a:moveTo>
                  <a:pt x="100" y="92"/>
                </a:moveTo>
                <a:cubicBezTo>
                  <a:pt x="101" y="88"/>
                  <a:pt x="102" y="85"/>
                  <a:pt x="104" y="82"/>
                </a:cubicBezTo>
                <a:cubicBezTo>
                  <a:pt x="107" y="83"/>
                  <a:pt x="111" y="85"/>
                  <a:pt x="114" y="86"/>
                </a:cubicBezTo>
                <a:cubicBezTo>
                  <a:pt x="110" y="90"/>
                  <a:pt x="106" y="93"/>
                  <a:pt x="101" y="96"/>
                </a:cubicBezTo>
                <a:cubicBezTo>
                  <a:pt x="101" y="95"/>
                  <a:pt x="100" y="93"/>
                  <a:pt x="100" y="92"/>
                </a:cubicBezTo>
                <a:close/>
                <a:moveTo>
                  <a:pt x="107" y="18"/>
                </a:moveTo>
                <a:cubicBezTo>
                  <a:pt x="111" y="19"/>
                  <a:pt x="112" y="32"/>
                  <a:pt x="108" y="51"/>
                </a:cubicBezTo>
                <a:cubicBezTo>
                  <a:pt x="102" y="54"/>
                  <a:pt x="96" y="57"/>
                  <a:pt x="90" y="60"/>
                </a:cubicBezTo>
                <a:cubicBezTo>
                  <a:pt x="87" y="54"/>
                  <a:pt x="85" y="48"/>
                  <a:pt x="82" y="43"/>
                </a:cubicBezTo>
                <a:cubicBezTo>
                  <a:pt x="93" y="25"/>
                  <a:pt x="103" y="16"/>
                  <a:pt x="107" y="18"/>
                </a:cubicBezTo>
                <a:close/>
                <a:moveTo>
                  <a:pt x="52" y="5"/>
                </a:moveTo>
                <a:cubicBezTo>
                  <a:pt x="56" y="4"/>
                  <a:pt x="67" y="18"/>
                  <a:pt x="78" y="44"/>
                </a:cubicBezTo>
                <a:cubicBezTo>
                  <a:pt x="75" y="50"/>
                  <a:pt x="71" y="58"/>
                  <a:pt x="67" y="65"/>
                </a:cubicBezTo>
                <a:cubicBezTo>
                  <a:pt x="62" y="64"/>
                  <a:pt x="57" y="63"/>
                  <a:pt x="53" y="62"/>
                </a:cubicBezTo>
                <a:cubicBezTo>
                  <a:pt x="45" y="28"/>
                  <a:pt x="47" y="7"/>
                  <a:pt x="52" y="5"/>
                </a:cubicBezTo>
                <a:close/>
                <a:moveTo>
                  <a:pt x="8" y="66"/>
                </a:moveTo>
                <a:cubicBezTo>
                  <a:pt x="10" y="62"/>
                  <a:pt x="26" y="61"/>
                  <a:pt x="51" y="65"/>
                </a:cubicBezTo>
                <a:cubicBezTo>
                  <a:pt x="52" y="71"/>
                  <a:pt x="53" y="77"/>
                  <a:pt x="55" y="82"/>
                </a:cubicBezTo>
                <a:cubicBezTo>
                  <a:pt x="50" y="86"/>
                  <a:pt x="45" y="89"/>
                  <a:pt x="41" y="93"/>
                </a:cubicBezTo>
                <a:cubicBezTo>
                  <a:pt x="18" y="82"/>
                  <a:pt x="7" y="70"/>
                  <a:pt x="8" y="66"/>
                </a:cubicBezTo>
                <a:close/>
                <a:moveTo>
                  <a:pt x="7" y="137"/>
                </a:moveTo>
                <a:cubicBezTo>
                  <a:pt x="4" y="133"/>
                  <a:pt x="17" y="117"/>
                  <a:pt x="42" y="97"/>
                </a:cubicBezTo>
                <a:cubicBezTo>
                  <a:pt x="46" y="99"/>
                  <a:pt x="50" y="100"/>
                  <a:pt x="53" y="102"/>
                </a:cubicBezTo>
                <a:cubicBezTo>
                  <a:pt x="51" y="111"/>
                  <a:pt x="48" y="120"/>
                  <a:pt x="47" y="128"/>
                </a:cubicBezTo>
                <a:cubicBezTo>
                  <a:pt x="24" y="138"/>
                  <a:pt x="9" y="140"/>
                  <a:pt x="7" y="137"/>
                </a:cubicBezTo>
                <a:close/>
                <a:moveTo>
                  <a:pt x="55" y="157"/>
                </a:moveTo>
                <a:cubicBezTo>
                  <a:pt x="52" y="156"/>
                  <a:pt x="50" y="145"/>
                  <a:pt x="52" y="129"/>
                </a:cubicBezTo>
                <a:cubicBezTo>
                  <a:pt x="57" y="126"/>
                  <a:pt x="62" y="124"/>
                  <a:pt x="68" y="121"/>
                </a:cubicBezTo>
                <a:cubicBezTo>
                  <a:pt x="70" y="126"/>
                  <a:pt x="72" y="132"/>
                  <a:pt x="74" y="137"/>
                </a:cubicBezTo>
                <a:cubicBezTo>
                  <a:pt x="66" y="151"/>
                  <a:pt x="58" y="159"/>
                  <a:pt x="55" y="157"/>
                </a:cubicBezTo>
                <a:close/>
                <a:moveTo>
                  <a:pt x="107" y="173"/>
                </a:moveTo>
                <a:cubicBezTo>
                  <a:pt x="103" y="174"/>
                  <a:pt x="91" y="160"/>
                  <a:pt x="79" y="136"/>
                </a:cubicBezTo>
                <a:cubicBezTo>
                  <a:pt x="83" y="129"/>
                  <a:pt x="86" y="122"/>
                  <a:pt x="90" y="115"/>
                </a:cubicBezTo>
                <a:cubicBezTo>
                  <a:pt x="94" y="116"/>
                  <a:pt x="99" y="117"/>
                  <a:pt x="103" y="118"/>
                </a:cubicBezTo>
                <a:cubicBezTo>
                  <a:pt x="111" y="150"/>
                  <a:pt x="112" y="171"/>
                  <a:pt x="107" y="173"/>
                </a:cubicBezTo>
                <a:close/>
                <a:moveTo>
                  <a:pt x="150" y="112"/>
                </a:moveTo>
                <a:cubicBezTo>
                  <a:pt x="149" y="116"/>
                  <a:pt x="131" y="118"/>
                  <a:pt x="106" y="114"/>
                </a:cubicBezTo>
                <a:cubicBezTo>
                  <a:pt x="105" y="109"/>
                  <a:pt x="104" y="104"/>
                  <a:pt x="102" y="100"/>
                </a:cubicBezTo>
                <a:cubicBezTo>
                  <a:pt x="108" y="96"/>
                  <a:pt x="113" y="92"/>
                  <a:pt x="118" y="88"/>
                </a:cubicBezTo>
                <a:cubicBezTo>
                  <a:pt x="140" y="98"/>
                  <a:pt x="152" y="107"/>
                  <a:pt x="150" y="11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CustomShape 112"/>
          <p:cNvSpPr/>
          <p:nvPr/>
        </p:nvSpPr>
        <p:spPr>
          <a:xfrm>
            <a:off x="7895212" y="3349810"/>
            <a:ext cx="380830" cy="403148"/>
          </a:xfrm>
          <a:custGeom>
            <a:avLst/>
            <a:gdLst/>
            <a:ahLst/>
            <a:cxnLst/>
            <a:rect l="l" t="t" r="r" b="b"/>
            <a:pathLst>
              <a:path w="90" h="95">
                <a:moveTo>
                  <a:pt x="0" y="76"/>
                </a:moveTo>
                <a:cubicBezTo>
                  <a:pt x="9" y="74"/>
                  <a:pt x="18" y="71"/>
                  <a:pt x="26" y="68"/>
                </a:cubicBezTo>
                <a:cubicBezTo>
                  <a:pt x="29" y="67"/>
                  <a:pt x="29" y="67"/>
                  <a:pt x="29" y="67"/>
                </a:cubicBezTo>
                <a:cubicBezTo>
                  <a:pt x="31" y="70"/>
                  <a:pt x="31" y="70"/>
                  <a:pt x="31" y="70"/>
                </a:cubicBezTo>
                <a:cubicBezTo>
                  <a:pt x="37" y="79"/>
                  <a:pt x="43" y="87"/>
                  <a:pt x="49" y="95"/>
                </a:cubicBezTo>
                <a:cubicBezTo>
                  <a:pt x="52" y="84"/>
                  <a:pt x="56" y="74"/>
                  <a:pt x="60" y="63"/>
                </a:cubicBezTo>
                <a:cubicBezTo>
                  <a:pt x="61" y="58"/>
                  <a:pt x="61" y="58"/>
                  <a:pt x="61" y="58"/>
                </a:cubicBezTo>
                <a:cubicBezTo>
                  <a:pt x="65" y="56"/>
                  <a:pt x="65" y="56"/>
                  <a:pt x="65" y="56"/>
                </a:cubicBezTo>
                <a:cubicBezTo>
                  <a:pt x="73" y="52"/>
                  <a:pt x="81" y="48"/>
                  <a:pt x="90" y="44"/>
                </a:cubicBezTo>
                <a:cubicBezTo>
                  <a:pt x="82" y="40"/>
                  <a:pt x="73" y="36"/>
                  <a:pt x="65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18"/>
                  <a:pt x="59" y="9"/>
                  <a:pt x="59" y="0"/>
                </a:cubicBezTo>
                <a:cubicBezTo>
                  <a:pt x="53" y="8"/>
                  <a:pt x="46" y="15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7" y="24"/>
                  <a:pt x="37" y="24"/>
                  <a:pt x="37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23" y="22"/>
                  <a:pt x="13" y="21"/>
                  <a:pt x="4" y="20"/>
                </a:cubicBezTo>
                <a:cubicBezTo>
                  <a:pt x="8" y="27"/>
                  <a:pt x="13" y="35"/>
                  <a:pt x="17" y="43"/>
                </a:cubicBezTo>
                <a:cubicBezTo>
                  <a:pt x="19" y="46"/>
                  <a:pt x="19" y="46"/>
                  <a:pt x="19" y="46"/>
                </a:cubicBezTo>
                <a:cubicBezTo>
                  <a:pt x="16" y="50"/>
                  <a:pt x="16" y="50"/>
                  <a:pt x="16" y="50"/>
                </a:cubicBezTo>
                <a:cubicBezTo>
                  <a:pt x="11" y="59"/>
                  <a:pt x="6" y="68"/>
                  <a:pt x="0" y="7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8" name="CustomShape 113"/>
          <p:cNvSpPr/>
          <p:nvPr/>
        </p:nvSpPr>
        <p:spPr>
          <a:xfrm>
            <a:off x="7857057" y="3316334"/>
            <a:ext cx="452461" cy="471539"/>
          </a:xfrm>
          <a:custGeom>
            <a:avLst/>
            <a:gdLst/>
            <a:ahLst/>
            <a:cxnLst/>
            <a:rect l="l" t="t" r="r" b="b"/>
            <a:pathLst>
              <a:path w="107" h="111">
                <a:moveTo>
                  <a:pt x="61" y="106"/>
                </a:moveTo>
                <a:cubicBezTo>
                  <a:pt x="66" y="95"/>
                  <a:pt x="71" y="82"/>
                  <a:pt x="73" y="69"/>
                </a:cubicBezTo>
                <a:cubicBezTo>
                  <a:pt x="83" y="64"/>
                  <a:pt x="93" y="59"/>
                  <a:pt x="103" y="5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94" y="45"/>
                  <a:pt x="84" y="41"/>
                  <a:pt x="74" y="37"/>
                </a:cubicBezTo>
                <a:cubicBezTo>
                  <a:pt x="74" y="26"/>
                  <a:pt x="72" y="15"/>
                  <a:pt x="71" y="4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4"/>
                  <a:pt x="68" y="4"/>
                  <a:pt x="68" y="4"/>
                </a:cubicBezTo>
                <a:cubicBezTo>
                  <a:pt x="60" y="12"/>
                  <a:pt x="51" y="20"/>
                  <a:pt x="44" y="29"/>
                </a:cubicBezTo>
                <a:cubicBezTo>
                  <a:pt x="33" y="27"/>
                  <a:pt x="22" y="26"/>
                  <a:pt x="11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7"/>
                  <a:pt x="8" y="27"/>
                  <a:pt x="8" y="27"/>
                </a:cubicBezTo>
                <a:cubicBezTo>
                  <a:pt x="13" y="36"/>
                  <a:pt x="18" y="46"/>
                  <a:pt x="23" y="55"/>
                </a:cubicBezTo>
                <a:cubicBezTo>
                  <a:pt x="16" y="65"/>
                  <a:pt x="9" y="76"/>
                  <a:pt x="2" y="87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17" y="86"/>
                  <a:pt x="27" y="83"/>
                  <a:pt x="37" y="80"/>
                </a:cubicBezTo>
                <a:cubicBezTo>
                  <a:pt x="43" y="90"/>
                  <a:pt x="49" y="99"/>
                  <a:pt x="57" y="108"/>
                </a:cubicBezTo>
                <a:cubicBezTo>
                  <a:pt x="59" y="111"/>
                  <a:pt x="59" y="111"/>
                  <a:pt x="59" y="111"/>
                </a:cubicBezTo>
                <a:lnTo>
                  <a:pt x="61" y="106"/>
                </a:lnTo>
                <a:close/>
                <a:moveTo>
                  <a:pt x="40" y="78"/>
                </a:moveTo>
                <a:cubicBezTo>
                  <a:pt x="38" y="75"/>
                  <a:pt x="38" y="75"/>
                  <a:pt x="38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27" y="79"/>
                  <a:pt x="18" y="82"/>
                  <a:pt x="9" y="84"/>
                </a:cubicBezTo>
                <a:cubicBezTo>
                  <a:pt x="15" y="76"/>
                  <a:pt x="20" y="67"/>
                  <a:pt x="25" y="58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43"/>
                  <a:pt x="17" y="35"/>
                  <a:pt x="13" y="28"/>
                </a:cubicBezTo>
                <a:cubicBezTo>
                  <a:pt x="22" y="29"/>
                  <a:pt x="32" y="30"/>
                  <a:pt x="41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5" y="23"/>
                  <a:pt x="62" y="16"/>
                  <a:pt x="68" y="8"/>
                </a:cubicBezTo>
                <a:cubicBezTo>
                  <a:pt x="68" y="17"/>
                  <a:pt x="69" y="26"/>
                  <a:pt x="69" y="35"/>
                </a:cubicBezTo>
                <a:cubicBezTo>
                  <a:pt x="70" y="38"/>
                  <a:pt x="70" y="38"/>
                  <a:pt x="70" y="38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4"/>
                  <a:pt x="91" y="48"/>
                  <a:pt x="99" y="52"/>
                </a:cubicBezTo>
                <a:cubicBezTo>
                  <a:pt x="90" y="56"/>
                  <a:pt x="82" y="60"/>
                  <a:pt x="74" y="64"/>
                </a:cubicBezTo>
                <a:cubicBezTo>
                  <a:pt x="70" y="66"/>
                  <a:pt x="70" y="66"/>
                  <a:pt x="70" y="66"/>
                </a:cubicBezTo>
                <a:cubicBezTo>
                  <a:pt x="69" y="71"/>
                  <a:pt x="69" y="71"/>
                  <a:pt x="69" y="71"/>
                </a:cubicBezTo>
                <a:cubicBezTo>
                  <a:pt x="65" y="82"/>
                  <a:pt x="61" y="92"/>
                  <a:pt x="58" y="103"/>
                </a:cubicBezTo>
                <a:cubicBezTo>
                  <a:pt x="52" y="95"/>
                  <a:pt x="46" y="87"/>
                  <a:pt x="40" y="7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CustomShape 114"/>
          <p:cNvSpPr/>
          <p:nvPr/>
        </p:nvSpPr>
        <p:spPr>
          <a:xfrm>
            <a:off x="9850837" y="838417"/>
            <a:ext cx="1017228" cy="639637"/>
          </a:xfrm>
          <a:custGeom>
            <a:avLst/>
            <a:gdLst/>
            <a:ahLst/>
            <a:cxnLst/>
            <a:rect l="l" t="t" r="r" b="b"/>
            <a:pathLst>
              <a:path w="240" h="151">
                <a:moveTo>
                  <a:pt x="235" y="30"/>
                </a:moveTo>
                <a:cubicBezTo>
                  <a:pt x="198" y="17"/>
                  <a:pt x="160" y="8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4" y="4"/>
                  <a:pt x="114" y="4"/>
                  <a:pt x="114" y="4"/>
                </a:cubicBezTo>
                <a:cubicBezTo>
                  <a:pt x="108" y="11"/>
                  <a:pt x="102" y="18"/>
                  <a:pt x="97" y="26"/>
                </a:cubicBezTo>
                <a:cubicBezTo>
                  <a:pt x="94" y="31"/>
                  <a:pt x="94" y="31"/>
                  <a:pt x="94" y="31"/>
                </a:cubicBezTo>
                <a:cubicBezTo>
                  <a:pt x="87" y="41"/>
                  <a:pt x="80" y="51"/>
                  <a:pt x="72" y="61"/>
                </a:cubicBezTo>
                <a:cubicBezTo>
                  <a:pt x="56" y="59"/>
                  <a:pt x="40" y="59"/>
                  <a:pt x="25" y="64"/>
                </a:cubicBezTo>
                <a:cubicBezTo>
                  <a:pt x="7" y="70"/>
                  <a:pt x="0" y="93"/>
                  <a:pt x="14" y="107"/>
                </a:cubicBezTo>
                <a:cubicBezTo>
                  <a:pt x="28" y="119"/>
                  <a:pt x="53" y="92"/>
                  <a:pt x="60" y="84"/>
                </a:cubicBezTo>
                <a:cubicBezTo>
                  <a:pt x="65" y="79"/>
                  <a:pt x="70" y="74"/>
                  <a:pt x="74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86" y="52"/>
                  <a:pt x="93" y="42"/>
                  <a:pt x="99" y="32"/>
                </a:cubicBezTo>
                <a:cubicBezTo>
                  <a:pt x="119" y="36"/>
                  <a:pt x="139" y="41"/>
                  <a:pt x="159" y="46"/>
                </a:cubicBezTo>
                <a:cubicBezTo>
                  <a:pt x="178" y="51"/>
                  <a:pt x="196" y="57"/>
                  <a:pt x="215" y="61"/>
                </a:cubicBezTo>
                <a:cubicBezTo>
                  <a:pt x="206" y="75"/>
                  <a:pt x="196" y="88"/>
                  <a:pt x="187" y="101"/>
                </a:cubicBezTo>
                <a:cubicBezTo>
                  <a:pt x="186" y="102"/>
                  <a:pt x="185" y="104"/>
                  <a:pt x="184" y="105"/>
                </a:cubicBezTo>
                <a:cubicBezTo>
                  <a:pt x="152" y="103"/>
                  <a:pt x="109" y="106"/>
                  <a:pt x="119" y="139"/>
                </a:cubicBezTo>
                <a:cubicBezTo>
                  <a:pt x="121" y="148"/>
                  <a:pt x="133" y="149"/>
                  <a:pt x="140" y="149"/>
                </a:cubicBezTo>
                <a:cubicBezTo>
                  <a:pt x="153" y="149"/>
                  <a:pt x="164" y="141"/>
                  <a:pt x="173" y="132"/>
                </a:cubicBezTo>
                <a:cubicBezTo>
                  <a:pt x="179" y="126"/>
                  <a:pt x="184" y="118"/>
                  <a:pt x="189" y="111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8" y="98"/>
                  <a:pt x="203" y="89"/>
                  <a:pt x="209" y="82"/>
                </a:cubicBezTo>
                <a:cubicBezTo>
                  <a:pt x="213" y="75"/>
                  <a:pt x="217" y="69"/>
                  <a:pt x="221" y="6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9" y="50"/>
                  <a:pt x="233" y="44"/>
                  <a:pt x="236" y="38"/>
                </a:cubicBezTo>
                <a:cubicBezTo>
                  <a:pt x="240" y="32"/>
                  <a:pt x="240" y="32"/>
                  <a:pt x="240" y="32"/>
                </a:cubicBezTo>
                <a:lnTo>
                  <a:pt x="235" y="30"/>
                </a:lnTo>
                <a:close/>
                <a:moveTo>
                  <a:pt x="32" y="99"/>
                </a:moveTo>
                <a:cubicBezTo>
                  <a:pt x="18" y="107"/>
                  <a:pt x="13" y="95"/>
                  <a:pt x="15" y="82"/>
                </a:cubicBezTo>
                <a:cubicBezTo>
                  <a:pt x="16" y="71"/>
                  <a:pt x="32" y="69"/>
                  <a:pt x="41" y="68"/>
                </a:cubicBezTo>
                <a:cubicBezTo>
                  <a:pt x="49" y="67"/>
                  <a:pt x="58" y="67"/>
                  <a:pt x="67" y="68"/>
                </a:cubicBezTo>
                <a:cubicBezTo>
                  <a:pt x="57" y="80"/>
                  <a:pt x="46" y="91"/>
                  <a:pt x="32" y="99"/>
                </a:cubicBezTo>
                <a:close/>
                <a:moveTo>
                  <a:pt x="162" y="133"/>
                </a:moveTo>
                <a:cubicBezTo>
                  <a:pt x="154" y="140"/>
                  <a:pt x="122" y="151"/>
                  <a:pt x="124" y="129"/>
                </a:cubicBezTo>
                <a:cubicBezTo>
                  <a:pt x="127" y="110"/>
                  <a:pt x="155" y="109"/>
                  <a:pt x="180" y="111"/>
                </a:cubicBezTo>
                <a:cubicBezTo>
                  <a:pt x="175" y="119"/>
                  <a:pt x="169" y="126"/>
                  <a:pt x="162" y="133"/>
                </a:cubicBezTo>
                <a:close/>
                <a:moveTo>
                  <a:pt x="219" y="55"/>
                </a:moveTo>
                <a:cubicBezTo>
                  <a:pt x="201" y="50"/>
                  <a:pt x="184" y="46"/>
                  <a:pt x="166" y="42"/>
                </a:cubicBezTo>
                <a:cubicBezTo>
                  <a:pt x="145" y="36"/>
                  <a:pt x="124" y="31"/>
                  <a:pt x="103" y="26"/>
                </a:cubicBezTo>
                <a:cubicBezTo>
                  <a:pt x="108" y="19"/>
                  <a:pt x="113" y="12"/>
                  <a:pt x="118" y="5"/>
                </a:cubicBezTo>
                <a:cubicBezTo>
                  <a:pt x="138" y="10"/>
                  <a:pt x="157" y="14"/>
                  <a:pt x="176" y="19"/>
                </a:cubicBezTo>
                <a:cubicBezTo>
                  <a:pt x="195" y="24"/>
                  <a:pt x="213" y="30"/>
                  <a:pt x="231" y="36"/>
                </a:cubicBezTo>
                <a:cubicBezTo>
                  <a:pt x="227" y="42"/>
                  <a:pt x="223" y="49"/>
                  <a:pt x="219" y="5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0" name="CustomShape 115"/>
          <p:cNvSpPr/>
          <p:nvPr/>
        </p:nvSpPr>
        <p:spPr>
          <a:xfrm>
            <a:off x="9904830" y="1122780"/>
            <a:ext cx="233250" cy="169898"/>
          </a:xfrm>
          <a:custGeom>
            <a:avLst/>
            <a:gdLst/>
            <a:ahLst/>
            <a:cxnLst/>
            <a:rect l="l" t="t" r="r" b="b"/>
            <a:pathLst>
              <a:path w="55" h="40">
                <a:moveTo>
                  <a:pt x="28" y="1"/>
                </a:moveTo>
                <a:cubicBezTo>
                  <a:pt x="20" y="2"/>
                  <a:pt x="4" y="4"/>
                  <a:pt x="2" y="15"/>
                </a:cubicBezTo>
                <a:cubicBezTo>
                  <a:pt x="0" y="28"/>
                  <a:pt x="6" y="40"/>
                  <a:pt x="19" y="32"/>
                </a:cubicBezTo>
                <a:cubicBezTo>
                  <a:pt x="33" y="24"/>
                  <a:pt x="45" y="13"/>
                  <a:pt x="55" y="1"/>
                </a:cubicBezTo>
                <a:cubicBezTo>
                  <a:pt x="46" y="0"/>
                  <a:pt x="37" y="0"/>
                  <a:pt x="28" y="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1" name="CustomShape 116"/>
          <p:cNvSpPr/>
          <p:nvPr/>
        </p:nvSpPr>
        <p:spPr>
          <a:xfrm>
            <a:off x="10287100" y="859295"/>
            <a:ext cx="547849" cy="212732"/>
          </a:xfrm>
          <a:custGeom>
            <a:avLst/>
            <a:gdLst/>
            <a:ahLst/>
            <a:cxnLst/>
            <a:rect l="l" t="t" r="r" b="b"/>
            <a:pathLst>
              <a:path w="129" h="50">
                <a:moveTo>
                  <a:pt x="0" y="21"/>
                </a:moveTo>
                <a:cubicBezTo>
                  <a:pt x="22" y="26"/>
                  <a:pt x="43" y="31"/>
                  <a:pt x="64" y="37"/>
                </a:cubicBezTo>
                <a:cubicBezTo>
                  <a:pt x="81" y="41"/>
                  <a:pt x="99" y="45"/>
                  <a:pt x="117" y="50"/>
                </a:cubicBezTo>
                <a:cubicBezTo>
                  <a:pt x="121" y="44"/>
                  <a:pt x="125" y="37"/>
                  <a:pt x="129" y="31"/>
                </a:cubicBezTo>
                <a:cubicBezTo>
                  <a:pt x="111" y="25"/>
                  <a:pt x="92" y="19"/>
                  <a:pt x="74" y="14"/>
                </a:cubicBezTo>
                <a:cubicBezTo>
                  <a:pt x="55" y="9"/>
                  <a:pt x="35" y="5"/>
                  <a:pt x="16" y="0"/>
                </a:cubicBezTo>
                <a:cubicBezTo>
                  <a:pt x="10" y="7"/>
                  <a:pt x="5" y="14"/>
                  <a:pt x="0" y="2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2" name="CustomShape 117"/>
          <p:cNvSpPr/>
          <p:nvPr/>
        </p:nvSpPr>
        <p:spPr>
          <a:xfrm>
            <a:off x="10368089" y="1300597"/>
            <a:ext cx="249448" cy="177457"/>
          </a:xfrm>
          <a:custGeom>
            <a:avLst/>
            <a:gdLst/>
            <a:ahLst/>
            <a:cxnLst/>
            <a:rect l="l" t="t" r="r" b="b"/>
            <a:pathLst>
              <a:path w="59" h="42">
                <a:moveTo>
                  <a:pt x="59" y="2"/>
                </a:moveTo>
                <a:cubicBezTo>
                  <a:pt x="34" y="0"/>
                  <a:pt x="5" y="1"/>
                  <a:pt x="3" y="20"/>
                </a:cubicBezTo>
                <a:cubicBezTo>
                  <a:pt x="0" y="42"/>
                  <a:pt x="33" y="31"/>
                  <a:pt x="40" y="24"/>
                </a:cubicBezTo>
                <a:cubicBezTo>
                  <a:pt x="48" y="17"/>
                  <a:pt x="53" y="10"/>
                  <a:pt x="59" y="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118"/>
          <p:cNvSpPr/>
          <p:nvPr/>
        </p:nvSpPr>
        <p:spPr>
          <a:xfrm>
            <a:off x="5234798" y="2751208"/>
            <a:ext cx="63712" cy="103307"/>
          </a:xfrm>
          <a:custGeom>
            <a:avLst/>
            <a:gdLst/>
            <a:ahLst/>
            <a:cxnLst/>
            <a:rect l="l" t="t" r="r" b="b"/>
            <a:pathLst>
              <a:path w="15" h="24">
                <a:moveTo>
                  <a:pt x="14" y="20"/>
                </a:moveTo>
                <a:cubicBezTo>
                  <a:pt x="13" y="17"/>
                  <a:pt x="11" y="15"/>
                  <a:pt x="9" y="12"/>
                </a:cubicBezTo>
                <a:cubicBezTo>
                  <a:pt x="7" y="9"/>
                  <a:pt x="6" y="5"/>
                  <a:pt x="5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10"/>
                  <a:pt x="5" y="20"/>
                  <a:pt x="12" y="23"/>
                </a:cubicBezTo>
                <a:cubicBezTo>
                  <a:pt x="13" y="24"/>
                  <a:pt x="15" y="22"/>
                  <a:pt x="14" y="2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CustomShape 119"/>
          <p:cNvSpPr/>
          <p:nvPr/>
        </p:nvSpPr>
        <p:spPr>
          <a:xfrm>
            <a:off x="5404696" y="2713053"/>
            <a:ext cx="42834" cy="106546"/>
          </a:xfrm>
          <a:custGeom>
            <a:avLst/>
            <a:gdLst/>
            <a:ahLst/>
            <a:cxnLst/>
            <a:rect l="l" t="t" r="r" b="b"/>
            <a:pathLst>
              <a:path w="10" h="25">
                <a:moveTo>
                  <a:pt x="6" y="4"/>
                </a:moveTo>
                <a:cubicBezTo>
                  <a:pt x="5" y="0"/>
                  <a:pt x="0" y="1"/>
                  <a:pt x="0" y="5"/>
                </a:cubicBezTo>
                <a:cubicBezTo>
                  <a:pt x="1" y="11"/>
                  <a:pt x="1" y="18"/>
                  <a:pt x="5" y="24"/>
                </a:cubicBezTo>
                <a:cubicBezTo>
                  <a:pt x="6" y="25"/>
                  <a:pt x="8" y="25"/>
                  <a:pt x="9" y="23"/>
                </a:cubicBezTo>
                <a:cubicBezTo>
                  <a:pt x="10" y="17"/>
                  <a:pt x="8" y="10"/>
                  <a:pt x="6" y="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120"/>
          <p:cNvSpPr/>
          <p:nvPr/>
        </p:nvSpPr>
        <p:spPr>
          <a:xfrm>
            <a:off x="5498284" y="2725652"/>
            <a:ext cx="88908" cy="115905"/>
          </a:xfrm>
          <a:custGeom>
            <a:avLst/>
            <a:gdLst/>
            <a:ahLst/>
            <a:cxnLst/>
            <a:rect l="l" t="t" r="r" b="b"/>
            <a:pathLst>
              <a:path w="21" h="27">
                <a:moveTo>
                  <a:pt x="15" y="2"/>
                </a:moveTo>
                <a:cubicBezTo>
                  <a:pt x="10" y="8"/>
                  <a:pt x="3" y="15"/>
                  <a:pt x="1" y="23"/>
                </a:cubicBezTo>
                <a:cubicBezTo>
                  <a:pt x="0" y="25"/>
                  <a:pt x="2" y="27"/>
                  <a:pt x="4" y="25"/>
                </a:cubicBezTo>
                <a:cubicBezTo>
                  <a:pt x="10" y="19"/>
                  <a:pt x="14" y="11"/>
                  <a:pt x="19" y="4"/>
                </a:cubicBezTo>
                <a:cubicBezTo>
                  <a:pt x="21" y="2"/>
                  <a:pt x="17" y="0"/>
                  <a:pt x="1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121"/>
          <p:cNvSpPr/>
          <p:nvPr/>
        </p:nvSpPr>
        <p:spPr>
          <a:xfrm>
            <a:off x="5158848" y="2984458"/>
            <a:ext cx="152260" cy="38155"/>
          </a:xfrm>
          <a:custGeom>
            <a:avLst/>
            <a:gdLst/>
            <a:ahLst/>
            <a:cxnLst/>
            <a:rect l="l" t="t" r="r" b="b"/>
            <a:pathLst>
              <a:path w="36" h="9">
                <a:moveTo>
                  <a:pt x="33" y="0"/>
                </a:moveTo>
                <a:cubicBezTo>
                  <a:pt x="23" y="0"/>
                  <a:pt x="12" y="1"/>
                  <a:pt x="2" y="3"/>
                </a:cubicBezTo>
                <a:cubicBezTo>
                  <a:pt x="1" y="4"/>
                  <a:pt x="0" y="6"/>
                  <a:pt x="2" y="6"/>
                </a:cubicBezTo>
                <a:cubicBezTo>
                  <a:pt x="12" y="9"/>
                  <a:pt x="24" y="7"/>
                  <a:pt x="34" y="4"/>
                </a:cubicBezTo>
                <a:cubicBezTo>
                  <a:pt x="35" y="3"/>
                  <a:pt x="36" y="0"/>
                  <a:pt x="33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122"/>
          <p:cNvSpPr/>
          <p:nvPr/>
        </p:nvSpPr>
        <p:spPr>
          <a:xfrm>
            <a:off x="5506203" y="2887631"/>
            <a:ext cx="106546" cy="50753"/>
          </a:xfrm>
          <a:custGeom>
            <a:avLst/>
            <a:gdLst/>
            <a:ahLst/>
            <a:cxnLst/>
            <a:rect l="l" t="t" r="r" b="b"/>
            <a:pathLst>
              <a:path w="25" h="12">
                <a:moveTo>
                  <a:pt x="24" y="2"/>
                </a:moveTo>
                <a:cubicBezTo>
                  <a:pt x="16" y="0"/>
                  <a:pt x="6" y="1"/>
                  <a:pt x="1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6" y="11"/>
                  <a:pt x="9" y="10"/>
                  <a:pt x="12" y="8"/>
                </a:cubicBezTo>
                <a:cubicBezTo>
                  <a:pt x="16" y="7"/>
                  <a:pt x="20" y="6"/>
                  <a:pt x="24" y="5"/>
                </a:cubicBezTo>
                <a:cubicBezTo>
                  <a:pt x="25" y="5"/>
                  <a:pt x="25" y="2"/>
                  <a:pt x="24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123"/>
          <p:cNvSpPr/>
          <p:nvPr/>
        </p:nvSpPr>
        <p:spPr>
          <a:xfrm>
            <a:off x="5468048" y="3022613"/>
            <a:ext cx="123824" cy="42834"/>
          </a:xfrm>
          <a:custGeom>
            <a:avLst/>
            <a:gdLst/>
            <a:ahLst/>
            <a:cxnLst/>
            <a:rect l="l" t="t" r="r" b="b"/>
            <a:pathLst>
              <a:path w="29" h="10">
                <a:moveTo>
                  <a:pt x="27" y="6"/>
                </a:moveTo>
                <a:cubicBezTo>
                  <a:pt x="23" y="6"/>
                  <a:pt x="18" y="4"/>
                  <a:pt x="14" y="3"/>
                </a:cubicBezTo>
                <a:cubicBezTo>
                  <a:pt x="10" y="2"/>
                  <a:pt x="6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7" y="10"/>
                  <a:pt x="19" y="9"/>
                  <a:pt x="27" y="9"/>
                </a:cubicBezTo>
                <a:cubicBezTo>
                  <a:pt x="29" y="9"/>
                  <a:pt x="29" y="7"/>
                  <a:pt x="27" y="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24"/>
          <p:cNvSpPr/>
          <p:nvPr/>
        </p:nvSpPr>
        <p:spPr>
          <a:xfrm>
            <a:off x="5242717" y="3057528"/>
            <a:ext cx="98627" cy="93588"/>
          </a:xfrm>
          <a:custGeom>
            <a:avLst/>
            <a:gdLst/>
            <a:ahLst/>
            <a:cxnLst/>
            <a:rect l="l" t="t" r="r" b="b"/>
            <a:pathLst>
              <a:path w="23" h="22">
                <a:moveTo>
                  <a:pt x="20" y="0"/>
                </a:moveTo>
                <a:cubicBezTo>
                  <a:pt x="12" y="1"/>
                  <a:pt x="6" y="9"/>
                  <a:pt x="2" y="16"/>
                </a:cubicBezTo>
                <a:cubicBezTo>
                  <a:pt x="0" y="19"/>
                  <a:pt x="5" y="22"/>
                  <a:pt x="6" y="19"/>
                </a:cubicBezTo>
                <a:cubicBezTo>
                  <a:pt x="10" y="12"/>
                  <a:pt x="16" y="8"/>
                  <a:pt x="22" y="4"/>
                </a:cubicBezTo>
                <a:cubicBezTo>
                  <a:pt x="23" y="2"/>
                  <a:pt x="22" y="0"/>
                  <a:pt x="20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25"/>
          <p:cNvSpPr/>
          <p:nvPr/>
        </p:nvSpPr>
        <p:spPr>
          <a:xfrm>
            <a:off x="5396777" y="3078046"/>
            <a:ext cx="28436" cy="98627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5" y="2"/>
                </a:moveTo>
                <a:cubicBezTo>
                  <a:pt x="4" y="0"/>
                  <a:pt x="2" y="0"/>
                  <a:pt x="2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3"/>
                  <a:pt x="5" y="23"/>
                  <a:pt x="5" y="20"/>
                </a:cubicBezTo>
                <a:cubicBezTo>
                  <a:pt x="6" y="15"/>
                  <a:pt x="7" y="7"/>
                  <a:pt x="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1" name="CustomShape 126"/>
          <p:cNvSpPr/>
          <p:nvPr/>
        </p:nvSpPr>
        <p:spPr>
          <a:xfrm>
            <a:off x="7233258" y="2492402"/>
            <a:ext cx="512573" cy="765260"/>
          </a:xfrm>
          <a:custGeom>
            <a:avLst/>
            <a:gdLst/>
            <a:ahLst/>
            <a:cxnLst/>
            <a:rect l="l" t="t" r="r" b="b"/>
            <a:pathLst>
              <a:path w="121" h="180">
                <a:moveTo>
                  <a:pt x="110" y="86"/>
                </a:moveTo>
                <a:cubicBezTo>
                  <a:pt x="109" y="82"/>
                  <a:pt x="107" y="77"/>
                  <a:pt x="106" y="72"/>
                </a:cubicBezTo>
                <a:cubicBezTo>
                  <a:pt x="106" y="70"/>
                  <a:pt x="105" y="67"/>
                  <a:pt x="104" y="65"/>
                </a:cubicBezTo>
                <a:cubicBezTo>
                  <a:pt x="100" y="56"/>
                  <a:pt x="96" y="47"/>
                  <a:pt x="91" y="38"/>
                </a:cubicBezTo>
                <a:cubicBezTo>
                  <a:pt x="82" y="21"/>
                  <a:pt x="64" y="0"/>
                  <a:pt x="42" y="4"/>
                </a:cubicBezTo>
                <a:cubicBezTo>
                  <a:pt x="16" y="8"/>
                  <a:pt x="7" y="38"/>
                  <a:pt x="4" y="60"/>
                </a:cubicBezTo>
                <a:cubicBezTo>
                  <a:pt x="0" y="80"/>
                  <a:pt x="2" y="100"/>
                  <a:pt x="6" y="119"/>
                </a:cubicBezTo>
                <a:cubicBezTo>
                  <a:pt x="7" y="130"/>
                  <a:pt x="10" y="140"/>
                  <a:pt x="12" y="150"/>
                </a:cubicBezTo>
                <a:cubicBezTo>
                  <a:pt x="14" y="159"/>
                  <a:pt x="14" y="169"/>
                  <a:pt x="20" y="177"/>
                </a:cubicBezTo>
                <a:cubicBezTo>
                  <a:pt x="22" y="179"/>
                  <a:pt x="25" y="180"/>
                  <a:pt x="28" y="177"/>
                </a:cubicBezTo>
                <a:cubicBezTo>
                  <a:pt x="41" y="162"/>
                  <a:pt x="36" y="135"/>
                  <a:pt x="32" y="114"/>
                </a:cubicBezTo>
                <a:cubicBezTo>
                  <a:pt x="42" y="110"/>
                  <a:pt x="51" y="102"/>
                  <a:pt x="60" y="97"/>
                </a:cubicBezTo>
                <a:cubicBezTo>
                  <a:pt x="66" y="94"/>
                  <a:pt x="74" y="91"/>
                  <a:pt x="82" y="89"/>
                </a:cubicBezTo>
                <a:cubicBezTo>
                  <a:pt x="82" y="91"/>
                  <a:pt x="83" y="93"/>
                  <a:pt x="83" y="95"/>
                </a:cubicBezTo>
                <a:cubicBezTo>
                  <a:pt x="87" y="110"/>
                  <a:pt x="87" y="130"/>
                  <a:pt x="96" y="142"/>
                </a:cubicBezTo>
                <a:cubicBezTo>
                  <a:pt x="101" y="148"/>
                  <a:pt x="109" y="148"/>
                  <a:pt x="112" y="142"/>
                </a:cubicBezTo>
                <a:cubicBezTo>
                  <a:pt x="121" y="125"/>
                  <a:pt x="114" y="103"/>
                  <a:pt x="110" y="86"/>
                </a:cubicBezTo>
                <a:close/>
                <a:moveTo>
                  <a:pt x="52" y="76"/>
                </a:moveTo>
                <a:cubicBezTo>
                  <a:pt x="45" y="79"/>
                  <a:pt x="36" y="85"/>
                  <a:pt x="29" y="91"/>
                </a:cubicBezTo>
                <a:cubicBezTo>
                  <a:pt x="28" y="71"/>
                  <a:pt x="30" y="42"/>
                  <a:pt x="44" y="32"/>
                </a:cubicBezTo>
                <a:cubicBezTo>
                  <a:pt x="53" y="26"/>
                  <a:pt x="67" y="53"/>
                  <a:pt x="70" y="57"/>
                </a:cubicBezTo>
                <a:cubicBezTo>
                  <a:pt x="71" y="60"/>
                  <a:pt x="72" y="62"/>
                  <a:pt x="73" y="65"/>
                </a:cubicBezTo>
                <a:cubicBezTo>
                  <a:pt x="65" y="68"/>
                  <a:pt x="58" y="72"/>
                  <a:pt x="52" y="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2" name="CustomShape 127"/>
          <p:cNvSpPr/>
          <p:nvPr/>
        </p:nvSpPr>
        <p:spPr>
          <a:xfrm>
            <a:off x="7492064" y="2263832"/>
            <a:ext cx="317479" cy="314239"/>
          </a:xfrm>
          <a:custGeom>
            <a:avLst/>
            <a:gdLst/>
            <a:ahLst/>
            <a:cxnLst/>
            <a:rect l="l" t="t" r="r" b="b"/>
            <a:pathLst>
              <a:path w="75" h="74">
                <a:moveTo>
                  <a:pt x="71" y="26"/>
                </a:moveTo>
                <a:cubicBezTo>
                  <a:pt x="63" y="20"/>
                  <a:pt x="53" y="22"/>
                  <a:pt x="43" y="24"/>
                </a:cubicBezTo>
                <a:cubicBezTo>
                  <a:pt x="41" y="17"/>
                  <a:pt x="39" y="9"/>
                  <a:pt x="34" y="3"/>
                </a:cubicBezTo>
                <a:cubicBezTo>
                  <a:pt x="32" y="1"/>
                  <a:pt x="28" y="0"/>
                  <a:pt x="26" y="4"/>
                </a:cubicBezTo>
                <a:cubicBezTo>
                  <a:pt x="22" y="12"/>
                  <a:pt x="23" y="20"/>
                  <a:pt x="24" y="29"/>
                </a:cubicBezTo>
                <a:cubicBezTo>
                  <a:pt x="16" y="31"/>
                  <a:pt x="9" y="34"/>
                  <a:pt x="3" y="39"/>
                </a:cubicBezTo>
                <a:cubicBezTo>
                  <a:pt x="0" y="42"/>
                  <a:pt x="3" y="46"/>
                  <a:pt x="6" y="47"/>
                </a:cubicBezTo>
                <a:cubicBezTo>
                  <a:pt x="13" y="48"/>
                  <a:pt x="20" y="48"/>
                  <a:pt x="27" y="46"/>
                </a:cubicBezTo>
                <a:cubicBezTo>
                  <a:pt x="28" y="55"/>
                  <a:pt x="30" y="65"/>
                  <a:pt x="37" y="71"/>
                </a:cubicBezTo>
                <a:cubicBezTo>
                  <a:pt x="40" y="74"/>
                  <a:pt x="45" y="73"/>
                  <a:pt x="47" y="69"/>
                </a:cubicBezTo>
                <a:cubicBezTo>
                  <a:pt x="51" y="60"/>
                  <a:pt x="49" y="52"/>
                  <a:pt x="47" y="43"/>
                </a:cubicBezTo>
                <a:cubicBezTo>
                  <a:pt x="56" y="41"/>
                  <a:pt x="66" y="40"/>
                  <a:pt x="73" y="34"/>
                </a:cubicBezTo>
                <a:cubicBezTo>
                  <a:pt x="75" y="31"/>
                  <a:pt x="74" y="27"/>
                  <a:pt x="71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128"/>
          <p:cNvSpPr/>
          <p:nvPr/>
        </p:nvSpPr>
        <p:spPr>
          <a:xfrm>
            <a:off x="11304688" y="2641783"/>
            <a:ext cx="420785" cy="695069"/>
          </a:xfrm>
          <a:custGeom>
            <a:avLst/>
            <a:gdLst/>
            <a:ahLst/>
            <a:cxnLst/>
            <a:rect l="l" t="t" r="r" b="b"/>
            <a:pathLst>
              <a:path w="99" h="164">
                <a:moveTo>
                  <a:pt x="85" y="104"/>
                </a:moveTo>
                <a:cubicBezTo>
                  <a:pt x="69" y="108"/>
                  <a:pt x="55" y="125"/>
                  <a:pt x="37" y="124"/>
                </a:cubicBezTo>
                <a:cubicBezTo>
                  <a:pt x="28" y="124"/>
                  <a:pt x="27" y="110"/>
                  <a:pt x="26" y="104"/>
                </a:cubicBezTo>
                <a:cubicBezTo>
                  <a:pt x="25" y="100"/>
                  <a:pt x="25" y="96"/>
                  <a:pt x="25" y="91"/>
                </a:cubicBezTo>
                <a:cubicBezTo>
                  <a:pt x="33" y="89"/>
                  <a:pt x="41" y="86"/>
                  <a:pt x="48" y="84"/>
                </a:cubicBezTo>
                <a:cubicBezTo>
                  <a:pt x="59" y="80"/>
                  <a:pt x="73" y="79"/>
                  <a:pt x="80" y="69"/>
                </a:cubicBezTo>
                <a:cubicBezTo>
                  <a:pt x="82" y="65"/>
                  <a:pt x="80" y="60"/>
                  <a:pt x="77" y="59"/>
                </a:cubicBezTo>
                <a:cubicBezTo>
                  <a:pt x="65" y="55"/>
                  <a:pt x="53" y="62"/>
                  <a:pt x="42" y="66"/>
                </a:cubicBezTo>
                <a:cubicBezTo>
                  <a:pt x="36" y="68"/>
                  <a:pt x="30" y="70"/>
                  <a:pt x="24" y="73"/>
                </a:cubicBezTo>
                <a:cubicBezTo>
                  <a:pt x="24" y="59"/>
                  <a:pt x="24" y="44"/>
                  <a:pt x="19" y="32"/>
                </a:cubicBezTo>
                <a:cubicBezTo>
                  <a:pt x="31" y="30"/>
                  <a:pt x="42" y="28"/>
                  <a:pt x="53" y="27"/>
                </a:cubicBezTo>
                <a:cubicBezTo>
                  <a:pt x="65" y="25"/>
                  <a:pt x="76" y="25"/>
                  <a:pt x="84" y="16"/>
                </a:cubicBezTo>
                <a:cubicBezTo>
                  <a:pt x="87" y="12"/>
                  <a:pt x="84" y="7"/>
                  <a:pt x="80" y="5"/>
                </a:cubicBezTo>
                <a:cubicBezTo>
                  <a:pt x="70" y="0"/>
                  <a:pt x="56" y="5"/>
                  <a:pt x="45" y="7"/>
                </a:cubicBezTo>
                <a:cubicBezTo>
                  <a:pt x="33" y="9"/>
                  <a:pt x="20" y="12"/>
                  <a:pt x="9" y="18"/>
                </a:cubicBezTo>
                <a:cubicBezTo>
                  <a:pt x="6" y="19"/>
                  <a:pt x="5" y="21"/>
                  <a:pt x="5" y="24"/>
                </a:cubicBezTo>
                <a:cubicBezTo>
                  <a:pt x="0" y="40"/>
                  <a:pt x="2" y="58"/>
                  <a:pt x="2" y="75"/>
                </a:cubicBezTo>
                <a:cubicBezTo>
                  <a:pt x="2" y="92"/>
                  <a:pt x="2" y="108"/>
                  <a:pt x="8" y="124"/>
                </a:cubicBezTo>
                <a:cubicBezTo>
                  <a:pt x="21" y="164"/>
                  <a:pt x="77" y="143"/>
                  <a:pt x="94" y="118"/>
                </a:cubicBezTo>
                <a:cubicBezTo>
                  <a:pt x="99" y="112"/>
                  <a:pt x="93" y="102"/>
                  <a:pt x="85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CustomShape 129"/>
          <p:cNvSpPr/>
          <p:nvPr/>
        </p:nvSpPr>
        <p:spPr>
          <a:xfrm>
            <a:off x="11674719" y="2875032"/>
            <a:ext cx="172778" cy="84229"/>
          </a:xfrm>
          <a:custGeom>
            <a:avLst/>
            <a:gdLst/>
            <a:ahLst/>
            <a:cxnLst/>
            <a:rect l="l" t="t" r="r" b="b"/>
            <a:pathLst>
              <a:path w="41" h="20">
                <a:moveTo>
                  <a:pt x="31" y="0"/>
                </a:moveTo>
                <a:cubicBezTo>
                  <a:pt x="26" y="0"/>
                  <a:pt x="0" y="6"/>
                  <a:pt x="7" y="16"/>
                </a:cubicBezTo>
                <a:cubicBezTo>
                  <a:pt x="10" y="20"/>
                  <a:pt x="15" y="19"/>
                  <a:pt x="19" y="18"/>
                </a:cubicBezTo>
                <a:cubicBezTo>
                  <a:pt x="24" y="18"/>
                  <a:pt x="30" y="17"/>
                  <a:pt x="34" y="15"/>
                </a:cubicBezTo>
                <a:cubicBezTo>
                  <a:pt x="41" y="11"/>
                  <a:pt x="40" y="0"/>
                  <a:pt x="3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5" name="CustomShape 130"/>
          <p:cNvSpPr/>
          <p:nvPr/>
        </p:nvSpPr>
        <p:spPr>
          <a:xfrm>
            <a:off x="11707835" y="2959261"/>
            <a:ext cx="131743" cy="98267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27" y="2"/>
                </a:moveTo>
                <a:cubicBezTo>
                  <a:pt x="19" y="0"/>
                  <a:pt x="13" y="7"/>
                  <a:pt x="6" y="9"/>
                </a:cubicBezTo>
                <a:cubicBezTo>
                  <a:pt x="3" y="10"/>
                  <a:pt x="0" y="13"/>
                  <a:pt x="1" y="17"/>
                </a:cubicBezTo>
                <a:cubicBezTo>
                  <a:pt x="1" y="20"/>
                  <a:pt x="5" y="23"/>
                  <a:pt x="8" y="22"/>
                </a:cubicBezTo>
                <a:cubicBezTo>
                  <a:pt x="16" y="21"/>
                  <a:pt x="30" y="17"/>
                  <a:pt x="31" y="8"/>
                </a:cubicBezTo>
                <a:cubicBezTo>
                  <a:pt x="31" y="6"/>
                  <a:pt x="29" y="3"/>
                  <a:pt x="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6" name="CustomShape 131"/>
          <p:cNvSpPr/>
          <p:nvPr/>
        </p:nvSpPr>
        <p:spPr>
          <a:xfrm>
            <a:off x="11852177" y="2743289"/>
            <a:ext cx="398468" cy="352394"/>
          </a:xfrm>
          <a:custGeom>
            <a:avLst/>
            <a:gdLst/>
            <a:ahLst/>
            <a:cxnLst/>
            <a:rect l="l" t="t" r="r" b="b"/>
            <a:pathLst>
              <a:path w="94" h="83">
                <a:moveTo>
                  <a:pt x="62" y="5"/>
                </a:moveTo>
                <a:cubicBezTo>
                  <a:pt x="54" y="6"/>
                  <a:pt x="48" y="12"/>
                  <a:pt x="44" y="19"/>
                </a:cubicBezTo>
                <a:cubicBezTo>
                  <a:pt x="38" y="14"/>
                  <a:pt x="31" y="11"/>
                  <a:pt x="24" y="15"/>
                </a:cubicBezTo>
                <a:cubicBezTo>
                  <a:pt x="1" y="26"/>
                  <a:pt x="0" y="54"/>
                  <a:pt x="4" y="76"/>
                </a:cubicBezTo>
                <a:cubicBezTo>
                  <a:pt x="6" y="83"/>
                  <a:pt x="16" y="81"/>
                  <a:pt x="15" y="74"/>
                </a:cubicBezTo>
                <a:cubicBezTo>
                  <a:pt x="14" y="62"/>
                  <a:pt x="15" y="39"/>
                  <a:pt x="27" y="32"/>
                </a:cubicBezTo>
                <a:cubicBezTo>
                  <a:pt x="27" y="32"/>
                  <a:pt x="28" y="32"/>
                  <a:pt x="29" y="32"/>
                </a:cubicBezTo>
                <a:cubicBezTo>
                  <a:pt x="30" y="33"/>
                  <a:pt x="31" y="36"/>
                  <a:pt x="32" y="37"/>
                </a:cubicBezTo>
                <a:cubicBezTo>
                  <a:pt x="35" y="42"/>
                  <a:pt x="36" y="47"/>
                  <a:pt x="36" y="53"/>
                </a:cubicBezTo>
                <a:cubicBezTo>
                  <a:pt x="36" y="60"/>
                  <a:pt x="37" y="66"/>
                  <a:pt x="37" y="70"/>
                </a:cubicBezTo>
                <a:cubicBezTo>
                  <a:pt x="39" y="81"/>
                  <a:pt x="55" y="80"/>
                  <a:pt x="56" y="69"/>
                </a:cubicBezTo>
                <a:cubicBezTo>
                  <a:pt x="57" y="60"/>
                  <a:pt x="57" y="50"/>
                  <a:pt x="55" y="40"/>
                </a:cubicBezTo>
                <a:cubicBezTo>
                  <a:pt x="56" y="33"/>
                  <a:pt x="58" y="26"/>
                  <a:pt x="64" y="22"/>
                </a:cubicBezTo>
                <a:cubicBezTo>
                  <a:pt x="72" y="18"/>
                  <a:pt x="71" y="60"/>
                  <a:pt x="72" y="64"/>
                </a:cubicBezTo>
                <a:cubicBezTo>
                  <a:pt x="74" y="71"/>
                  <a:pt x="83" y="71"/>
                  <a:pt x="86" y="65"/>
                </a:cubicBezTo>
                <a:cubicBezTo>
                  <a:pt x="94" y="48"/>
                  <a:pt x="91" y="0"/>
                  <a:pt x="6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7" name="CustomShape 132"/>
          <p:cNvSpPr/>
          <p:nvPr/>
        </p:nvSpPr>
        <p:spPr>
          <a:xfrm>
            <a:off x="12217529" y="2666979"/>
            <a:ext cx="330077" cy="304880"/>
          </a:xfrm>
          <a:custGeom>
            <a:avLst/>
            <a:gdLst/>
            <a:ahLst/>
            <a:cxnLst/>
            <a:rect l="l" t="t" r="r" b="b"/>
            <a:pathLst>
              <a:path w="78" h="72">
                <a:moveTo>
                  <a:pt x="69" y="38"/>
                </a:moveTo>
                <a:cubicBezTo>
                  <a:pt x="59" y="41"/>
                  <a:pt x="52" y="49"/>
                  <a:pt x="42" y="51"/>
                </a:cubicBezTo>
                <a:cubicBezTo>
                  <a:pt x="38" y="51"/>
                  <a:pt x="33" y="49"/>
                  <a:pt x="31" y="46"/>
                </a:cubicBezTo>
                <a:cubicBezTo>
                  <a:pt x="28" y="41"/>
                  <a:pt x="28" y="36"/>
                  <a:pt x="31" y="30"/>
                </a:cubicBezTo>
                <a:cubicBezTo>
                  <a:pt x="34" y="23"/>
                  <a:pt x="43" y="17"/>
                  <a:pt x="50" y="12"/>
                </a:cubicBezTo>
                <a:cubicBezTo>
                  <a:pt x="53" y="9"/>
                  <a:pt x="51" y="3"/>
                  <a:pt x="46" y="2"/>
                </a:cubicBezTo>
                <a:cubicBezTo>
                  <a:pt x="19" y="0"/>
                  <a:pt x="0" y="31"/>
                  <a:pt x="12" y="55"/>
                </a:cubicBezTo>
                <a:cubicBezTo>
                  <a:pt x="18" y="65"/>
                  <a:pt x="29" y="72"/>
                  <a:pt x="41" y="72"/>
                </a:cubicBezTo>
                <a:cubicBezTo>
                  <a:pt x="55" y="72"/>
                  <a:pt x="74" y="63"/>
                  <a:pt x="77" y="48"/>
                </a:cubicBezTo>
                <a:cubicBezTo>
                  <a:pt x="78" y="43"/>
                  <a:pt x="75" y="36"/>
                  <a:pt x="69" y="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8" name="CustomShape 133"/>
          <p:cNvSpPr/>
          <p:nvPr/>
        </p:nvSpPr>
        <p:spPr>
          <a:xfrm>
            <a:off x="12407944" y="2433730"/>
            <a:ext cx="284003" cy="246208"/>
          </a:xfrm>
          <a:custGeom>
            <a:avLst/>
            <a:gdLst/>
            <a:ahLst/>
            <a:cxnLst/>
            <a:rect l="l" t="t" r="r" b="b"/>
            <a:pathLst>
              <a:path w="67" h="58">
                <a:moveTo>
                  <a:pt x="57" y="37"/>
                </a:moveTo>
                <a:cubicBezTo>
                  <a:pt x="52" y="36"/>
                  <a:pt x="46" y="36"/>
                  <a:pt x="40" y="36"/>
                </a:cubicBezTo>
                <a:cubicBezTo>
                  <a:pt x="43" y="29"/>
                  <a:pt x="44" y="20"/>
                  <a:pt x="38" y="13"/>
                </a:cubicBezTo>
                <a:cubicBezTo>
                  <a:pt x="28" y="0"/>
                  <a:pt x="10" y="10"/>
                  <a:pt x="3" y="20"/>
                </a:cubicBezTo>
                <a:cubicBezTo>
                  <a:pt x="0" y="23"/>
                  <a:pt x="5" y="26"/>
                  <a:pt x="8" y="25"/>
                </a:cubicBezTo>
                <a:cubicBezTo>
                  <a:pt x="11" y="24"/>
                  <a:pt x="23" y="19"/>
                  <a:pt x="23" y="23"/>
                </a:cubicBezTo>
                <a:cubicBezTo>
                  <a:pt x="23" y="29"/>
                  <a:pt x="17" y="35"/>
                  <a:pt x="13" y="39"/>
                </a:cubicBezTo>
                <a:cubicBezTo>
                  <a:pt x="6" y="46"/>
                  <a:pt x="11" y="56"/>
                  <a:pt x="21" y="56"/>
                </a:cubicBezTo>
                <a:cubicBezTo>
                  <a:pt x="33" y="55"/>
                  <a:pt x="49" y="58"/>
                  <a:pt x="60" y="52"/>
                </a:cubicBezTo>
                <a:cubicBezTo>
                  <a:pt x="67" y="48"/>
                  <a:pt x="65" y="39"/>
                  <a:pt x="57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147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  <a:moveTo>
                  <a:pt x="111" y="43"/>
                </a:moveTo>
                <a:cubicBezTo>
                  <a:pt x="110" y="48"/>
                  <a:pt x="107" y="52"/>
                  <a:pt x="102" y="52"/>
                </a:cubicBezTo>
                <a:cubicBezTo>
                  <a:pt x="88" y="53"/>
                  <a:pt x="75" y="45"/>
                  <a:pt x="69" y="33"/>
                </a:cubicBezTo>
                <a:cubicBezTo>
                  <a:pt x="67" y="29"/>
                  <a:pt x="65" y="21"/>
                  <a:pt x="70" y="17"/>
                </a:cubicBezTo>
                <a:cubicBezTo>
                  <a:pt x="73" y="15"/>
                  <a:pt x="77" y="15"/>
                  <a:pt x="81" y="15"/>
                </a:cubicBezTo>
                <a:cubicBezTo>
                  <a:pt x="89" y="15"/>
                  <a:pt x="99" y="22"/>
                  <a:pt x="104" y="27"/>
                </a:cubicBezTo>
                <a:cubicBezTo>
                  <a:pt x="108" y="32"/>
                  <a:pt x="112" y="37"/>
                  <a:pt x="111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9" name="CustomShape 154"/>
          <p:cNvSpPr/>
          <p:nvPr/>
        </p:nvSpPr>
        <p:spPr>
          <a:xfrm>
            <a:off x="5239478" y="3435479"/>
            <a:ext cx="1220961" cy="666633"/>
          </a:xfrm>
          <a:custGeom>
            <a:avLst/>
            <a:gdLst/>
            <a:ahLst/>
            <a:cxnLst/>
            <a:rect l="l" t="t" r="r" b="b"/>
            <a:pathLst>
              <a:path w="288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5"/>
                  <a:pt x="64" y="134"/>
                  <a:pt x="65" y="136"/>
                </a:cubicBezTo>
                <a:cubicBezTo>
                  <a:pt x="67" y="138"/>
                  <a:pt x="69" y="141"/>
                  <a:pt x="71" y="144"/>
                </a:cubicBezTo>
                <a:cubicBezTo>
                  <a:pt x="71" y="144"/>
                  <a:pt x="71" y="144"/>
                  <a:pt x="71" y="145"/>
                </a:cubicBezTo>
                <a:cubicBezTo>
                  <a:pt x="75" y="142"/>
                  <a:pt x="80" y="140"/>
                  <a:pt x="84" y="138"/>
                </a:cubicBezTo>
                <a:cubicBezTo>
                  <a:pt x="84" y="138"/>
                  <a:pt x="83" y="137"/>
                  <a:pt x="83" y="136"/>
                </a:cubicBezTo>
                <a:cubicBezTo>
                  <a:pt x="83" y="135"/>
                  <a:pt x="82" y="133"/>
                  <a:pt x="82" y="132"/>
                </a:cubicBezTo>
                <a:cubicBezTo>
                  <a:pt x="82" y="131"/>
                  <a:pt x="82" y="130"/>
                  <a:pt x="83" y="131"/>
                </a:cubicBezTo>
                <a:cubicBezTo>
                  <a:pt x="85" y="131"/>
                  <a:pt x="86" y="133"/>
                  <a:pt x="87" y="134"/>
                </a:cubicBezTo>
                <a:cubicBezTo>
                  <a:pt x="87" y="135"/>
                  <a:pt x="88" y="136"/>
                  <a:pt x="88" y="136"/>
                </a:cubicBezTo>
                <a:cubicBezTo>
                  <a:pt x="92" y="134"/>
                  <a:pt x="97" y="132"/>
                  <a:pt x="101" y="130"/>
                </a:cubicBezTo>
                <a:cubicBezTo>
                  <a:pt x="100" y="129"/>
                  <a:pt x="100" y="127"/>
                  <a:pt x="99" y="126"/>
                </a:cubicBezTo>
                <a:cubicBezTo>
                  <a:pt x="98" y="124"/>
                  <a:pt x="97" y="121"/>
                  <a:pt x="96" y="119"/>
                </a:cubicBezTo>
                <a:cubicBezTo>
                  <a:pt x="95" y="117"/>
                  <a:pt x="98" y="116"/>
                  <a:pt x="99" y="118"/>
                </a:cubicBezTo>
                <a:cubicBezTo>
                  <a:pt x="100" y="120"/>
                  <a:pt x="102" y="122"/>
                  <a:pt x="104" y="124"/>
                </a:cubicBezTo>
                <a:cubicBezTo>
                  <a:pt x="104" y="126"/>
                  <a:pt x="105" y="127"/>
                  <a:pt x="106" y="128"/>
                </a:cubicBezTo>
                <a:cubicBezTo>
                  <a:pt x="111" y="125"/>
                  <a:pt x="116" y="123"/>
                  <a:pt x="121" y="120"/>
                </a:cubicBezTo>
                <a:cubicBezTo>
                  <a:pt x="121" y="119"/>
                  <a:pt x="121" y="118"/>
                  <a:pt x="120" y="117"/>
                </a:cubicBezTo>
                <a:cubicBezTo>
                  <a:pt x="120" y="115"/>
                  <a:pt x="122" y="115"/>
                  <a:pt x="123" y="116"/>
                </a:cubicBezTo>
                <a:cubicBezTo>
                  <a:pt x="124" y="116"/>
                  <a:pt x="125" y="117"/>
                  <a:pt x="126" y="118"/>
                </a:cubicBezTo>
                <a:cubicBezTo>
                  <a:pt x="130" y="116"/>
                  <a:pt x="134" y="114"/>
                  <a:pt x="138" y="112"/>
                </a:cubicBezTo>
                <a:cubicBezTo>
                  <a:pt x="137" y="111"/>
                  <a:pt x="137" y="110"/>
                  <a:pt x="136" y="109"/>
                </a:cubicBezTo>
                <a:cubicBezTo>
                  <a:pt x="135" y="107"/>
                  <a:pt x="134" y="105"/>
                  <a:pt x="133" y="102"/>
                </a:cubicBezTo>
                <a:cubicBezTo>
                  <a:pt x="132" y="100"/>
                  <a:pt x="135" y="99"/>
                  <a:pt x="136" y="100"/>
                </a:cubicBezTo>
                <a:cubicBezTo>
                  <a:pt x="138" y="102"/>
                  <a:pt x="140" y="104"/>
                  <a:pt x="141" y="107"/>
                </a:cubicBezTo>
                <a:cubicBezTo>
                  <a:pt x="142" y="108"/>
                  <a:pt x="143" y="109"/>
                  <a:pt x="143" y="110"/>
                </a:cubicBezTo>
                <a:cubicBezTo>
                  <a:pt x="146" y="109"/>
                  <a:pt x="148" y="108"/>
                  <a:pt x="151" y="106"/>
                </a:cubicBezTo>
                <a:cubicBezTo>
                  <a:pt x="153" y="105"/>
                  <a:pt x="156" y="104"/>
                  <a:pt x="159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7" y="101"/>
                  <a:pt x="156" y="99"/>
                  <a:pt x="156" y="98"/>
                </a:cubicBezTo>
                <a:cubicBezTo>
                  <a:pt x="155" y="97"/>
                  <a:pt x="156" y="95"/>
                  <a:pt x="158" y="96"/>
                </a:cubicBezTo>
                <a:cubicBezTo>
                  <a:pt x="160" y="96"/>
                  <a:pt x="161" y="98"/>
                  <a:pt x="162" y="99"/>
                </a:cubicBezTo>
                <a:cubicBezTo>
                  <a:pt x="163" y="99"/>
                  <a:pt x="163" y="100"/>
                  <a:pt x="163" y="100"/>
                </a:cubicBezTo>
                <a:cubicBezTo>
                  <a:pt x="168" y="98"/>
                  <a:pt x="173" y="95"/>
                  <a:pt x="178" y="93"/>
                </a:cubicBezTo>
                <a:cubicBezTo>
                  <a:pt x="178" y="93"/>
                  <a:pt x="177" y="93"/>
                  <a:pt x="177" y="93"/>
                </a:cubicBezTo>
                <a:cubicBezTo>
                  <a:pt x="176" y="91"/>
                  <a:pt x="175" y="89"/>
                  <a:pt x="174" y="87"/>
                </a:cubicBezTo>
                <a:cubicBezTo>
                  <a:pt x="172" y="85"/>
                  <a:pt x="175" y="82"/>
                  <a:pt x="177" y="84"/>
                </a:cubicBezTo>
                <a:cubicBezTo>
                  <a:pt x="179" y="86"/>
                  <a:pt x="180" y="87"/>
                  <a:pt x="182" y="89"/>
                </a:cubicBezTo>
                <a:cubicBezTo>
                  <a:pt x="182" y="90"/>
                  <a:pt x="182" y="90"/>
                  <a:pt x="183" y="91"/>
                </a:cubicBezTo>
                <a:cubicBezTo>
                  <a:pt x="187" y="88"/>
                  <a:pt x="192" y="86"/>
                  <a:pt x="196" y="84"/>
                </a:cubicBezTo>
                <a:cubicBezTo>
                  <a:pt x="195" y="82"/>
                  <a:pt x="195" y="80"/>
                  <a:pt x="195" y="78"/>
                </a:cubicBezTo>
                <a:cubicBezTo>
                  <a:pt x="194" y="76"/>
                  <a:pt x="197" y="75"/>
                  <a:pt x="198" y="77"/>
                </a:cubicBezTo>
                <a:cubicBezTo>
                  <a:pt x="199" y="78"/>
                  <a:pt x="199" y="80"/>
                  <a:pt x="200" y="82"/>
                </a:cubicBezTo>
                <a:cubicBezTo>
                  <a:pt x="204" y="79"/>
                  <a:pt x="209" y="77"/>
                  <a:pt x="214" y="74"/>
                </a:cubicBezTo>
                <a:cubicBezTo>
                  <a:pt x="214" y="74"/>
                  <a:pt x="213" y="73"/>
                  <a:pt x="213" y="72"/>
                </a:cubicBezTo>
                <a:cubicBezTo>
                  <a:pt x="212" y="71"/>
                  <a:pt x="211" y="68"/>
                  <a:pt x="210" y="66"/>
                </a:cubicBezTo>
                <a:cubicBezTo>
                  <a:pt x="210" y="65"/>
                  <a:pt x="212" y="64"/>
                  <a:pt x="213" y="65"/>
                </a:cubicBezTo>
                <a:cubicBezTo>
                  <a:pt x="215" y="66"/>
                  <a:pt x="216" y="68"/>
                  <a:pt x="218" y="70"/>
                </a:cubicBezTo>
                <a:cubicBezTo>
                  <a:pt x="218" y="71"/>
                  <a:pt x="218" y="71"/>
                  <a:pt x="219" y="72"/>
                </a:cubicBezTo>
                <a:cubicBezTo>
                  <a:pt x="224" y="69"/>
                  <a:pt x="228" y="67"/>
                  <a:pt x="233" y="64"/>
                </a:cubicBezTo>
                <a:cubicBezTo>
                  <a:pt x="232" y="63"/>
                  <a:pt x="231" y="61"/>
                  <a:pt x="231" y="60"/>
                </a:cubicBezTo>
                <a:cubicBezTo>
                  <a:pt x="230" y="58"/>
                  <a:pt x="232" y="56"/>
                  <a:pt x="233" y="58"/>
                </a:cubicBezTo>
                <a:cubicBezTo>
                  <a:pt x="235" y="59"/>
                  <a:pt x="236" y="60"/>
                  <a:pt x="236" y="62"/>
                </a:cubicBezTo>
                <a:cubicBezTo>
                  <a:pt x="239" y="61"/>
                  <a:pt x="242" y="59"/>
                  <a:pt x="244" y="58"/>
                </a:cubicBezTo>
                <a:cubicBezTo>
                  <a:pt x="246" y="57"/>
                  <a:pt x="247" y="56"/>
                  <a:pt x="248" y="55"/>
                </a:cubicBezTo>
                <a:cubicBezTo>
                  <a:pt x="247" y="55"/>
                  <a:pt x="247" y="54"/>
                  <a:pt x="247" y="54"/>
                </a:cubicBezTo>
                <a:cubicBezTo>
                  <a:pt x="246" y="52"/>
                  <a:pt x="245" y="51"/>
                  <a:pt x="244" y="49"/>
                </a:cubicBezTo>
                <a:cubicBezTo>
                  <a:pt x="242" y="47"/>
                  <a:pt x="246" y="44"/>
                  <a:pt x="248" y="47"/>
                </a:cubicBezTo>
                <a:cubicBezTo>
                  <a:pt x="249" y="48"/>
                  <a:pt x="250" y="50"/>
                  <a:pt x="251" y="51"/>
                </a:cubicBezTo>
                <a:cubicBezTo>
                  <a:pt x="251" y="52"/>
                  <a:pt x="251" y="52"/>
                  <a:pt x="252" y="53"/>
                </a:cubicBezTo>
                <a:cubicBezTo>
                  <a:pt x="264" y="45"/>
                  <a:pt x="276" y="37"/>
                  <a:pt x="288" y="29"/>
                </a:cubicBezTo>
                <a:cubicBezTo>
                  <a:pt x="240" y="27"/>
                  <a:pt x="191" y="21"/>
                  <a:pt x="143" y="15"/>
                </a:cubicBezTo>
                <a:cubicBezTo>
                  <a:pt x="95" y="10"/>
                  <a:pt x="48" y="6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  <a:moveTo>
                  <a:pt x="84" y="92"/>
                </a:moveTo>
                <a:cubicBezTo>
                  <a:pt x="79" y="79"/>
                  <a:pt x="76" y="64"/>
                  <a:pt x="72" y="51"/>
                </a:cubicBezTo>
                <a:cubicBezTo>
                  <a:pt x="70" y="44"/>
                  <a:pt x="70" y="44"/>
                  <a:pt x="70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92" y="46"/>
                  <a:pt x="106" y="48"/>
                  <a:pt x="121" y="51"/>
                </a:cubicBezTo>
                <a:cubicBezTo>
                  <a:pt x="132" y="53"/>
                  <a:pt x="143" y="54"/>
                  <a:pt x="154" y="5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45" y="68"/>
                  <a:pt x="136" y="73"/>
                  <a:pt x="126" y="78"/>
                </a:cubicBezTo>
                <a:cubicBezTo>
                  <a:pt x="116" y="84"/>
                  <a:pt x="105" y="90"/>
                  <a:pt x="94" y="95"/>
                </a:cubicBezTo>
                <a:cubicBezTo>
                  <a:pt x="87" y="99"/>
                  <a:pt x="87" y="99"/>
                  <a:pt x="87" y="99"/>
                </a:cubicBezTo>
                <a:lnTo>
                  <a:pt x="84" y="92"/>
                </a:ln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155"/>
          <p:cNvSpPr/>
          <p:nvPr/>
        </p:nvSpPr>
        <p:spPr>
          <a:xfrm>
            <a:off x="5404696" y="3486232"/>
            <a:ext cx="1055743" cy="555408"/>
          </a:xfrm>
          <a:custGeom>
            <a:avLst/>
            <a:gdLst/>
            <a:ahLst/>
            <a:cxnLst/>
            <a:rect l="l" t="t" r="r" b="b"/>
            <a:pathLst>
              <a:path w="249" h="131">
                <a:moveTo>
                  <a:pt x="60" y="106"/>
                </a:moveTo>
                <a:cubicBezTo>
                  <a:pt x="61" y="108"/>
                  <a:pt x="63" y="110"/>
                  <a:pt x="65" y="112"/>
                </a:cubicBezTo>
                <a:cubicBezTo>
                  <a:pt x="65" y="114"/>
                  <a:pt x="66" y="115"/>
                  <a:pt x="67" y="116"/>
                </a:cubicBezTo>
                <a:cubicBezTo>
                  <a:pt x="72" y="113"/>
                  <a:pt x="77" y="111"/>
                  <a:pt x="82" y="108"/>
                </a:cubicBezTo>
                <a:cubicBezTo>
                  <a:pt x="82" y="107"/>
                  <a:pt x="82" y="106"/>
                  <a:pt x="81" y="105"/>
                </a:cubicBezTo>
                <a:cubicBezTo>
                  <a:pt x="81" y="103"/>
                  <a:pt x="83" y="103"/>
                  <a:pt x="84" y="104"/>
                </a:cubicBezTo>
                <a:cubicBezTo>
                  <a:pt x="85" y="104"/>
                  <a:pt x="86" y="105"/>
                  <a:pt x="87" y="106"/>
                </a:cubicBezTo>
                <a:cubicBezTo>
                  <a:pt x="91" y="104"/>
                  <a:pt x="95" y="102"/>
                  <a:pt x="99" y="100"/>
                </a:cubicBezTo>
                <a:cubicBezTo>
                  <a:pt x="98" y="99"/>
                  <a:pt x="98" y="98"/>
                  <a:pt x="97" y="97"/>
                </a:cubicBezTo>
                <a:cubicBezTo>
                  <a:pt x="96" y="95"/>
                  <a:pt x="95" y="93"/>
                  <a:pt x="94" y="90"/>
                </a:cubicBezTo>
                <a:cubicBezTo>
                  <a:pt x="93" y="88"/>
                  <a:pt x="96" y="87"/>
                  <a:pt x="97" y="88"/>
                </a:cubicBezTo>
                <a:cubicBezTo>
                  <a:pt x="99" y="90"/>
                  <a:pt x="101" y="92"/>
                  <a:pt x="102" y="95"/>
                </a:cubicBezTo>
                <a:cubicBezTo>
                  <a:pt x="103" y="96"/>
                  <a:pt x="104" y="97"/>
                  <a:pt x="104" y="98"/>
                </a:cubicBezTo>
                <a:cubicBezTo>
                  <a:pt x="107" y="97"/>
                  <a:pt x="109" y="96"/>
                  <a:pt x="112" y="94"/>
                </a:cubicBezTo>
                <a:cubicBezTo>
                  <a:pt x="114" y="93"/>
                  <a:pt x="117" y="92"/>
                  <a:pt x="120" y="9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8" y="89"/>
                  <a:pt x="117" y="87"/>
                  <a:pt x="117" y="86"/>
                </a:cubicBezTo>
                <a:cubicBezTo>
                  <a:pt x="116" y="85"/>
                  <a:pt x="117" y="83"/>
                  <a:pt x="119" y="84"/>
                </a:cubicBezTo>
                <a:cubicBezTo>
                  <a:pt x="121" y="84"/>
                  <a:pt x="122" y="86"/>
                  <a:pt x="123" y="87"/>
                </a:cubicBezTo>
                <a:cubicBezTo>
                  <a:pt x="124" y="87"/>
                  <a:pt x="124" y="88"/>
                  <a:pt x="124" y="88"/>
                </a:cubicBezTo>
                <a:cubicBezTo>
                  <a:pt x="129" y="86"/>
                  <a:pt x="134" y="83"/>
                  <a:pt x="139" y="81"/>
                </a:cubicBezTo>
                <a:cubicBezTo>
                  <a:pt x="139" y="81"/>
                  <a:pt x="138" y="81"/>
                  <a:pt x="138" y="81"/>
                </a:cubicBezTo>
                <a:cubicBezTo>
                  <a:pt x="137" y="79"/>
                  <a:pt x="136" y="77"/>
                  <a:pt x="135" y="75"/>
                </a:cubicBezTo>
                <a:cubicBezTo>
                  <a:pt x="133" y="73"/>
                  <a:pt x="136" y="70"/>
                  <a:pt x="138" y="72"/>
                </a:cubicBezTo>
                <a:cubicBezTo>
                  <a:pt x="140" y="74"/>
                  <a:pt x="141" y="75"/>
                  <a:pt x="143" y="77"/>
                </a:cubicBezTo>
                <a:cubicBezTo>
                  <a:pt x="143" y="78"/>
                  <a:pt x="143" y="78"/>
                  <a:pt x="144" y="79"/>
                </a:cubicBezTo>
                <a:cubicBezTo>
                  <a:pt x="148" y="76"/>
                  <a:pt x="153" y="74"/>
                  <a:pt x="157" y="72"/>
                </a:cubicBezTo>
                <a:cubicBezTo>
                  <a:pt x="156" y="70"/>
                  <a:pt x="156" y="68"/>
                  <a:pt x="156" y="66"/>
                </a:cubicBezTo>
                <a:cubicBezTo>
                  <a:pt x="155" y="64"/>
                  <a:pt x="158" y="63"/>
                  <a:pt x="159" y="65"/>
                </a:cubicBezTo>
                <a:cubicBezTo>
                  <a:pt x="160" y="66"/>
                  <a:pt x="160" y="68"/>
                  <a:pt x="161" y="70"/>
                </a:cubicBezTo>
                <a:cubicBezTo>
                  <a:pt x="165" y="67"/>
                  <a:pt x="170" y="65"/>
                  <a:pt x="175" y="62"/>
                </a:cubicBezTo>
                <a:cubicBezTo>
                  <a:pt x="175" y="62"/>
                  <a:pt x="174" y="61"/>
                  <a:pt x="174" y="60"/>
                </a:cubicBezTo>
                <a:cubicBezTo>
                  <a:pt x="173" y="59"/>
                  <a:pt x="172" y="56"/>
                  <a:pt x="171" y="54"/>
                </a:cubicBezTo>
                <a:cubicBezTo>
                  <a:pt x="171" y="53"/>
                  <a:pt x="173" y="52"/>
                  <a:pt x="174" y="53"/>
                </a:cubicBezTo>
                <a:cubicBezTo>
                  <a:pt x="176" y="54"/>
                  <a:pt x="177" y="56"/>
                  <a:pt x="179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5" y="57"/>
                  <a:pt x="189" y="55"/>
                  <a:pt x="194" y="52"/>
                </a:cubicBezTo>
                <a:cubicBezTo>
                  <a:pt x="193" y="51"/>
                  <a:pt x="192" y="49"/>
                  <a:pt x="192" y="48"/>
                </a:cubicBezTo>
                <a:cubicBezTo>
                  <a:pt x="191" y="46"/>
                  <a:pt x="193" y="44"/>
                  <a:pt x="194" y="46"/>
                </a:cubicBezTo>
                <a:cubicBezTo>
                  <a:pt x="196" y="47"/>
                  <a:pt x="197" y="48"/>
                  <a:pt x="197" y="50"/>
                </a:cubicBezTo>
                <a:cubicBezTo>
                  <a:pt x="200" y="49"/>
                  <a:pt x="203" y="47"/>
                  <a:pt x="205" y="46"/>
                </a:cubicBezTo>
                <a:cubicBezTo>
                  <a:pt x="207" y="45"/>
                  <a:pt x="208" y="44"/>
                  <a:pt x="209" y="43"/>
                </a:cubicBezTo>
                <a:cubicBezTo>
                  <a:pt x="208" y="43"/>
                  <a:pt x="208" y="42"/>
                  <a:pt x="208" y="42"/>
                </a:cubicBezTo>
                <a:cubicBezTo>
                  <a:pt x="207" y="40"/>
                  <a:pt x="206" y="39"/>
                  <a:pt x="205" y="37"/>
                </a:cubicBezTo>
                <a:cubicBezTo>
                  <a:pt x="203" y="35"/>
                  <a:pt x="207" y="32"/>
                  <a:pt x="209" y="35"/>
                </a:cubicBezTo>
                <a:cubicBezTo>
                  <a:pt x="210" y="36"/>
                  <a:pt x="211" y="38"/>
                  <a:pt x="212" y="39"/>
                </a:cubicBezTo>
                <a:cubicBezTo>
                  <a:pt x="212" y="40"/>
                  <a:pt x="212" y="40"/>
                  <a:pt x="213" y="41"/>
                </a:cubicBezTo>
                <a:cubicBezTo>
                  <a:pt x="225" y="33"/>
                  <a:pt x="237" y="25"/>
                  <a:pt x="249" y="17"/>
                </a:cubicBezTo>
                <a:cubicBezTo>
                  <a:pt x="201" y="15"/>
                  <a:pt x="152" y="9"/>
                  <a:pt x="104" y="3"/>
                </a:cubicBezTo>
                <a:cubicBezTo>
                  <a:pt x="92" y="2"/>
                  <a:pt x="81" y="1"/>
                  <a:pt x="69" y="0"/>
                </a:cubicBezTo>
                <a:cubicBezTo>
                  <a:pt x="59" y="1"/>
                  <a:pt x="50" y="3"/>
                  <a:pt x="40" y="4"/>
                </a:cubicBezTo>
                <a:cubicBezTo>
                  <a:pt x="31" y="5"/>
                  <a:pt x="5" y="5"/>
                  <a:pt x="3" y="16"/>
                </a:cubicBezTo>
                <a:cubicBezTo>
                  <a:pt x="0" y="28"/>
                  <a:pt x="6" y="45"/>
                  <a:pt x="9" y="56"/>
                </a:cubicBezTo>
                <a:cubicBezTo>
                  <a:pt x="16" y="81"/>
                  <a:pt x="26" y="106"/>
                  <a:pt x="36" y="131"/>
                </a:cubicBezTo>
                <a:cubicBezTo>
                  <a:pt x="39" y="129"/>
                  <a:pt x="42" y="128"/>
                  <a:pt x="45" y="126"/>
                </a:cubicBezTo>
                <a:cubicBezTo>
                  <a:pt x="45" y="126"/>
                  <a:pt x="44" y="125"/>
                  <a:pt x="44" y="124"/>
                </a:cubicBezTo>
                <a:cubicBezTo>
                  <a:pt x="44" y="123"/>
                  <a:pt x="43" y="121"/>
                  <a:pt x="43" y="120"/>
                </a:cubicBezTo>
                <a:cubicBezTo>
                  <a:pt x="43" y="119"/>
                  <a:pt x="43" y="118"/>
                  <a:pt x="44" y="119"/>
                </a:cubicBezTo>
                <a:cubicBezTo>
                  <a:pt x="46" y="119"/>
                  <a:pt x="47" y="121"/>
                  <a:pt x="48" y="122"/>
                </a:cubicBezTo>
                <a:cubicBezTo>
                  <a:pt x="48" y="123"/>
                  <a:pt x="49" y="124"/>
                  <a:pt x="49" y="124"/>
                </a:cubicBezTo>
                <a:cubicBezTo>
                  <a:pt x="53" y="122"/>
                  <a:pt x="58" y="120"/>
                  <a:pt x="62" y="118"/>
                </a:cubicBezTo>
                <a:cubicBezTo>
                  <a:pt x="61" y="117"/>
                  <a:pt x="61" y="115"/>
                  <a:pt x="60" y="114"/>
                </a:cubicBezTo>
                <a:moveTo>
                  <a:pt x="82" y="39"/>
                </a:moveTo>
                <a:cubicBezTo>
                  <a:pt x="93" y="41"/>
                  <a:pt x="104" y="42"/>
                  <a:pt x="115" y="44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06" y="56"/>
                  <a:pt x="97" y="61"/>
                  <a:pt x="87" y="66"/>
                </a:cubicBezTo>
                <a:cubicBezTo>
                  <a:pt x="77" y="72"/>
                  <a:pt x="66" y="78"/>
                  <a:pt x="55" y="83"/>
                </a:cubicBezTo>
                <a:cubicBezTo>
                  <a:pt x="48" y="87"/>
                  <a:pt x="48" y="87"/>
                  <a:pt x="48" y="87"/>
                </a:cubicBezTo>
                <a:cubicBezTo>
                  <a:pt x="45" y="80"/>
                  <a:pt x="45" y="80"/>
                  <a:pt x="45" y="80"/>
                </a:cubicBezTo>
                <a:cubicBezTo>
                  <a:pt x="40" y="67"/>
                  <a:pt x="37" y="52"/>
                  <a:pt x="33" y="39"/>
                </a:cubicBezTo>
                <a:cubicBezTo>
                  <a:pt x="31" y="32"/>
                  <a:pt x="31" y="32"/>
                  <a:pt x="31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53" y="34"/>
                  <a:pt x="67" y="36"/>
                  <a:pt x="82" y="3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156"/>
          <p:cNvSpPr/>
          <p:nvPr/>
        </p:nvSpPr>
        <p:spPr>
          <a:xfrm>
            <a:off x="5239477" y="3435479"/>
            <a:ext cx="355634" cy="666633"/>
          </a:xfrm>
          <a:custGeom>
            <a:avLst/>
            <a:gdLst/>
            <a:ahLst/>
            <a:cxnLst/>
            <a:rect l="l" t="t" r="r" b="b"/>
            <a:pathLst>
              <a:path w="84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6"/>
                  <a:pt x="63" y="135"/>
                  <a:pt x="64" y="135"/>
                </a:cubicBezTo>
                <a:cubicBezTo>
                  <a:pt x="51" y="104"/>
                  <a:pt x="39" y="72"/>
                  <a:pt x="36" y="39"/>
                </a:cubicBezTo>
                <a:cubicBezTo>
                  <a:pt x="33" y="13"/>
                  <a:pt x="58" y="13"/>
                  <a:pt x="78" y="10"/>
                </a:cubicBezTo>
                <a:cubicBezTo>
                  <a:pt x="80" y="10"/>
                  <a:pt x="82" y="10"/>
                  <a:pt x="84" y="9"/>
                </a:cubicBezTo>
                <a:cubicBezTo>
                  <a:pt x="56" y="6"/>
                  <a:pt x="28" y="4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157"/>
          <p:cNvSpPr/>
          <p:nvPr/>
        </p:nvSpPr>
        <p:spPr>
          <a:xfrm>
            <a:off x="5760330" y="3592419"/>
            <a:ext cx="557207" cy="279324"/>
          </a:xfrm>
          <a:custGeom>
            <a:avLst/>
            <a:gdLst/>
            <a:ahLst/>
            <a:cxnLst/>
            <a:rect l="l" t="t" r="r" b="b"/>
            <a:pathLst>
              <a:path w="131" h="66">
                <a:moveTo>
                  <a:pt x="5" y="66"/>
                </a:moveTo>
                <a:cubicBezTo>
                  <a:pt x="27" y="63"/>
                  <a:pt x="46" y="50"/>
                  <a:pt x="65" y="39"/>
                </a:cubicBezTo>
                <a:cubicBezTo>
                  <a:pt x="85" y="28"/>
                  <a:pt x="105" y="16"/>
                  <a:pt x="127" y="9"/>
                </a:cubicBezTo>
                <a:cubicBezTo>
                  <a:pt x="131" y="7"/>
                  <a:pt x="129" y="0"/>
                  <a:pt x="124" y="1"/>
                </a:cubicBezTo>
                <a:cubicBezTo>
                  <a:pt x="103" y="6"/>
                  <a:pt x="83" y="13"/>
                  <a:pt x="63" y="24"/>
                </a:cubicBezTo>
                <a:cubicBezTo>
                  <a:pt x="43" y="34"/>
                  <a:pt x="20" y="44"/>
                  <a:pt x="2" y="59"/>
                </a:cubicBezTo>
                <a:cubicBezTo>
                  <a:pt x="0" y="62"/>
                  <a:pt x="2" y="66"/>
                  <a:pt x="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158"/>
          <p:cNvSpPr/>
          <p:nvPr/>
        </p:nvSpPr>
        <p:spPr>
          <a:xfrm>
            <a:off x="5536439" y="3621215"/>
            <a:ext cx="398468" cy="233250"/>
          </a:xfrm>
          <a:custGeom>
            <a:avLst/>
            <a:gdLst/>
            <a:ahLst/>
            <a:cxnLst/>
            <a:rect l="l" t="t" r="r" b="b"/>
            <a:pathLst>
              <a:path w="94" h="55">
                <a:moveTo>
                  <a:pt x="24" y="51"/>
                </a:moveTo>
                <a:cubicBezTo>
                  <a:pt x="35" y="46"/>
                  <a:pt x="46" y="40"/>
                  <a:pt x="56" y="34"/>
                </a:cubicBezTo>
                <a:cubicBezTo>
                  <a:pt x="66" y="29"/>
                  <a:pt x="75" y="24"/>
                  <a:pt x="84" y="19"/>
                </a:cubicBezTo>
                <a:cubicBezTo>
                  <a:pt x="94" y="13"/>
                  <a:pt x="94" y="13"/>
                  <a:pt x="94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73" y="10"/>
                  <a:pt x="62" y="9"/>
                  <a:pt x="51" y="7"/>
                </a:cubicBezTo>
                <a:cubicBezTo>
                  <a:pt x="36" y="4"/>
                  <a:pt x="22" y="2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7"/>
                  <a:pt x="2" y="7"/>
                </a:cubicBezTo>
                <a:cubicBezTo>
                  <a:pt x="6" y="20"/>
                  <a:pt x="9" y="35"/>
                  <a:pt x="14" y="48"/>
                </a:cubicBezTo>
                <a:cubicBezTo>
                  <a:pt x="17" y="55"/>
                  <a:pt x="17" y="55"/>
                  <a:pt x="17" y="55"/>
                </a:cubicBezTo>
                <a:lnTo>
                  <a:pt x="24" y="51"/>
                </a:lnTo>
                <a:close/>
                <a:moveTo>
                  <a:pt x="19" y="37"/>
                </a:moveTo>
                <a:cubicBezTo>
                  <a:pt x="16" y="28"/>
                  <a:pt x="13" y="18"/>
                  <a:pt x="10" y="8"/>
                </a:cubicBezTo>
                <a:cubicBezTo>
                  <a:pt x="23" y="10"/>
                  <a:pt x="36" y="12"/>
                  <a:pt x="50" y="14"/>
                </a:cubicBezTo>
                <a:cubicBezTo>
                  <a:pt x="58" y="15"/>
                  <a:pt x="66" y="16"/>
                  <a:pt x="74" y="18"/>
                </a:cubicBezTo>
                <a:cubicBezTo>
                  <a:pt x="67" y="21"/>
                  <a:pt x="60" y="25"/>
                  <a:pt x="53" y="28"/>
                </a:cubicBezTo>
                <a:cubicBezTo>
                  <a:pt x="43" y="33"/>
                  <a:pt x="32" y="38"/>
                  <a:pt x="21" y="44"/>
                </a:cubicBezTo>
                <a:cubicBezTo>
                  <a:pt x="21" y="42"/>
                  <a:pt x="20" y="40"/>
                  <a:pt x="19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159"/>
          <p:cNvSpPr/>
          <p:nvPr/>
        </p:nvSpPr>
        <p:spPr>
          <a:xfrm>
            <a:off x="5201682" y="3397324"/>
            <a:ext cx="1352344" cy="768140"/>
          </a:xfrm>
          <a:custGeom>
            <a:avLst/>
            <a:gdLst/>
            <a:ahLst/>
            <a:cxnLst/>
            <a:rect l="l" t="t" r="r" b="b"/>
            <a:pathLst>
              <a:path w="319" h="181">
                <a:moveTo>
                  <a:pt x="59" y="176"/>
                </a:moveTo>
                <a:cubicBezTo>
                  <a:pt x="96" y="156"/>
                  <a:pt x="133" y="137"/>
                  <a:pt x="172" y="118"/>
                </a:cubicBezTo>
                <a:cubicBezTo>
                  <a:pt x="201" y="104"/>
                  <a:pt x="230" y="89"/>
                  <a:pt x="258" y="73"/>
                </a:cubicBezTo>
                <a:cubicBezTo>
                  <a:pt x="275" y="62"/>
                  <a:pt x="294" y="51"/>
                  <a:pt x="311" y="38"/>
                </a:cubicBezTo>
                <a:cubicBezTo>
                  <a:pt x="319" y="31"/>
                  <a:pt x="319" y="31"/>
                  <a:pt x="319" y="31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54" y="25"/>
                  <a:pt x="201" y="22"/>
                  <a:pt x="147" y="16"/>
                </a:cubicBezTo>
                <a:cubicBezTo>
                  <a:pt x="101" y="11"/>
                  <a:pt x="54" y="4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8"/>
                  <a:pt x="2" y="8"/>
                  <a:pt x="2" y="8"/>
                </a:cubicBezTo>
                <a:cubicBezTo>
                  <a:pt x="6" y="40"/>
                  <a:pt x="16" y="71"/>
                  <a:pt x="25" y="101"/>
                </a:cubicBezTo>
                <a:cubicBezTo>
                  <a:pt x="33" y="124"/>
                  <a:pt x="40" y="147"/>
                  <a:pt x="48" y="171"/>
                </a:cubicBezTo>
                <a:cubicBezTo>
                  <a:pt x="52" y="181"/>
                  <a:pt x="52" y="181"/>
                  <a:pt x="52" y="181"/>
                </a:cubicBezTo>
                <a:lnTo>
                  <a:pt x="59" y="176"/>
                </a:lnTo>
                <a:close/>
                <a:moveTo>
                  <a:pt x="36" y="109"/>
                </a:moveTo>
                <a:cubicBezTo>
                  <a:pt x="25" y="76"/>
                  <a:pt x="15" y="43"/>
                  <a:pt x="9" y="9"/>
                </a:cubicBezTo>
                <a:cubicBezTo>
                  <a:pt x="57" y="15"/>
                  <a:pt x="104" y="19"/>
                  <a:pt x="152" y="24"/>
                </a:cubicBezTo>
                <a:cubicBezTo>
                  <a:pt x="200" y="30"/>
                  <a:pt x="249" y="36"/>
                  <a:pt x="297" y="38"/>
                </a:cubicBezTo>
                <a:cubicBezTo>
                  <a:pt x="285" y="46"/>
                  <a:pt x="273" y="54"/>
                  <a:pt x="261" y="62"/>
                </a:cubicBezTo>
                <a:cubicBezTo>
                  <a:pt x="260" y="61"/>
                  <a:pt x="260" y="61"/>
                  <a:pt x="260" y="60"/>
                </a:cubicBezTo>
                <a:cubicBezTo>
                  <a:pt x="259" y="59"/>
                  <a:pt x="258" y="57"/>
                  <a:pt x="257" y="56"/>
                </a:cubicBezTo>
                <a:cubicBezTo>
                  <a:pt x="255" y="53"/>
                  <a:pt x="251" y="56"/>
                  <a:pt x="253" y="58"/>
                </a:cubicBezTo>
                <a:cubicBezTo>
                  <a:pt x="254" y="60"/>
                  <a:pt x="255" y="61"/>
                  <a:pt x="256" y="63"/>
                </a:cubicBezTo>
                <a:cubicBezTo>
                  <a:pt x="256" y="63"/>
                  <a:pt x="256" y="64"/>
                  <a:pt x="257" y="64"/>
                </a:cubicBezTo>
                <a:cubicBezTo>
                  <a:pt x="256" y="65"/>
                  <a:pt x="255" y="66"/>
                  <a:pt x="253" y="67"/>
                </a:cubicBezTo>
                <a:cubicBezTo>
                  <a:pt x="251" y="68"/>
                  <a:pt x="248" y="70"/>
                  <a:pt x="245" y="71"/>
                </a:cubicBezTo>
                <a:cubicBezTo>
                  <a:pt x="245" y="69"/>
                  <a:pt x="244" y="68"/>
                  <a:pt x="242" y="67"/>
                </a:cubicBezTo>
                <a:cubicBezTo>
                  <a:pt x="241" y="65"/>
                  <a:pt x="239" y="67"/>
                  <a:pt x="240" y="69"/>
                </a:cubicBezTo>
                <a:cubicBezTo>
                  <a:pt x="240" y="70"/>
                  <a:pt x="241" y="72"/>
                  <a:pt x="242" y="73"/>
                </a:cubicBezTo>
                <a:cubicBezTo>
                  <a:pt x="237" y="76"/>
                  <a:pt x="233" y="78"/>
                  <a:pt x="228" y="81"/>
                </a:cubicBezTo>
                <a:cubicBezTo>
                  <a:pt x="227" y="80"/>
                  <a:pt x="227" y="80"/>
                  <a:pt x="227" y="79"/>
                </a:cubicBezTo>
                <a:cubicBezTo>
                  <a:pt x="225" y="77"/>
                  <a:pt x="224" y="75"/>
                  <a:pt x="222" y="74"/>
                </a:cubicBezTo>
                <a:cubicBezTo>
                  <a:pt x="221" y="73"/>
                  <a:pt x="219" y="74"/>
                  <a:pt x="219" y="75"/>
                </a:cubicBezTo>
                <a:cubicBezTo>
                  <a:pt x="220" y="77"/>
                  <a:pt x="221" y="80"/>
                  <a:pt x="222" y="81"/>
                </a:cubicBezTo>
                <a:cubicBezTo>
                  <a:pt x="222" y="82"/>
                  <a:pt x="223" y="83"/>
                  <a:pt x="223" y="83"/>
                </a:cubicBezTo>
                <a:cubicBezTo>
                  <a:pt x="218" y="86"/>
                  <a:pt x="213" y="88"/>
                  <a:pt x="209" y="91"/>
                </a:cubicBezTo>
                <a:cubicBezTo>
                  <a:pt x="208" y="89"/>
                  <a:pt x="208" y="87"/>
                  <a:pt x="207" y="86"/>
                </a:cubicBezTo>
                <a:cubicBezTo>
                  <a:pt x="206" y="84"/>
                  <a:pt x="203" y="85"/>
                  <a:pt x="204" y="87"/>
                </a:cubicBezTo>
                <a:cubicBezTo>
                  <a:pt x="204" y="89"/>
                  <a:pt x="204" y="91"/>
                  <a:pt x="205" y="93"/>
                </a:cubicBezTo>
                <a:cubicBezTo>
                  <a:pt x="201" y="95"/>
                  <a:pt x="196" y="97"/>
                  <a:pt x="192" y="100"/>
                </a:cubicBezTo>
                <a:cubicBezTo>
                  <a:pt x="191" y="99"/>
                  <a:pt x="191" y="99"/>
                  <a:pt x="191" y="98"/>
                </a:cubicBezTo>
                <a:cubicBezTo>
                  <a:pt x="189" y="96"/>
                  <a:pt x="188" y="95"/>
                  <a:pt x="186" y="93"/>
                </a:cubicBezTo>
                <a:cubicBezTo>
                  <a:pt x="184" y="91"/>
                  <a:pt x="181" y="94"/>
                  <a:pt x="183" y="96"/>
                </a:cubicBezTo>
                <a:cubicBezTo>
                  <a:pt x="184" y="98"/>
                  <a:pt x="185" y="100"/>
                  <a:pt x="186" y="102"/>
                </a:cubicBezTo>
                <a:cubicBezTo>
                  <a:pt x="186" y="102"/>
                  <a:pt x="187" y="102"/>
                  <a:pt x="187" y="102"/>
                </a:cubicBezTo>
                <a:cubicBezTo>
                  <a:pt x="182" y="104"/>
                  <a:pt x="177" y="107"/>
                  <a:pt x="172" y="109"/>
                </a:cubicBezTo>
                <a:cubicBezTo>
                  <a:pt x="172" y="109"/>
                  <a:pt x="172" y="108"/>
                  <a:pt x="171" y="108"/>
                </a:cubicBezTo>
                <a:cubicBezTo>
                  <a:pt x="170" y="107"/>
                  <a:pt x="169" y="105"/>
                  <a:pt x="167" y="105"/>
                </a:cubicBezTo>
                <a:cubicBezTo>
                  <a:pt x="165" y="104"/>
                  <a:pt x="164" y="106"/>
                  <a:pt x="165" y="107"/>
                </a:cubicBezTo>
                <a:cubicBezTo>
                  <a:pt x="165" y="108"/>
                  <a:pt x="166" y="110"/>
                  <a:pt x="167" y="111"/>
                </a:cubicBezTo>
                <a:cubicBezTo>
                  <a:pt x="167" y="111"/>
                  <a:pt x="167" y="111"/>
                  <a:pt x="168" y="111"/>
                </a:cubicBezTo>
                <a:cubicBezTo>
                  <a:pt x="165" y="113"/>
                  <a:pt x="162" y="114"/>
                  <a:pt x="160" y="115"/>
                </a:cubicBezTo>
                <a:cubicBezTo>
                  <a:pt x="157" y="117"/>
                  <a:pt x="155" y="118"/>
                  <a:pt x="152" y="119"/>
                </a:cubicBezTo>
                <a:cubicBezTo>
                  <a:pt x="152" y="118"/>
                  <a:pt x="151" y="117"/>
                  <a:pt x="150" y="116"/>
                </a:cubicBezTo>
                <a:cubicBezTo>
                  <a:pt x="149" y="113"/>
                  <a:pt x="147" y="111"/>
                  <a:pt x="145" y="109"/>
                </a:cubicBezTo>
                <a:cubicBezTo>
                  <a:pt x="144" y="108"/>
                  <a:pt x="141" y="109"/>
                  <a:pt x="142" y="111"/>
                </a:cubicBezTo>
                <a:cubicBezTo>
                  <a:pt x="143" y="114"/>
                  <a:pt x="144" y="116"/>
                  <a:pt x="145" y="118"/>
                </a:cubicBezTo>
                <a:cubicBezTo>
                  <a:pt x="146" y="119"/>
                  <a:pt x="146" y="120"/>
                  <a:pt x="147" y="121"/>
                </a:cubicBezTo>
                <a:cubicBezTo>
                  <a:pt x="143" y="123"/>
                  <a:pt x="139" y="125"/>
                  <a:pt x="135" y="127"/>
                </a:cubicBezTo>
                <a:cubicBezTo>
                  <a:pt x="134" y="126"/>
                  <a:pt x="133" y="125"/>
                  <a:pt x="132" y="125"/>
                </a:cubicBezTo>
                <a:cubicBezTo>
                  <a:pt x="131" y="124"/>
                  <a:pt x="129" y="124"/>
                  <a:pt x="129" y="126"/>
                </a:cubicBezTo>
                <a:cubicBezTo>
                  <a:pt x="130" y="127"/>
                  <a:pt x="130" y="128"/>
                  <a:pt x="130" y="129"/>
                </a:cubicBezTo>
                <a:cubicBezTo>
                  <a:pt x="125" y="132"/>
                  <a:pt x="120" y="134"/>
                  <a:pt x="115" y="137"/>
                </a:cubicBezTo>
                <a:cubicBezTo>
                  <a:pt x="114" y="136"/>
                  <a:pt x="113" y="135"/>
                  <a:pt x="113" y="133"/>
                </a:cubicBezTo>
                <a:cubicBezTo>
                  <a:pt x="111" y="131"/>
                  <a:pt x="109" y="129"/>
                  <a:pt x="108" y="127"/>
                </a:cubicBezTo>
                <a:cubicBezTo>
                  <a:pt x="107" y="125"/>
                  <a:pt x="104" y="126"/>
                  <a:pt x="105" y="128"/>
                </a:cubicBezTo>
                <a:cubicBezTo>
                  <a:pt x="106" y="130"/>
                  <a:pt x="107" y="133"/>
                  <a:pt x="108" y="135"/>
                </a:cubicBezTo>
                <a:cubicBezTo>
                  <a:pt x="109" y="136"/>
                  <a:pt x="109" y="138"/>
                  <a:pt x="110" y="139"/>
                </a:cubicBezTo>
                <a:cubicBezTo>
                  <a:pt x="106" y="141"/>
                  <a:pt x="101" y="143"/>
                  <a:pt x="97" y="145"/>
                </a:cubicBezTo>
                <a:cubicBezTo>
                  <a:pt x="97" y="145"/>
                  <a:pt x="96" y="144"/>
                  <a:pt x="96" y="143"/>
                </a:cubicBezTo>
                <a:cubicBezTo>
                  <a:pt x="95" y="142"/>
                  <a:pt x="94" y="140"/>
                  <a:pt x="92" y="140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2"/>
                  <a:pt x="92" y="144"/>
                  <a:pt x="92" y="145"/>
                </a:cubicBezTo>
                <a:cubicBezTo>
                  <a:pt x="92" y="146"/>
                  <a:pt x="93" y="147"/>
                  <a:pt x="93" y="147"/>
                </a:cubicBezTo>
                <a:cubicBezTo>
                  <a:pt x="89" y="149"/>
                  <a:pt x="84" y="151"/>
                  <a:pt x="80" y="154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78" y="150"/>
                  <a:pt x="76" y="147"/>
                  <a:pt x="74" y="145"/>
                </a:cubicBezTo>
                <a:cubicBezTo>
                  <a:pt x="73" y="143"/>
                  <a:pt x="71" y="144"/>
                  <a:pt x="71" y="146"/>
                </a:cubicBezTo>
                <a:cubicBezTo>
                  <a:pt x="72" y="149"/>
                  <a:pt x="74" y="151"/>
                  <a:pt x="75" y="154"/>
                </a:cubicBezTo>
                <a:cubicBezTo>
                  <a:pt x="75" y="155"/>
                  <a:pt x="76" y="155"/>
                  <a:pt x="76" y="156"/>
                </a:cubicBezTo>
                <a:cubicBezTo>
                  <a:pt x="69" y="159"/>
                  <a:pt x="62" y="163"/>
                  <a:pt x="56" y="166"/>
                </a:cubicBezTo>
                <a:cubicBezTo>
                  <a:pt x="49" y="147"/>
                  <a:pt x="42" y="128"/>
                  <a:pt x="36" y="10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5" name="CustomShape 160"/>
          <p:cNvSpPr/>
          <p:nvPr/>
        </p:nvSpPr>
        <p:spPr>
          <a:xfrm>
            <a:off x="12280880" y="2005025"/>
            <a:ext cx="144341" cy="241529"/>
          </a:xfrm>
          <a:custGeom>
            <a:avLst/>
            <a:gdLst/>
            <a:ahLst/>
            <a:cxnLst/>
            <a:rect l="l" t="t" r="r" b="b"/>
            <a:pathLst>
              <a:path w="34" h="57">
                <a:moveTo>
                  <a:pt x="34" y="52"/>
                </a:moveTo>
                <a:cubicBezTo>
                  <a:pt x="30" y="41"/>
                  <a:pt x="27" y="30"/>
                  <a:pt x="23" y="19"/>
                </a:cubicBezTo>
                <a:cubicBezTo>
                  <a:pt x="21" y="13"/>
                  <a:pt x="19" y="8"/>
                  <a:pt x="17" y="2"/>
                </a:cubicBezTo>
                <a:cubicBezTo>
                  <a:pt x="16" y="2"/>
                  <a:pt x="14" y="1"/>
                  <a:pt x="13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1"/>
                  <a:pt x="1" y="3"/>
                  <a:pt x="0" y="7"/>
                </a:cubicBezTo>
                <a:cubicBezTo>
                  <a:pt x="2" y="14"/>
                  <a:pt x="4" y="22"/>
                  <a:pt x="6" y="29"/>
                </a:cubicBezTo>
                <a:cubicBezTo>
                  <a:pt x="9" y="38"/>
                  <a:pt x="12" y="48"/>
                  <a:pt x="15" y="57"/>
                </a:cubicBezTo>
                <a:cubicBezTo>
                  <a:pt x="18" y="53"/>
                  <a:pt x="22" y="51"/>
                  <a:pt x="26" y="51"/>
                </a:cubicBezTo>
                <a:cubicBezTo>
                  <a:pt x="29" y="51"/>
                  <a:pt x="32" y="51"/>
                  <a:pt x="34" y="52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6" name="CustomShape 161"/>
          <p:cNvSpPr/>
          <p:nvPr/>
        </p:nvSpPr>
        <p:spPr>
          <a:xfrm>
            <a:off x="12179374" y="1647952"/>
            <a:ext cx="164859" cy="370032"/>
          </a:xfrm>
          <a:custGeom>
            <a:avLst/>
            <a:gdLst/>
            <a:ahLst/>
            <a:cxnLst/>
            <a:rect l="l" t="t" r="r" b="b"/>
            <a:pathLst>
              <a:path w="39" h="87">
                <a:moveTo>
                  <a:pt x="30" y="81"/>
                </a:moveTo>
                <a:cubicBezTo>
                  <a:pt x="33" y="80"/>
                  <a:pt x="37" y="80"/>
                  <a:pt x="39" y="81"/>
                </a:cubicBezTo>
                <a:cubicBezTo>
                  <a:pt x="30" y="55"/>
                  <a:pt x="21" y="28"/>
                  <a:pt x="15" y="0"/>
                </a:cubicBezTo>
                <a:cubicBezTo>
                  <a:pt x="14" y="0"/>
                  <a:pt x="12" y="0"/>
                  <a:pt x="11" y="0"/>
                </a:cubicBezTo>
                <a:cubicBezTo>
                  <a:pt x="6" y="0"/>
                  <a:pt x="3" y="3"/>
                  <a:pt x="0" y="7"/>
                </a:cubicBezTo>
                <a:cubicBezTo>
                  <a:pt x="8" y="33"/>
                  <a:pt x="15" y="60"/>
                  <a:pt x="23" y="87"/>
                </a:cubicBezTo>
                <a:cubicBezTo>
                  <a:pt x="24" y="84"/>
                  <a:pt x="26" y="81"/>
                  <a:pt x="30" y="8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162"/>
          <p:cNvSpPr/>
          <p:nvPr/>
        </p:nvSpPr>
        <p:spPr>
          <a:xfrm>
            <a:off x="11725473" y="998956"/>
            <a:ext cx="741143" cy="709468"/>
          </a:xfrm>
          <a:custGeom>
            <a:avLst/>
            <a:gdLst/>
            <a:ahLst/>
            <a:cxnLst/>
            <a:rect l="l" t="t" r="r" b="b"/>
            <a:pathLst>
              <a:path w="175" h="167">
                <a:moveTo>
                  <a:pt x="115" y="149"/>
                </a:moveTo>
                <a:cubicBezTo>
                  <a:pt x="127" y="141"/>
                  <a:pt x="137" y="130"/>
                  <a:pt x="145" y="118"/>
                </a:cubicBezTo>
                <a:cubicBezTo>
                  <a:pt x="149" y="111"/>
                  <a:pt x="153" y="103"/>
                  <a:pt x="156" y="95"/>
                </a:cubicBezTo>
                <a:cubicBezTo>
                  <a:pt x="158" y="87"/>
                  <a:pt x="159" y="80"/>
                  <a:pt x="161" y="72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0" y="90"/>
                  <a:pt x="156" y="106"/>
                  <a:pt x="146" y="121"/>
                </a:cubicBezTo>
                <a:cubicBezTo>
                  <a:pt x="139" y="131"/>
                  <a:pt x="130" y="142"/>
                  <a:pt x="119" y="149"/>
                </a:cubicBezTo>
                <a:cubicBezTo>
                  <a:pt x="120" y="149"/>
                  <a:pt x="121" y="149"/>
                  <a:pt x="121" y="149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32" y="142"/>
                  <a:pt x="141" y="134"/>
                  <a:pt x="149" y="123"/>
                </a:cubicBezTo>
                <a:cubicBezTo>
                  <a:pt x="151" y="120"/>
                  <a:pt x="152" y="117"/>
                  <a:pt x="154" y="114"/>
                </a:cubicBezTo>
                <a:cubicBezTo>
                  <a:pt x="175" y="76"/>
                  <a:pt x="168" y="32"/>
                  <a:pt x="137" y="12"/>
                </a:cubicBezTo>
                <a:cubicBezTo>
                  <a:pt x="132" y="8"/>
                  <a:pt x="126" y="6"/>
                  <a:pt x="120" y="4"/>
                </a:cubicBezTo>
                <a:cubicBezTo>
                  <a:pt x="127" y="7"/>
                  <a:pt x="134" y="11"/>
                  <a:pt x="139" y="16"/>
                </a:cubicBezTo>
                <a:cubicBezTo>
                  <a:pt x="152" y="29"/>
                  <a:pt x="161" y="43"/>
                  <a:pt x="162" y="62"/>
                </a:cubicBezTo>
                <a:cubicBezTo>
                  <a:pt x="162" y="62"/>
                  <a:pt x="161" y="62"/>
                  <a:pt x="161" y="62"/>
                </a:cubicBezTo>
                <a:cubicBezTo>
                  <a:pt x="159" y="54"/>
                  <a:pt x="158" y="46"/>
                  <a:pt x="154" y="38"/>
                </a:cubicBezTo>
                <a:cubicBezTo>
                  <a:pt x="150" y="30"/>
                  <a:pt x="145" y="23"/>
                  <a:pt x="138" y="18"/>
                </a:cubicBezTo>
                <a:cubicBezTo>
                  <a:pt x="124" y="8"/>
                  <a:pt x="108" y="0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66" y="4"/>
                  <a:pt x="42" y="17"/>
                  <a:pt x="26" y="41"/>
                </a:cubicBezTo>
                <a:cubicBezTo>
                  <a:pt x="24" y="44"/>
                  <a:pt x="23" y="47"/>
                  <a:pt x="21" y="49"/>
                </a:cubicBezTo>
                <a:cubicBezTo>
                  <a:pt x="0" y="88"/>
                  <a:pt x="9" y="133"/>
                  <a:pt x="40" y="153"/>
                </a:cubicBezTo>
                <a:cubicBezTo>
                  <a:pt x="58" y="166"/>
                  <a:pt x="82" y="167"/>
                  <a:pt x="103" y="158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8" y="152"/>
                  <a:pt x="111" y="149"/>
                  <a:pt x="115" y="149"/>
                </a:cubicBezTo>
                <a:close/>
                <a:moveTo>
                  <a:pt x="52" y="147"/>
                </a:moveTo>
                <a:cubicBezTo>
                  <a:pt x="43" y="143"/>
                  <a:pt x="35" y="137"/>
                  <a:pt x="30" y="129"/>
                </a:cubicBezTo>
                <a:cubicBezTo>
                  <a:pt x="21" y="116"/>
                  <a:pt x="18" y="103"/>
                  <a:pt x="18" y="89"/>
                </a:cubicBezTo>
                <a:cubicBezTo>
                  <a:pt x="18" y="88"/>
                  <a:pt x="19" y="88"/>
                  <a:pt x="19" y="89"/>
                </a:cubicBezTo>
                <a:cubicBezTo>
                  <a:pt x="21" y="103"/>
                  <a:pt x="23" y="116"/>
                  <a:pt x="32" y="127"/>
                </a:cubicBezTo>
                <a:cubicBezTo>
                  <a:pt x="32" y="128"/>
                  <a:pt x="33" y="129"/>
                  <a:pt x="34" y="130"/>
                </a:cubicBezTo>
                <a:cubicBezTo>
                  <a:pt x="20" y="110"/>
                  <a:pt x="18" y="80"/>
                  <a:pt x="33" y="53"/>
                </a:cubicBezTo>
                <a:cubicBezTo>
                  <a:pt x="36" y="46"/>
                  <a:pt x="41" y="40"/>
                  <a:pt x="46" y="34"/>
                </a:cubicBezTo>
                <a:cubicBezTo>
                  <a:pt x="43" y="37"/>
                  <a:pt x="40" y="40"/>
                  <a:pt x="37" y="43"/>
                </a:cubicBezTo>
                <a:cubicBezTo>
                  <a:pt x="28" y="54"/>
                  <a:pt x="21" y="67"/>
                  <a:pt x="19" y="82"/>
                </a:cubicBezTo>
                <a:cubicBezTo>
                  <a:pt x="19" y="83"/>
                  <a:pt x="18" y="83"/>
                  <a:pt x="18" y="82"/>
                </a:cubicBezTo>
                <a:cubicBezTo>
                  <a:pt x="20" y="56"/>
                  <a:pt x="39" y="32"/>
                  <a:pt x="63" y="21"/>
                </a:cubicBezTo>
                <a:cubicBezTo>
                  <a:pt x="81" y="10"/>
                  <a:pt x="103" y="8"/>
                  <a:pt x="121" y="18"/>
                </a:cubicBezTo>
                <a:cubicBezTo>
                  <a:pt x="151" y="33"/>
                  <a:pt x="159" y="75"/>
                  <a:pt x="140" y="111"/>
                </a:cubicBezTo>
                <a:cubicBezTo>
                  <a:pt x="121" y="146"/>
                  <a:pt x="82" y="162"/>
                  <a:pt x="52" y="147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163"/>
          <p:cNvSpPr/>
          <p:nvPr/>
        </p:nvSpPr>
        <p:spPr>
          <a:xfrm>
            <a:off x="11796744" y="1024153"/>
            <a:ext cx="580964" cy="636757"/>
          </a:xfrm>
          <a:custGeom>
            <a:avLst/>
            <a:gdLst/>
            <a:ahLst/>
            <a:cxnLst/>
            <a:rect l="l" t="t" r="r" b="b"/>
            <a:pathLst>
              <a:path w="137" h="150">
                <a:moveTo>
                  <a:pt x="103" y="14"/>
                </a:move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41" y="117"/>
                  <a:pt x="45" y="98"/>
                  <a:pt x="49" y="79"/>
                </a:cubicBezTo>
                <a:cubicBezTo>
                  <a:pt x="53" y="58"/>
                  <a:pt x="57" y="38"/>
                  <a:pt x="64" y="18"/>
                </a:cubicBezTo>
                <a:cubicBezTo>
                  <a:pt x="64" y="17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8"/>
                  <a:pt x="39" y="137"/>
                </a:cubicBezTo>
                <a:cubicBezTo>
                  <a:pt x="66" y="150"/>
                  <a:pt x="102" y="137"/>
                  <a:pt x="119" y="104"/>
                </a:cubicBezTo>
                <a:cubicBezTo>
                  <a:pt x="137" y="71"/>
                  <a:pt x="130" y="29"/>
                  <a:pt x="103" y="14"/>
                </a:cubicBezTo>
                <a:close/>
                <a:moveTo>
                  <a:pt x="29" y="91"/>
                </a:moveTo>
                <a:cubicBezTo>
                  <a:pt x="28" y="89"/>
                  <a:pt x="25" y="89"/>
                  <a:pt x="23" y="88"/>
                </a:cubicBezTo>
                <a:cubicBezTo>
                  <a:pt x="23" y="88"/>
                  <a:pt x="23" y="88"/>
                  <a:pt x="23" y="87"/>
                </a:cubicBezTo>
                <a:cubicBezTo>
                  <a:pt x="26" y="87"/>
                  <a:pt x="29" y="87"/>
                  <a:pt x="30" y="90"/>
                </a:cubicBezTo>
                <a:cubicBezTo>
                  <a:pt x="32" y="93"/>
                  <a:pt x="30" y="98"/>
                  <a:pt x="27" y="100"/>
                </a:cubicBezTo>
                <a:cubicBezTo>
                  <a:pt x="26" y="101"/>
                  <a:pt x="24" y="101"/>
                  <a:pt x="23" y="100"/>
                </a:cubicBezTo>
                <a:cubicBezTo>
                  <a:pt x="21" y="98"/>
                  <a:pt x="20" y="94"/>
                  <a:pt x="20" y="91"/>
                </a:cubicBezTo>
                <a:cubicBezTo>
                  <a:pt x="20" y="90"/>
                  <a:pt x="22" y="90"/>
                  <a:pt x="22" y="91"/>
                </a:cubicBezTo>
                <a:cubicBezTo>
                  <a:pt x="22" y="92"/>
                  <a:pt x="22" y="93"/>
                  <a:pt x="22" y="95"/>
                </a:cubicBezTo>
                <a:cubicBezTo>
                  <a:pt x="22" y="96"/>
                  <a:pt x="23" y="97"/>
                  <a:pt x="24" y="99"/>
                </a:cubicBezTo>
                <a:cubicBezTo>
                  <a:pt x="24" y="99"/>
                  <a:pt x="25" y="100"/>
                  <a:pt x="25" y="99"/>
                </a:cubicBezTo>
                <a:cubicBezTo>
                  <a:pt x="26" y="99"/>
                  <a:pt x="28" y="98"/>
                  <a:pt x="28" y="96"/>
                </a:cubicBezTo>
                <a:cubicBezTo>
                  <a:pt x="29" y="95"/>
                  <a:pt x="30" y="93"/>
                  <a:pt x="29" y="91"/>
                </a:cubicBezTo>
                <a:close/>
                <a:moveTo>
                  <a:pt x="43" y="32"/>
                </a:moveTo>
                <a:cubicBezTo>
                  <a:pt x="37" y="35"/>
                  <a:pt x="32" y="40"/>
                  <a:pt x="28" y="45"/>
                </a:cubicBezTo>
                <a:cubicBezTo>
                  <a:pt x="26" y="48"/>
                  <a:pt x="21" y="56"/>
                  <a:pt x="27" y="58"/>
                </a:cubicBezTo>
                <a:cubicBezTo>
                  <a:pt x="28" y="59"/>
                  <a:pt x="31" y="60"/>
                  <a:pt x="32" y="61"/>
                </a:cubicBezTo>
                <a:cubicBezTo>
                  <a:pt x="38" y="69"/>
                  <a:pt x="29" y="81"/>
                  <a:pt x="21" y="76"/>
                </a:cubicBezTo>
                <a:cubicBezTo>
                  <a:pt x="21" y="76"/>
                  <a:pt x="21" y="77"/>
                  <a:pt x="21" y="77"/>
                </a:cubicBezTo>
                <a:cubicBezTo>
                  <a:pt x="14" y="95"/>
                  <a:pt x="20" y="111"/>
                  <a:pt x="31" y="126"/>
                </a:cubicBezTo>
                <a:cubicBezTo>
                  <a:pt x="31" y="126"/>
                  <a:pt x="30" y="127"/>
                  <a:pt x="30" y="127"/>
                </a:cubicBezTo>
                <a:cubicBezTo>
                  <a:pt x="20" y="115"/>
                  <a:pt x="8" y="90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5" y="42"/>
                  <a:pt x="35" y="35"/>
                  <a:pt x="43" y="31"/>
                </a:cubicBezTo>
                <a:cubicBezTo>
                  <a:pt x="43" y="31"/>
                  <a:pt x="44" y="32"/>
                  <a:pt x="43" y="32"/>
                </a:cubicBezTo>
                <a:close/>
                <a:moveTo>
                  <a:pt x="82" y="123"/>
                </a:moveTo>
                <a:cubicBezTo>
                  <a:pt x="82" y="123"/>
                  <a:pt x="80" y="123"/>
                  <a:pt x="80" y="122"/>
                </a:cubicBezTo>
                <a:cubicBezTo>
                  <a:pt x="88" y="87"/>
                  <a:pt x="94" y="51"/>
                  <a:pt x="102" y="16"/>
                </a:cubicBezTo>
                <a:cubicBezTo>
                  <a:pt x="102" y="15"/>
                  <a:pt x="104" y="15"/>
                  <a:pt x="103" y="16"/>
                </a:cubicBezTo>
                <a:cubicBezTo>
                  <a:pt x="98" y="52"/>
                  <a:pt x="90" y="87"/>
                  <a:pt x="82" y="12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165"/>
          <p:cNvSpPr/>
          <p:nvPr/>
        </p:nvSpPr>
        <p:spPr>
          <a:xfrm>
            <a:off x="11796744" y="1024153"/>
            <a:ext cx="436623" cy="585644"/>
          </a:xfrm>
          <a:custGeom>
            <a:avLst/>
            <a:gdLst/>
            <a:ahLst/>
            <a:cxnLst/>
            <a:rect l="l" t="t" r="r" b="b"/>
            <a:pathLst>
              <a:path w="103" h="138">
                <a:moveTo>
                  <a:pt x="80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8" y="86"/>
                  <a:pt x="94" y="50"/>
                  <a:pt x="102" y="16"/>
                </a:cubicBezTo>
                <a:cubicBezTo>
                  <a:pt x="102" y="16"/>
                  <a:pt x="102" y="16"/>
                  <a:pt x="103" y="16"/>
                </a:cubicBezTo>
                <a:cubicBezTo>
                  <a:pt x="103" y="15"/>
                  <a:pt x="103" y="15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38" y="137"/>
                  <a:pt x="38" y="136"/>
                  <a:pt x="38" y="136"/>
                </a:cubicBezTo>
                <a:cubicBezTo>
                  <a:pt x="38" y="136"/>
                  <a:pt x="38" y="136"/>
                  <a:pt x="38" y="135"/>
                </a:cubicBezTo>
                <a:cubicBezTo>
                  <a:pt x="37" y="136"/>
                  <a:pt x="36" y="136"/>
                  <a:pt x="34" y="135"/>
                </a:cubicBezTo>
                <a:cubicBezTo>
                  <a:pt x="30" y="130"/>
                  <a:pt x="26" y="124"/>
                  <a:pt x="22" y="118"/>
                </a:cubicBezTo>
                <a:cubicBezTo>
                  <a:pt x="22" y="118"/>
                  <a:pt x="22" y="117"/>
                  <a:pt x="22" y="116"/>
                </a:cubicBezTo>
                <a:cubicBezTo>
                  <a:pt x="15" y="103"/>
                  <a:pt x="11" y="8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2" y="50"/>
                  <a:pt x="23" y="49"/>
                  <a:pt x="24" y="48"/>
                </a:cubicBezTo>
                <a:cubicBezTo>
                  <a:pt x="24" y="47"/>
                  <a:pt x="24" y="46"/>
                  <a:pt x="25" y="46"/>
                </a:cubicBezTo>
                <a:cubicBezTo>
                  <a:pt x="25" y="45"/>
                  <a:pt x="25" y="45"/>
                  <a:pt x="26" y="44"/>
                </a:cubicBezTo>
                <a:cubicBezTo>
                  <a:pt x="29" y="41"/>
                  <a:pt x="32" y="38"/>
                  <a:pt x="36" y="35"/>
                </a:cubicBezTo>
                <a:cubicBezTo>
                  <a:pt x="44" y="28"/>
                  <a:pt x="52" y="21"/>
                  <a:pt x="61" y="14"/>
                </a:cubicBezTo>
                <a:cubicBezTo>
                  <a:pt x="64" y="13"/>
                  <a:pt x="66" y="16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7"/>
                  <a:pt x="39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54" y="137"/>
                  <a:pt x="75" y="138"/>
                  <a:pt x="8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2" name="CustomShape 167"/>
          <p:cNvSpPr/>
          <p:nvPr/>
        </p:nvSpPr>
        <p:spPr>
          <a:xfrm>
            <a:off x="12361870" y="2268511"/>
            <a:ext cx="84229" cy="63712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11" y="7"/>
                </a:moveTo>
                <a:cubicBezTo>
                  <a:pt x="7" y="8"/>
                  <a:pt x="3" y="8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7" y="12"/>
                  <a:pt x="15" y="15"/>
                  <a:pt x="20" y="7"/>
                </a:cubicBezTo>
                <a:cubicBezTo>
                  <a:pt x="19" y="5"/>
                  <a:pt x="19" y="2"/>
                  <a:pt x="18" y="0"/>
                </a:cubicBezTo>
                <a:cubicBezTo>
                  <a:pt x="17" y="3"/>
                  <a:pt x="14" y="6"/>
                  <a:pt x="11" y="7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3" name="CustomShape 168"/>
          <p:cNvSpPr/>
          <p:nvPr/>
        </p:nvSpPr>
        <p:spPr>
          <a:xfrm>
            <a:off x="11703156" y="917967"/>
            <a:ext cx="785778" cy="1426854"/>
          </a:xfrm>
          <a:custGeom>
            <a:avLst/>
            <a:gdLst/>
            <a:ahLst/>
            <a:cxnLst/>
            <a:rect l="l" t="t" r="r" b="b"/>
            <a:pathLst>
              <a:path w="185" h="336">
                <a:moveTo>
                  <a:pt x="28" y="57"/>
                </a:moveTo>
                <a:cubicBezTo>
                  <a:pt x="26" y="60"/>
                  <a:pt x="24" y="63"/>
                  <a:pt x="22" y="66"/>
                </a:cubicBezTo>
                <a:cubicBezTo>
                  <a:pt x="0" y="107"/>
                  <a:pt x="8" y="155"/>
                  <a:pt x="42" y="177"/>
                </a:cubicBezTo>
                <a:cubicBezTo>
                  <a:pt x="61" y="190"/>
                  <a:pt x="86" y="192"/>
                  <a:pt x="109" y="183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6" y="218"/>
                  <a:pt x="127" y="250"/>
                  <a:pt x="137" y="282"/>
                </a:cubicBezTo>
                <a:cubicBezTo>
                  <a:pt x="140" y="294"/>
                  <a:pt x="144" y="306"/>
                  <a:pt x="148" y="318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57" y="332"/>
                  <a:pt x="157" y="332"/>
                  <a:pt x="157" y="332"/>
                </a:cubicBezTo>
                <a:cubicBezTo>
                  <a:pt x="163" y="335"/>
                  <a:pt x="169" y="336"/>
                  <a:pt x="175" y="330"/>
                </a:cubicBezTo>
                <a:cubicBezTo>
                  <a:pt x="176" y="330"/>
                  <a:pt x="176" y="329"/>
                  <a:pt x="177" y="328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78" y="315"/>
                  <a:pt x="178" y="315"/>
                  <a:pt x="178" y="315"/>
                </a:cubicBezTo>
                <a:cubicBezTo>
                  <a:pt x="173" y="301"/>
                  <a:pt x="168" y="287"/>
                  <a:pt x="163" y="273"/>
                </a:cubicBezTo>
                <a:cubicBezTo>
                  <a:pt x="152" y="241"/>
                  <a:pt x="143" y="208"/>
                  <a:pt x="133" y="175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41" y="164"/>
                  <a:pt x="150" y="155"/>
                  <a:pt x="158" y="144"/>
                </a:cubicBezTo>
                <a:cubicBezTo>
                  <a:pt x="160" y="141"/>
                  <a:pt x="162" y="138"/>
                  <a:pt x="163" y="135"/>
                </a:cubicBezTo>
                <a:cubicBezTo>
                  <a:pt x="185" y="94"/>
                  <a:pt x="177" y="46"/>
                  <a:pt x="144" y="24"/>
                </a:cubicBezTo>
                <a:cubicBezTo>
                  <a:pt x="108" y="0"/>
                  <a:pt x="56" y="15"/>
                  <a:pt x="28" y="57"/>
                </a:cubicBezTo>
                <a:close/>
                <a:moveTo>
                  <a:pt x="175" y="325"/>
                </a:moveTo>
                <a:cubicBezTo>
                  <a:pt x="170" y="333"/>
                  <a:pt x="162" y="330"/>
                  <a:pt x="155" y="325"/>
                </a:cubicBezTo>
                <a:cubicBezTo>
                  <a:pt x="155" y="324"/>
                  <a:pt x="155" y="324"/>
                  <a:pt x="155" y="324"/>
                </a:cubicBezTo>
                <a:cubicBezTo>
                  <a:pt x="158" y="326"/>
                  <a:pt x="162" y="326"/>
                  <a:pt x="166" y="325"/>
                </a:cubicBezTo>
                <a:cubicBezTo>
                  <a:pt x="169" y="324"/>
                  <a:pt x="172" y="321"/>
                  <a:pt x="173" y="318"/>
                </a:cubicBezTo>
                <a:cubicBezTo>
                  <a:pt x="174" y="320"/>
                  <a:pt x="174" y="323"/>
                  <a:pt x="175" y="325"/>
                </a:cubicBezTo>
                <a:close/>
                <a:moveTo>
                  <a:pt x="170" y="314"/>
                </a:moveTo>
                <a:cubicBezTo>
                  <a:pt x="171" y="315"/>
                  <a:pt x="171" y="317"/>
                  <a:pt x="170" y="318"/>
                </a:cubicBezTo>
                <a:cubicBezTo>
                  <a:pt x="169" y="320"/>
                  <a:pt x="167" y="321"/>
                  <a:pt x="165" y="322"/>
                </a:cubicBezTo>
                <a:cubicBezTo>
                  <a:pt x="160" y="324"/>
                  <a:pt x="156" y="322"/>
                  <a:pt x="154" y="318"/>
                </a:cubicBezTo>
                <a:cubicBezTo>
                  <a:pt x="155" y="315"/>
                  <a:pt x="158" y="312"/>
                  <a:pt x="162" y="312"/>
                </a:cubicBezTo>
                <a:cubicBezTo>
                  <a:pt x="165" y="311"/>
                  <a:pt x="168" y="312"/>
                  <a:pt x="170" y="314"/>
                </a:cubicBezTo>
                <a:close/>
                <a:moveTo>
                  <a:pt x="159" y="275"/>
                </a:moveTo>
                <a:cubicBezTo>
                  <a:pt x="163" y="286"/>
                  <a:pt x="166" y="297"/>
                  <a:pt x="170" y="308"/>
                </a:cubicBezTo>
                <a:cubicBezTo>
                  <a:pt x="168" y="307"/>
                  <a:pt x="165" y="307"/>
                  <a:pt x="162" y="307"/>
                </a:cubicBezTo>
                <a:cubicBezTo>
                  <a:pt x="158" y="307"/>
                  <a:pt x="154" y="309"/>
                  <a:pt x="151" y="313"/>
                </a:cubicBezTo>
                <a:cubicBezTo>
                  <a:pt x="148" y="304"/>
                  <a:pt x="145" y="294"/>
                  <a:pt x="142" y="285"/>
                </a:cubicBezTo>
                <a:cubicBezTo>
                  <a:pt x="140" y="278"/>
                  <a:pt x="138" y="270"/>
                  <a:pt x="136" y="263"/>
                </a:cubicBezTo>
                <a:cubicBezTo>
                  <a:pt x="137" y="259"/>
                  <a:pt x="140" y="257"/>
                  <a:pt x="143" y="256"/>
                </a:cubicBezTo>
                <a:cubicBezTo>
                  <a:pt x="145" y="256"/>
                  <a:pt x="147" y="256"/>
                  <a:pt x="149" y="257"/>
                </a:cubicBezTo>
                <a:cubicBezTo>
                  <a:pt x="150" y="257"/>
                  <a:pt x="152" y="258"/>
                  <a:pt x="153" y="258"/>
                </a:cubicBezTo>
                <a:cubicBezTo>
                  <a:pt x="155" y="264"/>
                  <a:pt x="157" y="269"/>
                  <a:pt x="159" y="275"/>
                </a:cubicBezTo>
                <a:close/>
                <a:moveTo>
                  <a:pt x="151" y="253"/>
                </a:moveTo>
                <a:cubicBezTo>
                  <a:pt x="149" y="252"/>
                  <a:pt x="145" y="252"/>
                  <a:pt x="142" y="253"/>
                </a:cubicBezTo>
                <a:cubicBezTo>
                  <a:pt x="138" y="253"/>
                  <a:pt x="136" y="256"/>
                  <a:pt x="135" y="259"/>
                </a:cubicBezTo>
                <a:cubicBezTo>
                  <a:pt x="127" y="232"/>
                  <a:pt x="120" y="205"/>
                  <a:pt x="112" y="179"/>
                </a:cubicBezTo>
                <a:cubicBezTo>
                  <a:pt x="115" y="175"/>
                  <a:pt x="118" y="172"/>
                  <a:pt x="123" y="172"/>
                </a:cubicBezTo>
                <a:cubicBezTo>
                  <a:pt x="124" y="172"/>
                  <a:pt x="126" y="172"/>
                  <a:pt x="127" y="172"/>
                </a:cubicBezTo>
                <a:cubicBezTo>
                  <a:pt x="133" y="200"/>
                  <a:pt x="142" y="227"/>
                  <a:pt x="151" y="253"/>
                </a:cubicBezTo>
                <a:close/>
                <a:moveTo>
                  <a:pt x="142" y="31"/>
                </a:moveTo>
                <a:cubicBezTo>
                  <a:pt x="173" y="51"/>
                  <a:pt x="180" y="95"/>
                  <a:pt x="159" y="133"/>
                </a:cubicBezTo>
                <a:cubicBezTo>
                  <a:pt x="157" y="136"/>
                  <a:pt x="156" y="139"/>
                  <a:pt x="154" y="142"/>
                </a:cubicBezTo>
                <a:cubicBezTo>
                  <a:pt x="146" y="153"/>
                  <a:pt x="137" y="161"/>
                  <a:pt x="127" y="168"/>
                </a:cubicBezTo>
                <a:cubicBezTo>
                  <a:pt x="126" y="168"/>
                  <a:pt x="126" y="168"/>
                  <a:pt x="126" y="168"/>
                </a:cubicBezTo>
                <a:cubicBezTo>
                  <a:pt x="126" y="168"/>
                  <a:pt x="125" y="168"/>
                  <a:pt x="124" y="168"/>
                </a:cubicBezTo>
                <a:cubicBezTo>
                  <a:pt x="135" y="161"/>
                  <a:pt x="144" y="150"/>
                  <a:pt x="151" y="140"/>
                </a:cubicBezTo>
                <a:cubicBezTo>
                  <a:pt x="161" y="125"/>
                  <a:pt x="165" y="109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4" y="99"/>
                  <a:pt x="163" y="106"/>
                  <a:pt x="161" y="114"/>
                </a:cubicBezTo>
                <a:cubicBezTo>
                  <a:pt x="158" y="122"/>
                  <a:pt x="154" y="130"/>
                  <a:pt x="150" y="137"/>
                </a:cubicBezTo>
                <a:cubicBezTo>
                  <a:pt x="142" y="149"/>
                  <a:pt x="132" y="160"/>
                  <a:pt x="120" y="168"/>
                </a:cubicBezTo>
                <a:cubicBezTo>
                  <a:pt x="116" y="168"/>
                  <a:pt x="113" y="171"/>
                  <a:pt x="111" y="174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87" y="186"/>
                  <a:pt x="63" y="185"/>
                  <a:pt x="45" y="172"/>
                </a:cubicBezTo>
                <a:cubicBezTo>
                  <a:pt x="14" y="152"/>
                  <a:pt x="5" y="107"/>
                  <a:pt x="26" y="68"/>
                </a:cubicBezTo>
                <a:cubicBezTo>
                  <a:pt x="28" y="66"/>
                  <a:pt x="29" y="63"/>
                  <a:pt x="31" y="60"/>
                </a:cubicBezTo>
                <a:cubicBezTo>
                  <a:pt x="47" y="36"/>
                  <a:pt x="71" y="23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113" y="19"/>
                  <a:pt x="129" y="27"/>
                  <a:pt x="143" y="37"/>
                </a:cubicBezTo>
                <a:cubicBezTo>
                  <a:pt x="150" y="42"/>
                  <a:pt x="155" y="49"/>
                  <a:pt x="159" y="57"/>
                </a:cubicBezTo>
                <a:cubicBezTo>
                  <a:pt x="163" y="65"/>
                  <a:pt x="164" y="73"/>
                  <a:pt x="166" y="81"/>
                </a:cubicBezTo>
                <a:cubicBezTo>
                  <a:pt x="166" y="81"/>
                  <a:pt x="167" y="81"/>
                  <a:pt x="167" y="81"/>
                </a:cubicBezTo>
                <a:cubicBezTo>
                  <a:pt x="166" y="62"/>
                  <a:pt x="157" y="48"/>
                  <a:pt x="144" y="35"/>
                </a:cubicBezTo>
                <a:cubicBezTo>
                  <a:pt x="139" y="30"/>
                  <a:pt x="132" y="26"/>
                  <a:pt x="125" y="23"/>
                </a:cubicBezTo>
                <a:cubicBezTo>
                  <a:pt x="131" y="25"/>
                  <a:pt x="137" y="27"/>
                  <a:pt x="142" y="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4" name="CustomShape 169"/>
          <p:cNvSpPr/>
          <p:nvPr/>
        </p:nvSpPr>
        <p:spPr>
          <a:xfrm>
            <a:off x="11796744" y="1024153"/>
            <a:ext cx="603281" cy="661954"/>
          </a:xfrm>
          <a:custGeom>
            <a:avLst/>
            <a:gdLst/>
            <a:ahLst/>
            <a:cxnLst/>
            <a:rect l="l" t="t" r="r" b="b"/>
            <a:pathLst>
              <a:path w="142" h="156">
                <a:moveTo>
                  <a:pt x="104" y="12"/>
                </a:moveTo>
                <a:cubicBezTo>
                  <a:pt x="86" y="2"/>
                  <a:pt x="64" y="4"/>
                  <a:pt x="46" y="15"/>
                </a:cubicBezTo>
                <a:cubicBezTo>
                  <a:pt x="22" y="26"/>
                  <a:pt x="3" y="50"/>
                  <a:pt x="1" y="76"/>
                </a:cubicBezTo>
                <a:cubicBezTo>
                  <a:pt x="1" y="77"/>
                  <a:pt x="2" y="77"/>
                  <a:pt x="2" y="76"/>
                </a:cubicBezTo>
                <a:cubicBezTo>
                  <a:pt x="4" y="61"/>
                  <a:pt x="11" y="48"/>
                  <a:pt x="20" y="37"/>
                </a:cubicBezTo>
                <a:cubicBezTo>
                  <a:pt x="23" y="34"/>
                  <a:pt x="26" y="31"/>
                  <a:pt x="29" y="28"/>
                </a:cubicBezTo>
                <a:cubicBezTo>
                  <a:pt x="24" y="34"/>
                  <a:pt x="19" y="40"/>
                  <a:pt x="16" y="47"/>
                </a:cubicBezTo>
                <a:cubicBezTo>
                  <a:pt x="1" y="74"/>
                  <a:pt x="3" y="104"/>
                  <a:pt x="17" y="124"/>
                </a:cubicBezTo>
                <a:cubicBezTo>
                  <a:pt x="16" y="123"/>
                  <a:pt x="15" y="122"/>
                  <a:pt x="15" y="121"/>
                </a:cubicBezTo>
                <a:cubicBezTo>
                  <a:pt x="6" y="110"/>
                  <a:pt x="4" y="97"/>
                  <a:pt x="2" y="83"/>
                </a:cubicBezTo>
                <a:cubicBezTo>
                  <a:pt x="2" y="82"/>
                  <a:pt x="1" y="82"/>
                  <a:pt x="1" y="83"/>
                </a:cubicBezTo>
                <a:cubicBezTo>
                  <a:pt x="1" y="97"/>
                  <a:pt x="4" y="110"/>
                  <a:pt x="13" y="123"/>
                </a:cubicBezTo>
                <a:cubicBezTo>
                  <a:pt x="18" y="131"/>
                  <a:pt x="26" y="137"/>
                  <a:pt x="35" y="141"/>
                </a:cubicBezTo>
                <a:cubicBezTo>
                  <a:pt x="65" y="156"/>
                  <a:pt x="104" y="140"/>
                  <a:pt x="123" y="105"/>
                </a:cubicBezTo>
                <a:cubicBezTo>
                  <a:pt x="142" y="69"/>
                  <a:pt x="134" y="27"/>
                  <a:pt x="104" y="12"/>
                </a:cubicBezTo>
                <a:close/>
                <a:moveTo>
                  <a:pt x="119" y="104"/>
                </a:moveTo>
                <a:cubicBezTo>
                  <a:pt x="102" y="137"/>
                  <a:pt x="66" y="150"/>
                  <a:pt x="39" y="137"/>
                </a:cubicBezTo>
                <a:cubicBezTo>
                  <a:pt x="44" y="118"/>
                  <a:pt x="47" y="98"/>
                  <a:pt x="51" y="79"/>
                </a:cubicBezTo>
                <a:cubicBezTo>
                  <a:pt x="55" y="59"/>
                  <a:pt x="60" y="38"/>
                  <a:pt x="65" y="18"/>
                </a:cubicBezTo>
                <a:cubicBezTo>
                  <a:pt x="65" y="18"/>
                  <a:pt x="64" y="17"/>
                  <a:pt x="64" y="18"/>
                </a:cubicBezTo>
                <a:cubicBezTo>
                  <a:pt x="57" y="38"/>
                  <a:pt x="53" y="58"/>
                  <a:pt x="49" y="79"/>
                </a:cubicBezTo>
                <a:cubicBezTo>
                  <a:pt x="45" y="98"/>
                  <a:pt x="41" y="117"/>
                  <a:pt x="38" y="137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10" y="122"/>
                  <a:pt x="0" y="82"/>
                  <a:pt x="18" y="49"/>
                </a:cubicBezTo>
                <a:cubicBezTo>
                  <a:pt x="36" y="15"/>
                  <a:pt x="75" y="0"/>
                  <a:pt x="103" y="14"/>
                </a:cubicBezTo>
                <a:cubicBezTo>
                  <a:pt x="130" y="29"/>
                  <a:pt x="137" y="71"/>
                  <a:pt x="119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5" name="CustomShape 170"/>
          <p:cNvSpPr/>
          <p:nvPr/>
        </p:nvSpPr>
        <p:spPr>
          <a:xfrm>
            <a:off x="12136539" y="1087865"/>
            <a:ext cx="101507" cy="458580"/>
          </a:xfrm>
          <a:custGeom>
            <a:avLst/>
            <a:gdLst/>
            <a:ahLst/>
            <a:cxnLst/>
            <a:rect l="l" t="t" r="r" b="b"/>
            <a:pathLst>
              <a:path w="24" h="108">
                <a:moveTo>
                  <a:pt x="22" y="1"/>
                </a:moveTo>
                <a:cubicBezTo>
                  <a:pt x="14" y="36"/>
                  <a:pt x="8" y="72"/>
                  <a:pt x="0" y="107"/>
                </a:cubicBezTo>
                <a:cubicBezTo>
                  <a:pt x="0" y="108"/>
                  <a:pt x="2" y="108"/>
                  <a:pt x="2" y="108"/>
                </a:cubicBezTo>
                <a:cubicBezTo>
                  <a:pt x="10" y="72"/>
                  <a:pt x="18" y="37"/>
                  <a:pt x="23" y="1"/>
                </a:cubicBezTo>
                <a:cubicBezTo>
                  <a:pt x="24" y="0"/>
                  <a:pt x="22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171"/>
          <p:cNvSpPr/>
          <p:nvPr/>
        </p:nvSpPr>
        <p:spPr>
          <a:xfrm>
            <a:off x="11830219" y="1155896"/>
            <a:ext cx="153700" cy="408187"/>
          </a:xfrm>
          <a:custGeom>
            <a:avLst/>
            <a:gdLst/>
            <a:ahLst/>
            <a:cxnLst/>
            <a:rect l="l" t="t" r="r" b="b"/>
            <a:pathLst>
              <a:path w="36" h="96">
                <a:moveTo>
                  <a:pt x="14" y="20"/>
                </a:moveTo>
                <a:cubicBezTo>
                  <a:pt x="13" y="22"/>
                  <a:pt x="13" y="27"/>
                  <a:pt x="16" y="28"/>
                </a:cubicBezTo>
                <a:cubicBezTo>
                  <a:pt x="18" y="30"/>
                  <a:pt x="21" y="30"/>
                  <a:pt x="22" y="33"/>
                </a:cubicBezTo>
                <a:cubicBezTo>
                  <a:pt x="27" y="39"/>
                  <a:pt x="18" y="48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2" y="44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0" y="59"/>
                  <a:pt x="12" y="84"/>
                  <a:pt x="22" y="96"/>
                </a:cubicBezTo>
                <a:cubicBezTo>
                  <a:pt x="22" y="96"/>
                  <a:pt x="23" y="95"/>
                  <a:pt x="23" y="95"/>
                </a:cubicBezTo>
                <a:cubicBezTo>
                  <a:pt x="12" y="80"/>
                  <a:pt x="6" y="64"/>
                  <a:pt x="13" y="46"/>
                </a:cubicBezTo>
                <a:cubicBezTo>
                  <a:pt x="13" y="46"/>
                  <a:pt x="13" y="45"/>
                  <a:pt x="13" y="45"/>
                </a:cubicBezTo>
                <a:cubicBezTo>
                  <a:pt x="21" y="50"/>
                  <a:pt x="30" y="38"/>
                  <a:pt x="24" y="30"/>
                </a:cubicBezTo>
                <a:cubicBezTo>
                  <a:pt x="23" y="29"/>
                  <a:pt x="20" y="28"/>
                  <a:pt x="19" y="27"/>
                </a:cubicBezTo>
                <a:cubicBezTo>
                  <a:pt x="13" y="25"/>
                  <a:pt x="18" y="17"/>
                  <a:pt x="20" y="14"/>
                </a:cubicBezTo>
                <a:cubicBezTo>
                  <a:pt x="24" y="9"/>
                  <a:pt x="29" y="4"/>
                  <a:pt x="35" y="1"/>
                </a:cubicBezTo>
                <a:cubicBezTo>
                  <a:pt x="36" y="1"/>
                  <a:pt x="35" y="0"/>
                  <a:pt x="35" y="0"/>
                </a:cubicBezTo>
                <a:cubicBezTo>
                  <a:pt x="27" y="4"/>
                  <a:pt x="17" y="11"/>
                  <a:pt x="1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172"/>
          <p:cNvSpPr/>
          <p:nvPr/>
        </p:nvSpPr>
        <p:spPr>
          <a:xfrm>
            <a:off x="11882413" y="1394185"/>
            <a:ext cx="50753" cy="58672"/>
          </a:xfrm>
          <a:custGeom>
            <a:avLst/>
            <a:gdLst/>
            <a:ahLst/>
            <a:cxnLst/>
            <a:rect l="l" t="t" r="r" b="b"/>
            <a:pathLst>
              <a:path w="12" h="14">
                <a:moveTo>
                  <a:pt x="3" y="1"/>
                </a:moveTo>
                <a:cubicBezTo>
                  <a:pt x="5" y="2"/>
                  <a:pt x="8" y="2"/>
                  <a:pt x="9" y="4"/>
                </a:cubicBezTo>
                <a:cubicBezTo>
                  <a:pt x="10" y="6"/>
                  <a:pt x="9" y="8"/>
                  <a:pt x="8" y="9"/>
                </a:cubicBezTo>
                <a:cubicBezTo>
                  <a:pt x="8" y="11"/>
                  <a:pt x="6" y="12"/>
                  <a:pt x="5" y="12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0"/>
                  <a:pt x="2" y="9"/>
                  <a:pt x="2" y="8"/>
                </a:cubicBezTo>
                <a:cubicBezTo>
                  <a:pt x="2" y="6"/>
                  <a:pt x="2" y="5"/>
                  <a:pt x="2" y="4"/>
                </a:cubicBezTo>
                <a:cubicBezTo>
                  <a:pt x="2" y="3"/>
                  <a:pt x="0" y="3"/>
                  <a:pt x="0" y="4"/>
                </a:cubicBezTo>
                <a:cubicBezTo>
                  <a:pt x="0" y="7"/>
                  <a:pt x="1" y="11"/>
                  <a:pt x="3" y="13"/>
                </a:cubicBezTo>
                <a:cubicBezTo>
                  <a:pt x="4" y="14"/>
                  <a:pt x="6" y="14"/>
                  <a:pt x="7" y="13"/>
                </a:cubicBezTo>
                <a:cubicBezTo>
                  <a:pt x="10" y="11"/>
                  <a:pt x="12" y="6"/>
                  <a:pt x="10" y="3"/>
                </a:cubicBezTo>
                <a:cubicBezTo>
                  <a:pt x="9" y="0"/>
                  <a:pt x="6" y="0"/>
                  <a:pt x="3" y="0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178"/>
          <p:cNvSpPr/>
          <p:nvPr/>
        </p:nvSpPr>
        <p:spPr>
          <a:xfrm>
            <a:off x="7352402" y="3516469"/>
            <a:ext cx="71271" cy="190415"/>
          </a:xfrm>
          <a:custGeom>
            <a:avLst/>
            <a:gdLst/>
            <a:ahLst/>
            <a:cxnLst/>
            <a:rect l="l" t="t" r="r" b="b"/>
            <a:pathLst>
              <a:path w="17" h="45">
                <a:moveTo>
                  <a:pt x="4" y="45"/>
                </a:moveTo>
                <a:cubicBezTo>
                  <a:pt x="5" y="30"/>
                  <a:pt x="9" y="15"/>
                  <a:pt x="17" y="3"/>
                </a:cubicBezTo>
                <a:cubicBezTo>
                  <a:pt x="15" y="3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9"/>
                  <a:pt x="2" y="20"/>
                  <a:pt x="1" y="31"/>
                </a:cubicBezTo>
                <a:cubicBezTo>
                  <a:pt x="0" y="35"/>
                  <a:pt x="0" y="40"/>
                  <a:pt x="1" y="44"/>
                </a:cubicBezTo>
                <a:cubicBezTo>
                  <a:pt x="2" y="44"/>
                  <a:pt x="3" y="44"/>
                  <a:pt x="4" y="4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180"/>
          <p:cNvSpPr/>
          <p:nvPr/>
        </p:nvSpPr>
        <p:spPr>
          <a:xfrm>
            <a:off x="7028445" y="3567222"/>
            <a:ext cx="598602" cy="573045"/>
          </a:xfrm>
          <a:custGeom>
            <a:avLst/>
            <a:gdLst/>
            <a:ahLst/>
            <a:cxnLst/>
            <a:rect l="l" t="t" r="r" b="b"/>
            <a:pathLst>
              <a:path w="141" h="135">
                <a:moveTo>
                  <a:pt x="115" y="15"/>
                </a:moveTo>
                <a:cubicBezTo>
                  <a:pt x="104" y="10"/>
                  <a:pt x="96" y="10"/>
                  <a:pt x="86" y="15"/>
                </a:cubicBezTo>
                <a:cubicBezTo>
                  <a:pt x="85" y="21"/>
                  <a:pt x="84" y="27"/>
                  <a:pt x="84" y="32"/>
                </a:cubicBezTo>
                <a:cubicBezTo>
                  <a:pt x="87" y="32"/>
                  <a:pt x="90" y="31"/>
                  <a:pt x="93" y="29"/>
                </a:cubicBezTo>
                <a:cubicBezTo>
                  <a:pt x="94" y="29"/>
                  <a:pt x="95" y="30"/>
                  <a:pt x="95" y="31"/>
                </a:cubicBezTo>
                <a:cubicBezTo>
                  <a:pt x="92" y="36"/>
                  <a:pt x="88" y="38"/>
                  <a:pt x="83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79" y="38"/>
                  <a:pt x="78" y="37"/>
                  <a:pt x="77" y="37"/>
                </a:cubicBezTo>
                <a:cubicBezTo>
                  <a:pt x="72" y="35"/>
                  <a:pt x="72" y="35"/>
                  <a:pt x="72" y="35"/>
                </a:cubicBezTo>
                <a:cubicBezTo>
                  <a:pt x="65" y="32"/>
                  <a:pt x="59" y="26"/>
                  <a:pt x="57" y="21"/>
                </a:cubicBezTo>
                <a:cubicBezTo>
                  <a:pt x="57" y="20"/>
                  <a:pt x="58" y="19"/>
                  <a:pt x="58" y="20"/>
                </a:cubicBezTo>
                <a:cubicBezTo>
                  <a:pt x="62" y="25"/>
                  <a:pt x="67" y="29"/>
                  <a:pt x="73" y="31"/>
                </a:cubicBezTo>
                <a:cubicBezTo>
                  <a:pt x="73" y="26"/>
                  <a:pt x="73" y="20"/>
                  <a:pt x="74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60" y="0"/>
                  <a:pt x="38" y="4"/>
                  <a:pt x="22" y="15"/>
                </a:cubicBezTo>
                <a:cubicBezTo>
                  <a:pt x="8" y="26"/>
                  <a:pt x="3" y="42"/>
                  <a:pt x="1" y="60"/>
                </a:cubicBezTo>
                <a:cubicBezTo>
                  <a:pt x="0" y="78"/>
                  <a:pt x="2" y="98"/>
                  <a:pt x="12" y="114"/>
                </a:cubicBezTo>
                <a:cubicBezTo>
                  <a:pt x="26" y="135"/>
                  <a:pt x="45" y="130"/>
                  <a:pt x="66" y="126"/>
                </a:cubicBezTo>
                <a:cubicBezTo>
                  <a:pt x="62" y="125"/>
                  <a:pt x="58" y="123"/>
                  <a:pt x="53" y="123"/>
                </a:cubicBezTo>
                <a:cubicBezTo>
                  <a:pt x="52" y="124"/>
                  <a:pt x="52" y="122"/>
                  <a:pt x="53" y="122"/>
                </a:cubicBezTo>
                <a:cubicBezTo>
                  <a:pt x="62" y="120"/>
                  <a:pt x="68" y="126"/>
                  <a:pt x="77" y="127"/>
                </a:cubicBezTo>
                <a:cubicBezTo>
                  <a:pt x="85" y="128"/>
                  <a:pt x="93" y="127"/>
                  <a:pt x="100" y="122"/>
                </a:cubicBezTo>
                <a:cubicBezTo>
                  <a:pt x="113" y="114"/>
                  <a:pt x="122" y="100"/>
                  <a:pt x="128" y="86"/>
                </a:cubicBezTo>
                <a:cubicBezTo>
                  <a:pt x="135" y="71"/>
                  <a:pt x="141" y="53"/>
                  <a:pt x="135" y="37"/>
                </a:cubicBezTo>
                <a:cubicBezTo>
                  <a:pt x="131" y="28"/>
                  <a:pt x="124" y="19"/>
                  <a:pt x="115" y="15"/>
                </a:cubicBezTo>
                <a:close/>
                <a:moveTo>
                  <a:pt x="17" y="61"/>
                </a:moveTo>
                <a:cubicBezTo>
                  <a:pt x="16" y="62"/>
                  <a:pt x="14" y="63"/>
                  <a:pt x="13" y="63"/>
                </a:cubicBezTo>
                <a:cubicBezTo>
                  <a:pt x="11" y="62"/>
                  <a:pt x="9" y="61"/>
                  <a:pt x="9" y="60"/>
                </a:cubicBezTo>
                <a:cubicBezTo>
                  <a:pt x="9" y="57"/>
                  <a:pt x="11" y="55"/>
                  <a:pt x="13" y="53"/>
                </a:cubicBezTo>
                <a:cubicBezTo>
                  <a:pt x="13" y="53"/>
                  <a:pt x="14" y="53"/>
                  <a:pt x="13" y="54"/>
                </a:cubicBezTo>
                <a:cubicBezTo>
                  <a:pt x="12" y="55"/>
                  <a:pt x="12" y="56"/>
                  <a:pt x="11" y="57"/>
                </a:cubicBezTo>
                <a:cubicBezTo>
                  <a:pt x="11" y="58"/>
                  <a:pt x="10" y="59"/>
                  <a:pt x="11" y="59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6" y="61"/>
                  <a:pt x="16" y="59"/>
                </a:cubicBezTo>
                <a:cubicBezTo>
                  <a:pt x="18" y="58"/>
                  <a:pt x="16" y="55"/>
                  <a:pt x="15" y="54"/>
                </a:cubicBezTo>
                <a:cubicBezTo>
                  <a:pt x="15" y="53"/>
                  <a:pt x="16" y="52"/>
                  <a:pt x="16" y="53"/>
                </a:cubicBezTo>
                <a:cubicBezTo>
                  <a:pt x="17" y="53"/>
                  <a:pt x="17" y="54"/>
                  <a:pt x="17" y="54"/>
                </a:cubicBezTo>
                <a:cubicBezTo>
                  <a:pt x="18" y="56"/>
                  <a:pt x="19" y="59"/>
                  <a:pt x="17" y="61"/>
                </a:cubicBezTo>
                <a:close/>
                <a:moveTo>
                  <a:pt x="33" y="28"/>
                </a:moveTo>
                <a:cubicBezTo>
                  <a:pt x="31" y="33"/>
                  <a:pt x="27" y="40"/>
                  <a:pt x="21" y="43"/>
                </a:cubicBezTo>
                <a:cubicBezTo>
                  <a:pt x="18" y="46"/>
                  <a:pt x="14" y="43"/>
                  <a:pt x="15" y="39"/>
                </a:cubicBezTo>
                <a:cubicBezTo>
                  <a:pt x="16" y="32"/>
                  <a:pt x="21" y="26"/>
                  <a:pt x="26" y="21"/>
                </a:cubicBezTo>
                <a:cubicBezTo>
                  <a:pt x="26" y="21"/>
                  <a:pt x="27" y="21"/>
                  <a:pt x="26" y="21"/>
                </a:cubicBezTo>
                <a:cubicBezTo>
                  <a:pt x="23" y="25"/>
                  <a:pt x="20" y="29"/>
                  <a:pt x="18" y="34"/>
                </a:cubicBezTo>
                <a:cubicBezTo>
                  <a:pt x="17" y="36"/>
                  <a:pt x="15" y="39"/>
                  <a:pt x="16" y="41"/>
                </a:cubicBezTo>
                <a:cubicBezTo>
                  <a:pt x="18" y="44"/>
                  <a:pt x="20" y="43"/>
                  <a:pt x="22" y="41"/>
                </a:cubicBezTo>
                <a:cubicBezTo>
                  <a:pt x="25" y="38"/>
                  <a:pt x="28" y="34"/>
                  <a:pt x="30" y="31"/>
                </a:cubicBezTo>
                <a:cubicBezTo>
                  <a:pt x="32" y="27"/>
                  <a:pt x="37" y="20"/>
                  <a:pt x="28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34" y="17"/>
                  <a:pt x="36" y="23"/>
                  <a:pt x="33" y="2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CustomShape 182"/>
          <p:cNvSpPr/>
          <p:nvPr/>
        </p:nvSpPr>
        <p:spPr>
          <a:xfrm>
            <a:off x="7266734" y="3668729"/>
            <a:ext cx="114105" cy="71271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1" y="5"/>
                </a:moveTo>
                <a:cubicBezTo>
                  <a:pt x="2" y="6"/>
                  <a:pt x="3" y="8"/>
                  <a:pt x="4" y="9"/>
                </a:cubicBezTo>
                <a:cubicBezTo>
                  <a:pt x="10" y="15"/>
                  <a:pt x="20" y="17"/>
                  <a:pt x="27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2" y="13"/>
                  <a:pt x="21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9"/>
                  <a:pt x="5" y="5"/>
                  <a:pt x="3" y="0"/>
                </a:cubicBezTo>
                <a:cubicBezTo>
                  <a:pt x="1" y="1"/>
                  <a:pt x="0" y="3"/>
                  <a:pt x="1" y="5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8" name="CustomShape 183"/>
          <p:cNvSpPr/>
          <p:nvPr/>
        </p:nvSpPr>
        <p:spPr>
          <a:xfrm>
            <a:off x="7287251" y="3664050"/>
            <a:ext cx="52553" cy="34915"/>
          </a:xfrm>
          <a:custGeom>
            <a:avLst/>
            <a:gdLst/>
            <a:ahLst/>
            <a:cxnLst/>
            <a:rect l="l" t="t" r="r" b="b"/>
            <a:pathLst>
              <a:path w="12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6"/>
                  <a:pt x="12" y="8"/>
                </a:cubicBezTo>
                <a:cubicBezTo>
                  <a:pt x="12" y="7"/>
                  <a:pt x="12" y="6"/>
                  <a:pt x="12" y="5"/>
                </a:cubicBezTo>
                <a:cubicBezTo>
                  <a:pt x="10" y="5"/>
                  <a:pt x="9" y="5"/>
                  <a:pt x="8" y="4"/>
                </a:cubicBezTo>
                <a:cubicBezTo>
                  <a:pt x="5" y="3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184"/>
          <p:cNvSpPr/>
          <p:nvPr/>
        </p:nvSpPr>
        <p:spPr>
          <a:xfrm>
            <a:off x="7041403" y="3957411"/>
            <a:ext cx="514013" cy="182856"/>
          </a:xfrm>
          <a:custGeom>
            <a:avLst/>
            <a:gdLst/>
            <a:ahLst/>
            <a:cxnLst/>
            <a:rect l="l" t="t" r="r" b="b"/>
            <a:pathLst>
              <a:path w="121" h="43">
                <a:moveTo>
                  <a:pt x="116" y="7"/>
                </a:moveTo>
                <a:cubicBezTo>
                  <a:pt x="107" y="14"/>
                  <a:pt x="96" y="18"/>
                  <a:pt x="84" y="18"/>
                </a:cubicBezTo>
                <a:cubicBezTo>
                  <a:pt x="75" y="18"/>
                  <a:pt x="67" y="17"/>
                  <a:pt x="59" y="15"/>
                </a:cubicBezTo>
                <a:cubicBezTo>
                  <a:pt x="55" y="13"/>
                  <a:pt x="51" y="12"/>
                  <a:pt x="47" y="11"/>
                </a:cubicBezTo>
                <a:cubicBezTo>
                  <a:pt x="44" y="8"/>
                  <a:pt x="42" y="9"/>
                  <a:pt x="40" y="12"/>
                </a:cubicBezTo>
                <a:cubicBezTo>
                  <a:pt x="42" y="14"/>
                  <a:pt x="40" y="17"/>
                  <a:pt x="38" y="17"/>
                </a:cubicBezTo>
                <a:cubicBezTo>
                  <a:pt x="21" y="19"/>
                  <a:pt x="9" y="11"/>
                  <a:pt x="0" y="0"/>
                </a:cubicBezTo>
                <a:cubicBezTo>
                  <a:pt x="2" y="8"/>
                  <a:pt x="5" y="15"/>
                  <a:pt x="9" y="22"/>
                </a:cubicBezTo>
                <a:cubicBezTo>
                  <a:pt x="23" y="43"/>
                  <a:pt x="42" y="38"/>
                  <a:pt x="63" y="34"/>
                </a:cubicBezTo>
                <a:cubicBezTo>
                  <a:pt x="59" y="33"/>
                  <a:pt x="55" y="31"/>
                  <a:pt x="50" y="31"/>
                </a:cubicBezTo>
                <a:cubicBezTo>
                  <a:pt x="49" y="32"/>
                  <a:pt x="49" y="30"/>
                  <a:pt x="50" y="30"/>
                </a:cubicBezTo>
                <a:cubicBezTo>
                  <a:pt x="59" y="28"/>
                  <a:pt x="65" y="34"/>
                  <a:pt x="74" y="35"/>
                </a:cubicBezTo>
                <a:cubicBezTo>
                  <a:pt x="82" y="36"/>
                  <a:pt x="90" y="35"/>
                  <a:pt x="97" y="30"/>
                </a:cubicBezTo>
                <a:cubicBezTo>
                  <a:pt x="107" y="23"/>
                  <a:pt x="115" y="13"/>
                  <a:pt x="121" y="2"/>
                </a:cubicBezTo>
                <a:cubicBezTo>
                  <a:pt x="120" y="4"/>
                  <a:pt x="118" y="5"/>
                  <a:pt x="116" y="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0" name="CustomShape 185"/>
          <p:cNvSpPr/>
          <p:nvPr/>
        </p:nvSpPr>
        <p:spPr>
          <a:xfrm>
            <a:off x="7461828" y="3478314"/>
            <a:ext cx="203374" cy="75950"/>
          </a:xfrm>
          <a:custGeom>
            <a:avLst/>
            <a:gdLst/>
            <a:ahLst/>
            <a:cxnLst/>
            <a:rect l="l" t="t" r="r" b="b"/>
            <a:pathLst>
              <a:path w="48" h="18">
                <a:moveTo>
                  <a:pt x="48" y="0"/>
                </a:moveTo>
                <a:cubicBezTo>
                  <a:pt x="31" y="3"/>
                  <a:pt x="15" y="7"/>
                  <a:pt x="0" y="18"/>
                </a:cubicBezTo>
                <a:cubicBezTo>
                  <a:pt x="17" y="13"/>
                  <a:pt x="34" y="10"/>
                  <a:pt x="48" y="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1" name="CustomShape 186"/>
          <p:cNvSpPr/>
          <p:nvPr/>
        </p:nvSpPr>
        <p:spPr>
          <a:xfrm>
            <a:off x="7479466" y="3494152"/>
            <a:ext cx="177817" cy="75950"/>
          </a:xfrm>
          <a:custGeom>
            <a:avLst/>
            <a:gdLst/>
            <a:ahLst/>
            <a:cxnLst/>
            <a:rect l="l" t="t" r="r" b="b"/>
            <a:pathLst>
              <a:path w="42" h="18">
                <a:moveTo>
                  <a:pt x="22" y="15"/>
                </a:moveTo>
                <a:cubicBezTo>
                  <a:pt x="30" y="12"/>
                  <a:pt x="37" y="7"/>
                  <a:pt x="42" y="0"/>
                </a:cubicBezTo>
                <a:cubicBezTo>
                  <a:pt x="29" y="8"/>
                  <a:pt x="15" y="12"/>
                  <a:pt x="0" y="15"/>
                </a:cubicBezTo>
                <a:cubicBezTo>
                  <a:pt x="7" y="17"/>
                  <a:pt x="14" y="18"/>
                  <a:pt x="22" y="15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3" name="CustomShape 188"/>
          <p:cNvSpPr/>
          <p:nvPr/>
        </p:nvSpPr>
        <p:spPr>
          <a:xfrm>
            <a:off x="7088917" y="3638493"/>
            <a:ext cx="96827" cy="123824"/>
          </a:xfrm>
          <a:custGeom>
            <a:avLst/>
            <a:gdLst/>
            <a:ahLst/>
            <a:cxnLst/>
            <a:rect l="l" t="t" r="r" b="b"/>
            <a:pathLst>
              <a:path w="23" h="29">
                <a:moveTo>
                  <a:pt x="14" y="2"/>
                </a:moveTo>
                <a:cubicBezTo>
                  <a:pt x="13" y="2"/>
                  <a:pt x="13" y="3"/>
                  <a:pt x="14" y="3"/>
                </a:cubicBezTo>
                <a:cubicBezTo>
                  <a:pt x="23" y="3"/>
                  <a:pt x="18" y="10"/>
                  <a:pt x="16" y="14"/>
                </a:cubicBezTo>
                <a:cubicBezTo>
                  <a:pt x="14" y="17"/>
                  <a:pt x="11" y="21"/>
                  <a:pt x="8" y="24"/>
                </a:cubicBezTo>
                <a:cubicBezTo>
                  <a:pt x="6" y="26"/>
                  <a:pt x="4" y="27"/>
                  <a:pt x="2" y="24"/>
                </a:cubicBezTo>
                <a:cubicBezTo>
                  <a:pt x="1" y="22"/>
                  <a:pt x="3" y="19"/>
                  <a:pt x="4" y="17"/>
                </a:cubicBezTo>
                <a:cubicBezTo>
                  <a:pt x="6" y="12"/>
                  <a:pt x="9" y="8"/>
                  <a:pt x="12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7" y="9"/>
                  <a:pt x="2" y="15"/>
                  <a:pt x="1" y="22"/>
                </a:cubicBezTo>
                <a:cubicBezTo>
                  <a:pt x="0" y="26"/>
                  <a:pt x="4" y="29"/>
                  <a:pt x="7" y="26"/>
                </a:cubicBezTo>
                <a:cubicBezTo>
                  <a:pt x="13" y="23"/>
                  <a:pt x="17" y="16"/>
                  <a:pt x="19" y="11"/>
                </a:cubicBezTo>
                <a:cubicBezTo>
                  <a:pt x="22" y="6"/>
                  <a:pt x="20" y="0"/>
                  <a:pt x="14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4" name="CustomShape 189"/>
          <p:cNvSpPr/>
          <p:nvPr/>
        </p:nvSpPr>
        <p:spPr>
          <a:xfrm>
            <a:off x="7068039" y="3787873"/>
            <a:ext cx="41395" cy="45714"/>
          </a:xfrm>
          <a:custGeom>
            <a:avLst/>
            <a:gdLst/>
            <a:ahLst/>
            <a:cxnLst/>
            <a:rect l="l" t="t" r="r" b="b"/>
            <a:pathLst>
              <a:path w="10" h="11">
                <a:moveTo>
                  <a:pt x="7" y="1"/>
                </a:moveTo>
                <a:cubicBezTo>
                  <a:pt x="7" y="0"/>
                  <a:pt x="6" y="1"/>
                  <a:pt x="6" y="2"/>
                </a:cubicBezTo>
                <a:cubicBezTo>
                  <a:pt x="7" y="3"/>
                  <a:pt x="9" y="6"/>
                  <a:pt x="7" y="7"/>
                </a:cubicBezTo>
                <a:cubicBezTo>
                  <a:pt x="7" y="9"/>
                  <a:pt x="5" y="9"/>
                  <a:pt x="4" y="9"/>
                </a:cubicBezTo>
                <a:cubicBezTo>
                  <a:pt x="3" y="9"/>
                  <a:pt x="2" y="9"/>
                  <a:pt x="2" y="7"/>
                </a:cubicBezTo>
                <a:cubicBezTo>
                  <a:pt x="1" y="7"/>
                  <a:pt x="2" y="6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1"/>
                  <a:pt x="4" y="1"/>
                  <a:pt x="4" y="1"/>
                </a:cubicBezTo>
                <a:cubicBezTo>
                  <a:pt x="2" y="3"/>
                  <a:pt x="0" y="5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5" y="11"/>
                  <a:pt x="7" y="10"/>
                  <a:pt x="8" y="9"/>
                </a:cubicBezTo>
                <a:cubicBezTo>
                  <a:pt x="10" y="7"/>
                  <a:pt x="9" y="4"/>
                  <a:pt x="8" y="2"/>
                </a:cubicBezTo>
                <a:cubicBezTo>
                  <a:pt x="8" y="2"/>
                  <a:pt x="8" y="1"/>
                  <a:pt x="7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5" name="CustomShape 190"/>
          <p:cNvSpPr/>
          <p:nvPr/>
        </p:nvSpPr>
        <p:spPr>
          <a:xfrm>
            <a:off x="7003248" y="3490912"/>
            <a:ext cx="641077" cy="665193"/>
          </a:xfrm>
          <a:custGeom>
            <a:avLst/>
            <a:gdLst/>
            <a:ahLst/>
            <a:cxnLst/>
            <a:rect l="l" t="t" r="r" b="b"/>
            <a:pathLst>
              <a:path w="151" h="157">
                <a:moveTo>
                  <a:pt x="94" y="28"/>
                </a:moveTo>
                <a:cubicBezTo>
                  <a:pt x="96" y="21"/>
                  <a:pt x="99" y="14"/>
                  <a:pt x="103" y="7"/>
                </a:cubicBezTo>
                <a:cubicBezTo>
                  <a:pt x="105" y="4"/>
                  <a:pt x="105" y="4"/>
                  <a:pt x="105" y="4"/>
                </a:cubicBezTo>
                <a:cubicBezTo>
                  <a:pt x="103" y="3"/>
                  <a:pt x="103" y="3"/>
                  <a:pt x="103" y="3"/>
                </a:cubicBezTo>
                <a:cubicBezTo>
                  <a:pt x="101" y="2"/>
                  <a:pt x="100" y="2"/>
                  <a:pt x="98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4" y="2"/>
                  <a:pt x="94" y="2"/>
                  <a:pt x="94" y="2"/>
                </a:cubicBezTo>
                <a:cubicBezTo>
                  <a:pt x="87" y="10"/>
                  <a:pt x="83" y="19"/>
                  <a:pt x="81" y="29"/>
                </a:cubicBezTo>
                <a:cubicBezTo>
                  <a:pt x="69" y="16"/>
                  <a:pt x="50" y="16"/>
                  <a:pt x="34" y="24"/>
                </a:cubicBezTo>
                <a:cubicBezTo>
                  <a:pt x="15" y="34"/>
                  <a:pt x="6" y="50"/>
                  <a:pt x="3" y="72"/>
                </a:cubicBezTo>
                <a:cubicBezTo>
                  <a:pt x="0" y="93"/>
                  <a:pt x="3" y="116"/>
                  <a:pt x="14" y="135"/>
                </a:cubicBezTo>
                <a:cubicBezTo>
                  <a:pt x="27" y="157"/>
                  <a:pt x="55" y="156"/>
                  <a:pt x="76" y="146"/>
                </a:cubicBezTo>
                <a:cubicBezTo>
                  <a:pt x="81" y="148"/>
                  <a:pt x="86" y="150"/>
                  <a:pt x="91" y="150"/>
                </a:cubicBezTo>
                <a:cubicBezTo>
                  <a:pt x="99" y="150"/>
                  <a:pt x="107" y="146"/>
                  <a:pt x="114" y="141"/>
                </a:cubicBezTo>
                <a:cubicBezTo>
                  <a:pt x="129" y="129"/>
                  <a:pt x="138" y="110"/>
                  <a:pt x="144" y="93"/>
                </a:cubicBezTo>
                <a:cubicBezTo>
                  <a:pt x="150" y="76"/>
                  <a:pt x="151" y="54"/>
                  <a:pt x="137" y="40"/>
                </a:cubicBezTo>
                <a:cubicBezTo>
                  <a:pt x="128" y="30"/>
                  <a:pt x="106" y="18"/>
                  <a:pt x="94" y="28"/>
                </a:cubicBezTo>
                <a:close/>
                <a:moveTo>
                  <a:pt x="96" y="3"/>
                </a:moveTo>
                <a:cubicBezTo>
                  <a:pt x="98" y="4"/>
                  <a:pt x="99" y="5"/>
                  <a:pt x="101" y="6"/>
                </a:cubicBezTo>
                <a:cubicBezTo>
                  <a:pt x="100" y="6"/>
                  <a:pt x="100" y="6"/>
                  <a:pt x="100" y="7"/>
                </a:cubicBezTo>
                <a:cubicBezTo>
                  <a:pt x="99" y="6"/>
                  <a:pt x="98" y="6"/>
                  <a:pt x="97" y="5"/>
                </a:cubicBezTo>
                <a:cubicBezTo>
                  <a:pt x="96" y="5"/>
                  <a:pt x="96" y="4"/>
                  <a:pt x="96" y="4"/>
                </a:cubicBezTo>
                <a:cubicBezTo>
                  <a:pt x="96" y="3"/>
                  <a:pt x="96" y="3"/>
                  <a:pt x="96" y="3"/>
                </a:cubicBezTo>
                <a:close/>
                <a:moveTo>
                  <a:pt x="83" y="37"/>
                </a:moveTo>
                <a:cubicBezTo>
                  <a:pt x="84" y="26"/>
                  <a:pt x="88" y="15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95" y="7"/>
                  <a:pt x="97" y="9"/>
                  <a:pt x="99" y="9"/>
                </a:cubicBezTo>
                <a:cubicBezTo>
                  <a:pt x="91" y="21"/>
                  <a:pt x="87" y="36"/>
                  <a:pt x="86" y="51"/>
                </a:cubicBezTo>
                <a:cubicBezTo>
                  <a:pt x="85" y="50"/>
                  <a:pt x="84" y="50"/>
                  <a:pt x="83" y="50"/>
                </a:cubicBezTo>
                <a:cubicBezTo>
                  <a:pt x="82" y="46"/>
                  <a:pt x="82" y="41"/>
                  <a:pt x="83" y="37"/>
                </a:cubicBezTo>
                <a:close/>
                <a:moveTo>
                  <a:pt x="134" y="104"/>
                </a:moveTo>
                <a:cubicBezTo>
                  <a:pt x="128" y="118"/>
                  <a:pt x="119" y="132"/>
                  <a:pt x="106" y="140"/>
                </a:cubicBezTo>
                <a:cubicBezTo>
                  <a:pt x="99" y="145"/>
                  <a:pt x="91" y="146"/>
                  <a:pt x="83" y="145"/>
                </a:cubicBezTo>
                <a:cubicBezTo>
                  <a:pt x="74" y="144"/>
                  <a:pt x="68" y="138"/>
                  <a:pt x="59" y="140"/>
                </a:cubicBezTo>
                <a:cubicBezTo>
                  <a:pt x="58" y="140"/>
                  <a:pt x="58" y="142"/>
                  <a:pt x="59" y="141"/>
                </a:cubicBezTo>
                <a:cubicBezTo>
                  <a:pt x="64" y="141"/>
                  <a:pt x="68" y="143"/>
                  <a:pt x="72" y="144"/>
                </a:cubicBezTo>
                <a:cubicBezTo>
                  <a:pt x="51" y="148"/>
                  <a:pt x="32" y="153"/>
                  <a:pt x="18" y="132"/>
                </a:cubicBezTo>
                <a:cubicBezTo>
                  <a:pt x="8" y="116"/>
                  <a:pt x="6" y="96"/>
                  <a:pt x="7" y="78"/>
                </a:cubicBezTo>
                <a:cubicBezTo>
                  <a:pt x="9" y="60"/>
                  <a:pt x="14" y="44"/>
                  <a:pt x="28" y="33"/>
                </a:cubicBezTo>
                <a:cubicBezTo>
                  <a:pt x="44" y="22"/>
                  <a:pt x="66" y="18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79" y="38"/>
                  <a:pt x="79" y="44"/>
                  <a:pt x="79" y="49"/>
                </a:cubicBezTo>
                <a:cubicBezTo>
                  <a:pt x="73" y="47"/>
                  <a:pt x="68" y="43"/>
                  <a:pt x="64" y="38"/>
                </a:cubicBezTo>
                <a:cubicBezTo>
                  <a:pt x="64" y="37"/>
                  <a:pt x="63" y="38"/>
                  <a:pt x="63" y="39"/>
                </a:cubicBezTo>
                <a:cubicBezTo>
                  <a:pt x="65" y="44"/>
                  <a:pt x="71" y="50"/>
                  <a:pt x="78" y="53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5" y="56"/>
                  <a:pt x="86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4" y="56"/>
                  <a:pt x="98" y="54"/>
                  <a:pt x="101" y="49"/>
                </a:cubicBezTo>
                <a:cubicBezTo>
                  <a:pt x="101" y="48"/>
                  <a:pt x="100" y="47"/>
                  <a:pt x="99" y="47"/>
                </a:cubicBezTo>
                <a:cubicBezTo>
                  <a:pt x="96" y="49"/>
                  <a:pt x="93" y="50"/>
                  <a:pt x="90" y="50"/>
                </a:cubicBezTo>
                <a:cubicBezTo>
                  <a:pt x="90" y="45"/>
                  <a:pt x="91" y="39"/>
                  <a:pt x="92" y="33"/>
                </a:cubicBezTo>
                <a:cubicBezTo>
                  <a:pt x="102" y="28"/>
                  <a:pt x="110" y="28"/>
                  <a:pt x="121" y="33"/>
                </a:cubicBezTo>
                <a:cubicBezTo>
                  <a:pt x="130" y="37"/>
                  <a:pt x="137" y="46"/>
                  <a:pt x="141" y="55"/>
                </a:cubicBezTo>
                <a:cubicBezTo>
                  <a:pt x="147" y="71"/>
                  <a:pt x="141" y="89"/>
                  <a:pt x="134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6" name="CustomShape 191"/>
          <p:cNvSpPr/>
          <p:nvPr/>
        </p:nvSpPr>
        <p:spPr>
          <a:xfrm>
            <a:off x="7436632" y="3460676"/>
            <a:ext cx="250527" cy="160539"/>
          </a:xfrm>
          <a:custGeom>
            <a:avLst/>
            <a:gdLst/>
            <a:ahLst/>
            <a:cxnLst/>
            <a:rect l="l" t="t" r="r" b="b"/>
            <a:pathLst>
              <a:path w="59" h="38">
                <a:moveTo>
                  <a:pt x="58" y="1"/>
                </a:moveTo>
                <a:cubicBezTo>
                  <a:pt x="58" y="1"/>
                  <a:pt x="58" y="0"/>
                  <a:pt x="57" y="0"/>
                </a:cubicBezTo>
                <a:cubicBezTo>
                  <a:pt x="37" y="1"/>
                  <a:pt x="17" y="9"/>
                  <a:pt x="2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4"/>
                  <a:pt x="0" y="25"/>
                  <a:pt x="1" y="26"/>
                </a:cubicBezTo>
                <a:cubicBezTo>
                  <a:pt x="20" y="38"/>
                  <a:pt x="54" y="25"/>
                  <a:pt x="59" y="3"/>
                </a:cubicBezTo>
                <a:cubicBezTo>
                  <a:pt x="59" y="2"/>
                  <a:pt x="59" y="2"/>
                  <a:pt x="58" y="1"/>
                </a:cubicBezTo>
                <a:close/>
                <a:moveTo>
                  <a:pt x="32" y="23"/>
                </a:moveTo>
                <a:cubicBezTo>
                  <a:pt x="24" y="26"/>
                  <a:pt x="17" y="25"/>
                  <a:pt x="10" y="23"/>
                </a:cubicBezTo>
                <a:cubicBezTo>
                  <a:pt x="25" y="20"/>
                  <a:pt x="39" y="16"/>
                  <a:pt x="52" y="8"/>
                </a:cubicBezTo>
                <a:cubicBezTo>
                  <a:pt x="47" y="15"/>
                  <a:pt x="40" y="20"/>
                  <a:pt x="32" y="23"/>
                </a:cubicBezTo>
                <a:close/>
                <a:moveTo>
                  <a:pt x="6" y="22"/>
                </a:moveTo>
                <a:cubicBezTo>
                  <a:pt x="21" y="11"/>
                  <a:pt x="37" y="7"/>
                  <a:pt x="54" y="4"/>
                </a:cubicBezTo>
                <a:cubicBezTo>
                  <a:pt x="40" y="14"/>
                  <a:pt x="23" y="17"/>
                  <a:pt x="6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7" name="CustomShape 192"/>
          <p:cNvSpPr/>
          <p:nvPr/>
        </p:nvSpPr>
        <p:spPr>
          <a:xfrm>
            <a:off x="11611008" y="3481553"/>
            <a:ext cx="953876" cy="636397"/>
          </a:xfrm>
          <a:custGeom>
            <a:avLst/>
            <a:gdLst/>
            <a:ahLst/>
            <a:cxnLst/>
            <a:rect l="l" t="t" r="r" b="b"/>
            <a:pathLst>
              <a:path w="225" h="150">
                <a:moveTo>
                  <a:pt x="220" y="101"/>
                </a:moveTo>
                <a:cubicBezTo>
                  <a:pt x="211" y="97"/>
                  <a:pt x="211" y="97"/>
                  <a:pt x="211" y="97"/>
                </a:cubicBezTo>
                <a:cubicBezTo>
                  <a:pt x="195" y="87"/>
                  <a:pt x="178" y="78"/>
                  <a:pt x="162" y="69"/>
                </a:cubicBezTo>
                <a:cubicBezTo>
                  <a:pt x="143" y="57"/>
                  <a:pt x="124" y="45"/>
                  <a:pt x="104" y="34"/>
                </a:cubicBezTo>
                <a:cubicBezTo>
                  <a:pt x="95" y="29"/>
                  <a:pt x="86" y="24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59" y="11"/>
                  <a:pt x="59" y="11"/>
                </a:cubicBezTo>
                <a:cubicBezTo>
                  <a:pt x="41" y="8"/>
                  <a:pt x="24" y="4"/>
                  <a:pt x="7" y="1"/>
                </a:cubicBezTo>
                <a:cubicBezTo>
                  <a:pt x="0" y="0"/>
                  <a:pt x="0" y="0"/>
                  <a:pt x="0" y="0"/>
                </a:cubicBezTo>
                <a:cubicBezTo>
                  <a:pt x="2" y="4"/>
                  <a:pt x="2" y="4"/>
                  <a:pt x="2" y="4"/>
                </a:cubicBezTo>
                <a:cubicBezTo>
                  <a:pt x="9" y="14"/>
                  <a:pt x="15" y="25"/>
                  <a:pt x="22" y="35"/>
                </a:cubicBezTo>
                <a:cubicBezTo>
                  <a:pt x="26" y="42"/>
                  <a:pt x="30" y="49"/>
                  <a:pt x="34" y="55"/>
                </a:cubicBezTo>
                <a:cubicBezTo>
                  <a:pt x="37" y="61"/>
                  <a:pt x="37" y="61"/>
                  <a:pt x="37" y="61"/>
                </a:cubicBezTo>
                <a:cubicBezTo>
                  <a:pt x="45" y="66"/>
                  <a:pt x="45" y="66"/>
                  <a:pt x="45" y="66"/>
                </a:cubicBezTo>
                <a:cubicBezTo>
                  <a:pt x="70" y="82"/>
                  <a:pt x="95" y="99"/>
                  <a:pt x="121" y="114"/>
                </a:cubicBezTo>
                <a:cubicBezTo>
                  <a:pt x="142" y="126"/>
                  <a:pt x="164" y="137"/>
                  <a:pt x="187" y="147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10" y="144"/>
                  <a:pt x="216" y="140"/>
                  <a:pt x="220" y="133"/>
                </a:cubicBezTo>
                <a:cubicBezTo>
                  <a:pt x="224" y="125"/>
                  <a:pt x="225" y="117"/>
                  <a:pt x="223" y="109"/>
                </a:cubicBezTo>
                <a:lnTo>
                  <a:pt x="220" y="101"/>
                </a:lnTo>
                <a:close/>
                <a:moveTo>
                  <a:pt x="156" y="127"/>
                </a:moveTo>
                <a:cubicBezTo>
                  <a:pt x="169" y="123"/>
                  <a:pt x="179" y="108"/>
                  <a:pt x="181" y="94"/>
                </a:cubicBezTo>
                <a:cubicBezTo>
                  <a:pt x="183" y="96"/>
                  <a:pt x="186" y="97"/>
                  <a:pt x="188" y="98"/>
                </a:cubicBezTo>
                <a:cubicBezTo>
                  <a:pt x="191" y="100"/>
                  <a:pt x="194" y="101"/>
                  <a:pt x="197" y="103"/>
                </a:cubicBezTo>
                <a:cubicBezTo>
                  <a:pt x="196" y="109"/>
                  <a:pt x="195" y="114"/>
                  <a:pt x="191" y="119"/>
                </a:cubicBezTo>
                <a:cubicBezTo>
                  <a:pt x="186" y="127"/>
                  <a:pt x="180" y="130"/>
                  <a:pt x="172" y="134"/>
                </a:cubicBezTo>
                <a:cubicBezTo>
                  <a:pt x="167" y="132"/>
                  <a:pt x="162" y="130"/>
                  <a:pt x="156" y="127"/>
                </a:cubicBezTo>
                <a:close/>
                <a:moveTo>
                  <a:pt x="29" y="10"/>
                </a:moveTo>
                <a:cubicBezTo>
                  <a:pt x="28" y="13"/>
                  <a:pt x="28" y="15"/>
                  <a:pt x="26" y="17"/>
                </a:cubicBezTo>
                <a:cubicBezTo>
                  <a:pt x="25" y="20"/>
                  <a:pt x="22" y="21"/>
                  <a:pt x="20" y="23"/>
                </a:cubicBezTo>
                <a:cubicBezTo>
                  <a:pt x="17" y="17"/>
                  <a:pt x="13" y="12"/>
                  <a:pt x="10" y="6"/>
                </a:cubicBezTo>
                <a:cubicBezTo>
                  <a:pt x="16" y="8"/>
                  <a:pt x="22" y="9"/>
                  <a:pt x="29" y="10"/>
                </a:cubicBezTo>
                <a:close/>
                <a:moveTo>
                  <a:pt x="62" y="30"/>
                </a:moveTo>
                <a:cubicBezTo>
                  <a:pt x="59" y="29"/>
                  <a:pt x="57" y="33"/>
                  <a:pt x="59" y="34"/>
                </a:cubicBezTo>
                <a:cubicBezTo>
                  <a:pt x="60" y="35"/>
                  <a:pt x="74" y="46"/>
                  <a:pt x="64" y="45"/>
                </a:cubicBezTo>
                <a:cubicBezTo>
                  <a:pt x="61" y="45"/>
                  <a:pt x="58" y="44"/>
                  <a:pt x="55" y="42"/>
                </a:cubicBezTo>
                <a:cubicBezTo>
                  <a:pt x="54" y="42"/>
                  <a:pt x="53" y="43"/>
                  <a:pt x="54" y="44"/>
                </a:cubicBezTo>
                <a:cubicBezTo>
                  <a:pt x="58" y="48"/>
                  <a:pt x="66" y="58"/>
                  <a:pt x="56" y="60"/>
                </a:cubicBezTo>
                <a:cubicBezTo>
                  <a:pt x="51" y="61"/>
                  <a:pt x="46" y="60"/>
                  <a:pt x="41" y="58"/>
                </a:cubicBezTo>
                <a:cubicBezTo>
                  <a:pt x="36" y="50"/>
                  <a:pt x="31" y="41"/>
                  <a:pt x="26" y="33"/>
                </a:cubicBezTo>
                <a:cubicBezTo>
                  <a:pt x="24" y="30"/>
                  <a:pt x="23" y="28"/>
                  <a:pt x="22" y="26"/>
                </a:cubicBezTo>
                <a:cubicBezTo>
                  <a:pt x="25" y="25"/>
                  <a:pt x="28" y="22"/>
                  <a:pt x="30" y="19"/>
                </a:cubicBezTo>
                <a:cubicBezTo>
                  <a:pt x="32" y="17"/>
                  <a:pt x="33" y="14"/>
                  <a:pt x="33" y="11"/>
                </a:cubicBezTo>
                <a:cubicBezTo>
                  <a:pt x="44" y="13"/>
                  <a:pt x="54" y="15"/>
                  <a:pt x="64" y="16"/>
                </a:cubicBezTo>
                <a:cubicBezTo>
                  <a:pt x="66" y="19"/>
                  <a:pt x="75" y="37"/>
                  <a:pt x="62" y="30"/>
                </a:cubicBezTo>
                <a:close/>
                <a:moveTo>
                  <a:pt x="175" y="82"/>
                </a:moveTo>
                <a:cubicBezTo>
                  <a:pt x="175" y="98"/>
                  <a:pt x="170" y="121"/>
                  <a:pt x="152" y="125"/>
                </a:cubicBezTo>
                <a:cubicBezTo>
                  <a:pt x="141" y="120"/>
                  <a:pt x="130" y="114"/>
                  <a:pt x="119" y="108"/>
                </a:cubicBezTo>
                <a:cubicBezTo>
                  <a:pt x="96" y="95"/>
                  <a:pt x="74" y="79"/>
                  <a:pt x="51" y="65"/>
                </a:cubicBezTo>
                <a:cubicBezTo>
                  <a:pt x="56" y="66"/>
                  <a:pt x="60" y="65"/>
                  <a:pt x="63" y="62"/>
                </a:cubicBezTo>
                <a:cubicBezTo>
                  <a:pt x="67" y="56"/>
                  <a:pt x="64" y="51"/>
                  <a:pt x="60" y="47"/>
                </a:cubicBezTo>
                <a:cubicBezTo>
                  <a:pt x="64" y="48"/>
                  <a:pt x="71" y="49"/>
                  <a:pt x="72" y="46"/>
                </a:cubicBezTo>
                <a:cubicBezTo>
                  <a:pt x="74" y="43"/>
                  <a:pt x="71" y="39"/>
                  <a:pt x="68" y="36"/>
                </a:cubicBezTo>
                <a:cubicBezTo>
                  <a:pt x="74" y="34"/>
                  <a:pt x="74" y="27"/>
                  <a:pt x="71" y="20"/>
                </a:cubicBezTo>
                <a:cubicBezTo>
                  <a:pt x="80" y="26"/>
                  <a:pt x="89" y="31"/>
                  <a:pt x="98" y="36"/>
                </a:cubicBezTo>
                <a:cubicBezTo>
                  <a:pt x="118" y="47"/>
                  <a:pt x="136" y="59"/>
                  <a:pt x="156" y="70"/>
                </a:cubicBezTo>
                <a:cubicBezTo>
                  <a:pt x="162" y="74"/>
                  <a:pt x="169" y="78"/>
                  <a:pt x="175" y="82"/>
                </a:cubicBezTo>
                <a:close/>
                <a:moveTo>
                  <a:pt x="197" y="95"/>
                </a:moveTo>
                <a:cubicBezTo>
                  <a:pt x="197" y="96"/>
                  <a:pt x="197" y="98"/>
                  <a:pt x="197" y="99"/>
                </a:cubicBezTo>
                <a:cubicBezTo>
                  <a:pt x="194" y="97"/>
                  <a:pt x="192" y="95"/>
                  <a:pt x="189" y="93"/>
                </a:cubicBezTo>
                <a:cubicBezTo>
                  <a:pt x="186" y="92"/>
                  <a:pt x="184" y="90"/>
                  <a:pt x="181" y="89"/>
                </a:cubicBezTo>
                <a:cubicBezTo>
                  <a:pt x="181" y="88"/>
                  <a:pt x="181" y="86"/>
                  <a:pt x="181" y="85"/>
                </a:cubicBezTo>
                <a:cubicBezTo>
                  <a:pt x="186" y="88"/>
                  <a:pt x="192" y="91"/>
                  <a:pt x="197" y="95"/>
                </a:cubicBezTo>
                <a:close/>
                <a:moveTo>
                  <a:pt x="216" y="105"/>
                </a:moveTo>
                <a:cubicBezTo>
                  <a:pt x="220" y="114"/>
                  <a:pt x="221" y="122"/>
                  <a:pt x="215" y="131"/>
                </a:cubicBezTo>
                <a:cubicBezTo>
                  <a:pt x="210" y="137"/>
                  <a:pt x="204" y="142"/>
                  <a:pt x="196" y="144"/>
                </a:cubicBezTo>
                <a:cubicBezTo>
                  <a:pt x="190" y="142"/>
                  <a:pt x="183" y="139"/>
                  <a:pt x="177" y="136"/>
                </a:cubicBezTo>
                <a:cubicBezTo>
                  <a:pt x="192" y="134"/>
                  <a:pt x="206" y="113"/>
                  <a:pt x="203" y="98"/>
                </a:cubicBezTo>
                <a:cubicBezTo>
                  <a:pt x="208" y="100"/>
                  <a:pt x="212" y="103"/>
                  <a:pt x="216" y="10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9" name="CustomShape 194"/>
          <p:cNvSpPr/>
          <p:nvPr/>
        </p:nvSpPr>
        <p:spPr>
          <a:xfrm>
            <a:off x="12369789" y="3944813"/>
            <a:ext cx="30236" cy="2879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2" y="1"/>
                </a:moveTo>
                <a:cubicBezTo>
                  <a:pt x="3" y="2"/>
                  <a:pt x="4" y="3"/>
                  <a:pt x="6" y="4"/>
                </a:cubicBezTo>
                <a:cubicBezTo>
                  <a:pt x="7" y="5"/>
                  <a:pt x="6" y="7"/>
                  <a:pt x="5" y="6"/>
                </a:cubicBezTo>
                <a:cubicBezTo>
                  <a:pt x="3" y="5"/>
                  <a:pt x="1" y="4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CustomShape 197"/>
          <p:cNvSpPr/>
          <p:nvPr/>
        </p:nvSpPr>
        <p:spPr>
          <a:xfrm>
            <a:off x="12271522" y="3881461"/>
            <a:ext cx="174577" cy="168098"/>
          </a:xfrm>
          <a:custGeom>
            <a:avLst/>
            <a:gdLst/>
            <a:ahLst/>
            <a:cxnLst/>
            <a:rect l="l" t="t" r="r" b="b"/>
            <a:pathLst>
              <a:path w="41" h="40">
                <a:moveTo>
                  <a:pt x="41" y="9"/>
                </a:moveTo>
                <a:cubicBezTo>
                  <a:pt x="38" y="7"/>
                  <a:pt x="35" y="6"/>
                  <a:pt x="32" y="4"/>
                </a:cubicBezTo>
                <a:cubicBezTo>
                  <a:pt x="30" y="3"/>
                  <a:pt x="27" y="2"/>
                  <a:pt x="25" y="0"/>
                </a:cubicBezTo>
                <a:cubicBezTo>
                  <a:pt x="23" y="14"/>
                  <a:pt x="13" y="29"/>
                  <a:pt x="0" y="33"/>
                </a:cubicBezTo>
                <a:cubicBezTo>
                  <a:pt x="6" y="36"/>
                  <a:pt x="11" y="38"/>
                  <a:pt x="16" y="40"/>
                </a:cubicBezTo>
                <a:cubicBezTo>
                  <a:pt x="24" y="36"/>
                  <a:pt x="30" y="33"/>
                  <a:pt x="35" y="25"/>
                </a:cubicBezTo>
                <a:cubicBezTo>
                  <a:pt x="39" y="20"/>
                  <a:pt x="40" y="15"/>
                  <a:pt x="41" y="9"/>
                </a:cubicBezTo>
                <a:close/>
                <a:moveTo>
                  <a:pt x="28" y="21"/>
                </a:moveTo>
                <a:cubicBezTo>
                  <a:pt x="26" y="20"/>
                  <a:pt x="24" y="19"/>
                  <a:pt x="23" y="17"/>
                </a:cubicBezTo>
                <a:cubicBezTo>
                  <a:pt x="23" y="16"/>
                  <a:pt x="24" y="15"/>
                  <a:pt x="25" y="16"/>
                </a:cubicBezTo>
                <a:cubicBezTo>
                  <a:pt x="26" y="17"/>
                  <a:pt x="27" y="18"/>
                  <a:pt x="29" y="19"/>
                </a:cubicBezTo>
                <a:cubicBezTo>
                  <a:pt x="30" y="20"/>
                  <a:pt x="29" y="22"/>
                  <a:pt x="28" y="21"/>
                </a:cubicBezTo>
                <a:close/>
                <a:moveTo>
                  <a:pt x="26" y="10"/>
                </a:moveTo>
                <a:cubicBezTo>
                  <a:pt x="26" y="9"/>
                  <a:pt x="27" y="8"/>
                  <a:pt x="27" y="8"/>
                </a:cubicBezTo>
                <a:cubicBezTo>
                  <a:pt x="29" y="8"/>
                  <a:pt x="30" y="9"/>
                  <a:pt x="32" y="10"/>
                </a:cubicBezTo>
                <a:cubicBezTo>
                  <a:pt x="33" y="12"/>
                  <a:pt x="34" y="13"/>
                  <a:pt x="36" y="14"/>
                </a:cubicBezTo>
                <a:cubicBezTo>
                  <a:pt x="37" y="15"/>
                  <a:pt x="36" y="17"/>
                  <a:pt x="35" y="16"/>
                </a:cubicBezTo>
                <a:cubicBezTo>
                  <a:pt x="33" y="16"/>
                  <a:pt x="31" y="15"/>
                  <a:pt x="30" y="14"/>
                </a:cubicBezTo>
                <a:cubicBezTo>
                  <a:pt x="28" y="13"/>
                  <a:pt x="27" y="12"/>
                  <a:pt x="26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3" name="CustomShape 198"/>
          <p:cNvSpPr/>
          <p:nvPr/>
        </p:nvSpPr>
        <p:spPr>
          <a:xfrm>
            <a:off x="11826980" y="3567222"/>
            <a:ext cx="525172" cy="444182"/>
          </a:xfrm>
          <a:custGeom>
            <a:avLst/>
            <a:gdLst/>
            <a:ahLst/>
            <a:cxnLst/>
            <a:rect l="l" t="t" r="r" b="b"/>
            <a:pathLst>
              <a:path w="124" h="105">
                <a:moveTo>
                  <a:pt x="124" y="62"/>
                </a:moveTo>
                <a:cubicBezTo>
                  <a:pt x="118" y="58"/>
                  <a:pt x="111" y="54"/>
                  <a:pt x="105" y="50"/>
                </a:cubicBezTo>
                <a:cubicBezTo>
                  <a:pt x="85" y="39"/>
                  <a:pt x="67" y="27"/>
                  <a:pt x="47" y="16"/>
                </a:cubicBezTo>
                <a:cubicBezTo>
                  <a:pt x="38" y="11"/>
                  <a:pt x="29" y="6"/>
                  <a:pt x="20" y="0"/>
                </a:cubicBezTo>
                <a:cubicBezTo>
                  <a:pt x="23" y="7"/>
                  <a:pt x="23" y="14"/>
                  <a:pt x="17" y="16"/>
                </a:cubicBezTo>
                <a:cubicBezTo>
                  <a:pt x="20" y="19"/>
                  <a:pt x="23" y="23"/>
                  <a:pt x="21" y="26"/>
                </a:cubicBezTo>
                <a:cubicBezTo>
                  <a:pt x="20" y="29"/>
                  <a:pt x="13" y="28"/>
                  <a:pt x="9" y="27"/>
                </a:cubicBezTo>
                <a:cubicBezTo>
                  <a:pt x="13" y="31"/>
                  <a:pt x="16" y="36"/>
                  <a:pt x="12" y="42"/>
                </a:cubicBezTo>
                <a:cubicBezTo>
                  <a:pt x="9" y="45"/>
                  <a:pt x="5" y="46"/>
                  <a:pt x="0" y="45"/>
                </a:cubicBezTo>
                <a:cubicBezTo>
                  <a:pt x="23" y="59"/>
                  <a:pt x="45" y="75"/>
                  <a:pt x="68" y="88"/>
                </a:cubicBezTo>
                <a:cubicBezTo>
                  <a:pt x="79" y="94"/>
                  <a:pt x="90" y="100"/>
                  <a:pt x="101" y="105"/>
                </a:cubicBezTo>
                <a:cubicBezTo>
                  <a:pt x="119" y="101"/>
                  <a:pt x="124" y="78"/>
                  <a:pt x="124" y="6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199"/>
          <p:cNvSpPr/>
          <p:nvPr/>
        </p:nvSpPr>
        <p:spPr>
          <a:xfrm>
            <a:off x="11826980" y="3757637"/>
            <a:ext cx="522292" cy="253767"/>
          </a:xfrm>
          <a:custGeom>
            <a:avLst/>
            <a:gdLst/>
            <a:ahLst/>
            <a:cxnLst/>
            <a:rect l="l" t="t" r="r" b="b"/>
            <a:pathLst>
              <a:path w="123" h="60">
                <a:moveTo>
                  <a:pt x="121" y="33"/>
                </a:moveTo>
                <a:cubicBezTo>
                  <a:pt x="115" y="38"/>
                  <a:pt x="107" y="37"/>
                  <a:pt x="100" y="33"/>
                </a:cubicBezTo>
                <a:cubicBezTo>
                  <a:pt x="102" y="35"/>
                  <a:pt x="104" y="37"/>
                  <a:pt x="107" y="40"/>
                </a:cubicBezTo>
                <a:cubicBezTo>
                  <a:pt x="108" y="41"/>
                  <a:pt x="107" y="45"/>
                  <a:pt x="104" y="44"/>
                </a:cubicBezTo>
                <a:cubicBezTo>
                  <a:pt x="85" y="41"/>
                  <a:pt x="69" y="31"/>
                  <a:pt x="52" y="23"/>
                </a:cubicBezTo>
                <a:cubicBezTo>
                  <a:pt x="35" y="16"/>
                  <a:pt x="18" y="9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23" y="14"/>
                  <a:pt x="45" y="30"/>
                  <a:pt x="68" y="43"/>
                </a:cubicBezTo>
                <a:cubicBezTo>
                  <a:pt x="79" y="49"/>
                  <a:pt x="90" y="55"/>
                  <a:pt x="101" y="60"/>
                </a:cubicBezTo>
                <a:cubicBezTo>
                  <a:pt x="115" y="57"/>
                  <a:pt x="121" y="44"/>
                  <a:pt x="123" y="30"/>
                </a:cubicBezTo>
                <a:cubicBezTo>
                  <a:pt x="122" y="31"/>
                  <a:pt x="122" y="32"/>
                  <a:pt x="121" y="3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CustomShape 200"/>
          <p:cNvSpPr/>
          <p:nvPr/>
        </p:nvSpPr>
        <p:spPr>
          <a:xfrm>
            <a:off x="11703156" y="3529067"/>
            <a:ext cx="225331" cy="210933"/>
          </a:xfrm>
          <a:custGeom>
            <a:avLst/>
            <a:gdLst/>
            <a:ahLst/>
            <a:cxnLst/>
            <a:rect l="l" t="t" r="r" b="b"/>
            <a:pathLst>
              <a:path w="53" h="50">
                <a:moveTo>
                  <a:pt x="32" y="33"/>
                </a:moveTo>
                <a:cubicBezTo>
                  <a:pt x="31" y="32"/>
                  <a:pt x="32" y="31"/>
                  <a:pt x="33" y="31"/>
                </a:cubicBezTo>
                <a:cubicBezTo>
                  <a:pt x="36" y="33"/>
                  <a:pt x="39" y="34"/>
                  <a:pt x="42" y="34"/>
                </a:cubicBezTo>
                <a:cubicBezTo>
                  <a:pt x="52" y="35"/>
                  <a:pt x="38" y="24"/>
                  <a:pt x="37" y="23"/>
                </a:cubicBezTo>
                <a:cubicBezTo>
                  <a:pt x="35" y="22"/>
                  <a:pt x="37" y="18"/>
                  <a:pt x="40" y="19"/>
                </a:cubicBezTo>
                <a:cubicBezTo>
                  <a:pt x="53" y="26"/>
                  <a:pt x="44" y="8"/>
                  <a:pt x="42" y="5"/>
                </a:cubicBezTo>
                <a:cubicBezTo>
                  <a:pt x="32" y="4"/>
                  <a:pt x="22" y="2"/>
                  <a:pt x="11" y="0"/>
                </a:cubicBezTo>
                <a:cubicBezTo>
                  <a:pt x="11" y="3"/>
                  <a:pt x="10" y="6"/>
                  <a:pt x="8" y="8"/>
                </a:cubicBezTo>
                <a:cubicBezTo>
                  <a:pt x="6" y="11"/>
                  <a:pt x="3" y="14"/>
                  <a:pt x="0" y="15"/>
                </a:cubicBezTo>
                <a:cubicBezTo>
                  <a:pt x="1" y="17"/>
                  <a:pt x="2" y="19"/>
                  <a:pt x="4" y="22"/>
                </a:cubicBezTo>
                <a:cubicBezTo>
                  <a:pt x="9" y="30"/>
                  <a:pt x="14" y="39"/>
                  <a:pt x="19" y="47"/>
                </a:cubicBezTo>
                <a:cubicBezTo>
                  <a:pt x="24" y="49"/>
                  <a:pt x="29" y="50"/>
                  <a:pt x="34" y="49"/>
                </a:cubicBezTo>
                <a:cubicBezTo>
                  <a:pt x="44" y="47"/>
                  <a:pt x="36" y="37"/>
                  <a:pt x="32" y="3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" name="CustomShape 201"/>
          <p:cNvSpPr/>
          <p:nvPr/>
        </p:nvSpPr>
        <p:spPr>
          <a:xfrm>
            <a:off x="11652403" y="3506750"/>
            <a:ext cx="80989" cy="73070"/>
          </a:xfrm>
          <a:custGeom>
            <a:avLst/>
            <a:gdLst/>
            <a:ahLst/>
            <a:cxnLst/>
            <a:rect l="l" t="t" r="r" b="b"/>
            <a:pathLst>
              <a:path w="19" h="17">
                <a:moveTo>
                  <a:pt x="19" y="4"/>
                </a:moveTo>
                <a:cubicBezTo>
                  <a:pt x="12" y="3"/>
                  <a:pt x="6" y="2"/>
                  <a:pt x="0" y="0"/>
                </a:cubicBezTo>
                <a:cubicBezTo>
                  <a:pt x="3" y="6"/>
                  <a:pt x="7" y="11"/>
                  <a:pt x="10" y="17"/>
                </a:cubicBezTo>
                <a:cubicBezTo>
                  <a:pt x="12" y="15"/>
                  <a:pt x="15" y="14"/>
                  <a:pt x="16" y="11"/>
                </a:cubicBezTo>
                <a:cubicBezTo>
                  <a:pt x="18" y="9"/>
                  <a:pt x="18" y="7"/>
                  <a:pt x="19" y="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02"/>
          <p:cNvSpPr/>
          <p:nvPr/>
        </p:nvSpPr>
        <p:spPr>
          <a:xfrm>
            <a:off x="12361870" y="3897299"/>
            <a:ext cx="185736" cy="195095"/>
          </a:xfrm>
          <a:custGeom>
            <a:avLst/>
            <a:gdLst/>
            <a:ahLst/>
            <a:cxnLst/>
            <a:rect l="l" t="t" r="r" b="b"/>
            <a:pathLst>
              <a:path w="44" h="46">
                <a:moveTo>
                  <a:pt x="0" y="38"/>
                </a:moveTo>
                <a:cubicBezTo>
                  <a:pt x="6" y="41"/>
                  <a:pt x="13" y="44"/>
                  <a:pt x="19" y="46"/>
                </a:cubicBezTo>
                <a:cubicBezTo>
                  <a:pt x="27" y="44"/>
                  <a:pt x="33" y="39"/>
                  <a:pt x="38" y="33"/>
                </a:cubicBezTo>
                <a:cubicBezTo>
                  <a:pt x="44" y="24"/>
                  <a:pt x="43" y="16"/>
                  <a:pt x="39" y="7"/>
                </a:cubicBezTo>
                <a:cubicBezTo>
                  <a:pt x="35" y="5"/>
                  <a:pt x="31" y="2"/>
                  <a:pt x="26" y="0"/>
                </a:cubicBezTo>
                <a:cubicBezTo>
                  <a:pt x="29" y="15"/>
                  <a:pt x="15" y="36"/>
                  <a:pt x="0" y="38"/>
                </a:cubicBezTo>
                <a:close/>
                <a:moveTo>
                  <a:pt x="36" y="17"/>
                </a:moveTo>
                <a:cubicBezTo>
                  <a:pt x="36" y="16"/>
                  <a:pt x="36" y="15"/>
                  <a:pt x="36" y="14"/>
                </a:cubicBezTo>
                <a:cubicBezTo>
                  <a:pt x="36" y="12"/>
                  <a:pt x="37" y="12"/>
                  <a:pt x="38" y="14"/>
                </a:cubicBezTo>
                <a:cubicBezTo>
                  <a:pt x="38" y="14"/>
                  <a:pt x="38" y="15"/>
                  <a:pt x="39" y="16"/>
                </a:cubicBezTo>
                <a:cubicBezTo>
                  <a:pt x="39" y="18"/>
                  <a:pt x="36" y="18"/>
                  <a:pt x="36" y="17"/>
                </a:cubicBezTo>
                <a:close/>
                <a:moveTo>
                  <a:pt x="34" y="16"/>
                </a:moveTo>
                <a:cubicBezTo>
                  <a:pt x="35" y="17"/>
                  <a:pt x="35" y="18"/>
                  <a:pt x="35" y="20"/>
                </a:cubicBezTo>
                <a:cubicBezTo>
                  <a:pt x="35" y="21"/>
                  <a:pt x="33" y="21"/>
                  <a:pt x="33" y="20"/>
                </a:cubicBezTo>
                <a:cubicBezTo>
                  <a:pt x="33" y="18"/>
                  <a:pt x="32" y="17"/>
                  <a:pt x="32" y="16"/>
                </a:cubicBezTo>
                <a:cubicBezTo>
                  <a:pt x="32" y="15"/>
                  <a:pt x="34" y="15"/>
                  <a:pt x="34" y="16"/>
                </a:cubicBezTo>
                <a:close/>
              </a:path>
            </a:pathLst>
          </a:custGeom>
          <a:solidFill>
            <a:srgbClr val="F071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05"/>
          <p:cNvSpPr/>
          <p:nvPr/>
        </p:nvSpPr>
        <p:spPr>
          <a:xfrm>
            <a:off x="6609459" y="5025752"/>
            <a:ext cx="157300" cy="182496"/>
          </a:xfrm>
          <a:custGeom>
            <a:avLst/>
            <a:gdLst/>
            <a:ahLst/>
            <a:cxnLst/>
            <a:rect l="l" t="t" r="r" b="b"/>
            <a:pathLst>
              <a:path w="37" h="43">
                <a:moveTo>
                  <a:pt x="6" y="7"/>
                </a:moveTo>
                <a:cubicBezTo>
                  <a:pt x="3" y="10"/>
                  <a:pt x="1" y="14"/>
                  <a:pt x="0" y="19"/>
                </a:cubicBezTo>
                <a:cubicBezTo>
                  <a:pt x="0" y="25"/>
                  <a:pt x="2" y="31"/>
                  <a:pt x="8" y="35"/>
                </a:cubicBezTo>
                <a:cubicBezTo>
                  <a:pt x="18" y="43"/>
                  <a:pt x="26" y="40"/>
                  <a:pt x="34" y="33"/>
                </a:cubicBezTo>
                <a:cubicBezTo>
                  <a:pt x="37" y="28"/>
                  <a:pt x="37" y="22"/>
                  <a:pt x="36" y="16"/>
                </a:cubicBezTo>
                <a:cubicBezTo>
                  <a:pt x="32" y="0"/>
                  <a:pt x="18" y="1"/>
                  <a:pt x="6" y="7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2" name="CustomShape 207"/>
          <p:cNvSpPr/>
          <p:nvPr/>
        </p:nvSpPr>
        <p:spPr>
          <a:xfrm>
            <a:off x="6163477" y="4143147"/>
            <a:ext cx="127063" cy="154060"/>
          </a:xfrm>
          <a:custGeom>
            <a:avLst/>
            <a:gdLst/>
            <a:ahLst/>
            <a:cxnLst/>
            <a:rect l="l" t="t" r="r" b="b"/>
            <a:pathLst>
              <a:path w="30" h="36">
                <a:moveTo>
                  <a:pt x="4" y="26"/>
                </a:moveTo>
                <a:cubicBezTo>
                  <a:pt x="8" y="15"/>
                  <a:pt x="18" y="3"/>
                  <a:pt x="30" y="1"/>
                </a:cubicBezTo>
                <a:cubicBezTo>
                  <a:pt x="26" y="0"/>
                  <a:pt x="21" y="0"/>
                  <a:pt x="17" y="2"/>
                </a:cubicBezTo>
                <a:cubicBezTo>
                  <a:pt x="8" y="6"/>
                  <a:pt x="4" y="14"/>
                  <a:pt x="0" y="22"/>
                </a:cubicBezTo>
                <a:cubicBezTo>
                  <a:pt x="0" y="27"/>
                  <a:pt x="1" y="32"/>
                  <a:pt x="3" y="36"/>
                </a:cubicBezTo>
                <a:cubicBezTo>
                  <a:pt x="3" y="33"/>
                  <a:pt x="3" y="30"/>
                  <a:pt x="4" y="26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3" name="CustomShape 208"/>
          <p:cNvSpPr/>
          <p:nvPr/>
        </p:nvSpPr>
        <p:spPr>
          <a:xfrm>
            <a:off x="6609459" y="5154255"/>
            <a:ext cx="109426" cy="92148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0" y="0"/>
                </a:moveTo>
                <a:cubicBezTo>
                  <a:pt x="2" y="12"/>
                  <a:pt x="11" y="22"/>
                  <a:pt x="24" y="15"/>
                </a:cubicBezTo>
                <a:cubicBezTo>
                  <a:pt x="24" y="15"/>
                  <a:pt x="25" y="14"/>
                  <a:pt x="26" y="14"/>
                </a:cubicBezTo>
                <a:cubicBezTo>
                  <a:pt x="16" y="15"/>
                  <a:pt x="5" y="9"/>
                  <a:pt x="0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09"/>
          <p:cNvSpPr/>
          <p:nvPr/>
        </p:nvSpPr>
        <p:spPr>
          <a:xfrm>
            <a:off x="6096886" y="4571851"/>
            <a:ext cx="88908" cy="157300"/>
          </a:xfrm>
          <a:custGeom>
            <a:avLst/>
            <a:gdLst/>
            <a:ahLst/>
            <a:cxnLst/>
            <a:rect l="l" t="t" r="r" b="b"/>
            <a:pathLst>
              <a:path w="21" h="37">
                <a:moveTo>
                  <a:pt x="4" y="21"/>
                </a:moveTo>
                <a:cubicBezTo>
                  <a:pt x="3" y="13"/>
                  <a:pt x="4" y="6"/>
                  <a:pt x="8" y="0"/>
                </a:cubicBezTo>
                <a:cubicBezTo>
                  <a:pt x="7" y="1"/>
                  <a:pt x="6" y="2"/>
                  <a:pt x="5" y="3"/>
                </a:cubicBezTo>
                <a:cubicBezTo>
                  <a:pt x="1" y="9"/>
                  <a:pt x="0" y="17"/>
                  <a:pt x="3" y="24"/>
                </a:cubicBezTo>
                <a:cubicBezTo>
                  <a:pt x="7" y="32"/>
                  <a:pt x="14" y="37"/>
                  <a:pt x="21" y="37"/>
                </a:cubicBezTo>
                <a:cubicBezTo>
                  <a:pt x="13" y="36"/>
                  <a:pt x="5" y="30"/>
                  <a:pt x="4" y="2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" name="CustomShape 210"/>
          <p:cNvSpPr/>
          <p:nvPr/>
        </p:nvSpPr>
        <p:spPr>
          <a:xfrm>
            <a:off x="6295220" y="4860893"/>
            <a:ext cx="182496" cy="225331"/>
          </a:xfrm>
          <a:custGeom>
            <a:avLst/>
            <a:gdLst/>
            <a:ahLst/>
            <a:cxnLst/>
            <a:rect l="l" t="t" r="r" b="b"/>
            <a:pathLst>
              <a:path w="43" h="53">
                <a:moveTo>
                  <a:pt x="26" y="1"/>
                </a:moveTo>
                <a:cubicBezTo>
                  <a:pt x="16" y="0"/>
                  <a:pt x="8" y="9"/>
                  <a:pt x="5" y="19"/>
                </a:cubicBezTo>
                <a:cubicBezTo>
                  <a:pt x="0" y="34"/>
                  <a:pt x="2" y="45"/>
                  <a:pt x="16" y="53"/>
                </a:cubicBezTo>
                <a:cubicBezTo>
                  <a:pt x="20" y="53"/>
                  <a:pt x="24" y="51"/>
                  <a:pt x="28" y="48"/>
                </a:cubicBezTo>
                <a:cubicBezTo>
                  <a:pt x="38" y="39"/>
                  <a:pt x="43" y="22"/>
                  <a:pt x="37" y="10"/>
                </a:cubicBezTo>
                <a:cubicBezTo>
                  <a:pt x="34" y="6"/>
                  <a:pt x="31" y="3"/>
                  <a:pt x="26" y="1"/>
                </a:cubicBezTo>
                <a:close/>
              </a:path>
            </a:pathLst>
          </a:custGeom>
          <a:solidFill>
            <a:srgbClr val="519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6" name="CustomShape 211"/>
          <p:cNvSpPr/>
          <p:nvPr/>
        </p:nvSpPr>
        <p:spPr>
          <a:xfrm>
            <a:off x="6122083" y="4521098"/>
            <a:ext cx="185736" cy="200134"/>
          </a:xfrm>
          <a:custGeom>
            <a:avLst/>
            <a:gdLst/>
            <a:ahLst/>
            <a:cxnLst/>
            <a:rect l="l" t="t" r="r" b="b"/>
            <a:pathLst>
              <a:path w="44" h="47">
                <a:moveTo>
                  <a:pt x="2" y="30"/>
                </a:moveTo>
                <a:cubicBezTo>
                  <a:pt x="3" y="36"/>
                  <a:pt x="6" y="42"/>
                  <a:pt x="12" y="44"/>
                </a:cubicBezTo>
                <a:cubicBezTo>
                  <a:pt x="19" y="47"/>
                  <a:pt x="25" y="45"/>
                  <a:pt x="31" y="43"/>
                </a:cubicBezTo>
                <a:cubicBezTo>
                  <a:pt x="39" y="35"/>
                  <a:pt x="44" y="22"/>
                  <a:pt x="38" y="11"/>
                </a:cubicBezTo>
                <a:cubicBezTo>
                  <a:pt x="34" y="4"/>
                  <a:pt x="27" y="0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7" y="8"/>
                  <a:pt x="0" y="19"/>
                  <a:pt x="2" y="30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7" name="CustomShape 212"/>
          <p:cNvSpPr/>
          <p:nvPr/>
        </p:nvSpPr>
        <p:spPr>
          <a:xfrm>
            <a:off x="6269663" y="4868813"/>
            <a:ext cx="68391" cy="199774"/>
          </a:xfrm>
          <a:custGeom>
            <a:avLst/>
            <a:gdLst/>
            <a:ahLst/>
            <a:cxnLst/>
            <a:rect l="l" t="t" r="r" b="b"/>
            <a:pathLst>
              <a:path w="16" h="47">
                <a:moveTo>
                  <a:pt x="16" y="0"/>
                </a:moveTo>
                <a:cubicBezTo>
                  <a:pt x="10" y="3"/>
                  <a:pt x="7" y="9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0" y="22"/>
                  <a:pt x="0" y="30"/>
                  <a:pt x="2" y="37"/>
                </a:cubicBezTo>
                <a:cubicBezTo>
                  <a:pt x="3" y="41"/>
                  <a:pt x="5" y="45"/>
                  <a:pt x="8" y="47"/>
                </a:cubicBezTo>
                <a:cubicBezTo>
                  <a:pt x="0" y="35"/>
                  <a:pt x="5" y="11"/>
                  <a:pt x="16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8" name="CustomShape 213"/>
          <p:cNvSpPr/>
          <p:nvPr/>
        </p:nvSpPr>
        <p:spPr>
          <a:xfrm>
            <a:off x="6185794" y="4160785"/>
            <a:ext cx="169898" cy="190415"/>
          </a:xfrm>
          <a:custGeom>
            <a:avLst/>
            <a:gdLst/>
            <a:ahLst/>
            <a:cxnLst/>
            <a:rect l="l" t="t" r="r" b="b"/>
            <a:pathLst>
              <a:path w="40" h="45">
                <a:moveTo>
                  <a:pt x="31" y="33"/>
                </a:moveTo>
                <a:cubicBezTo>
                  <a:pt x="37" y="24"/>
                  <a:pt x="40" y="9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1"/>
                  <a:pt x="9" y="8"/>
                  <a:pt x="4" y="20"/>
                </a:cubicBezTo>
                <a:cubicBezTo>
                  <a:pt x="2" y="25"/>
                  <a:pt x="0" y="31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0" y="45"/>
                  <a:pt x="24" y="43"/>
                  <a:pt x="31" y="33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9" name="CustomShape 214"/>
          <p:cNvSpPr/>
          <p:nvPr/>
        </p:nvSpPr>
        <p:spPr>
          <a:xfrm>
            <a:off x="5922309" y="3909898"/>
            <a:ext cx="1565076" cy="1503164"/>
          </a:xfrm>
          <a:custGeom>
            <a:avLst/>
            <a:gdLst/>
            <a:ahLst/>
            <a:cxnLst/>
            <a:rect l="l" t="t" r="r" b="b"/>
            <a:pathLst>
              <a:path w="369" h="354">
                <a:moveTo>
                  <a:pt x="253" y="155"/>
                </a:moveTo>
                <a:cubicBezTo>
                  <a:pt x="254" y="155"/>
                  <a:pt x="254" y="155"/>
                  <a:pt x="254" y="155"/>
                </a:cubicBezTo>
                <a:cubicBezTo>
                  <a:pt x="242" y="148"/>
                  <a:pt x="235" y="135"/>
                  <a:pt x="231" y="122"/>
                </a:cubicBezTo>
                <a:cubicBezTo>
                  <a:pt x="226" y="106"/>
                  <a:pt x="222" y="91"/>
                  <a:pt x="215" y="77"/>
                </a:cubicBezTo>
                <a:cubicBezTo>
                  <a:pt x="204" y="58"/>
                  <a:pt x="191" y="41"/>
                  <a:pt x="174" y="28"/>
                </a:cubicBezTo>
                <a:cubicBezTo>
                  <a:pt x="173" y="27"/>
                  <a:pt x="172" y="26"/>
                  <a:pt x="170" y="24"/>
                </a:cubicBezTo>
                <a:cubicBezTo>
                  <a:pt x="181" y="33"/>
                  <a:pt x="190" y="44"/>
                  <a:pt x="197" y="55"/>
                </a:cubicBezTo>
                <a:cubicBezTo>
                  <a:pt x="205" y="68"/>
                  <a:pt x="212" y="82"/>
                  <a:pt x="216" y="97"/>
                </a:cubicBezTo>
                <a:cubicBezTo>
                  <a:pt x="221" y="111"/>
                  <a:pt x="224" y="125"/>
                  <a:pt x="232" y="138"/>
                </a:cubicBezTo>
                <a:cubicBezTo>
                  <a:pt x="232" y="139"/>
                  <a:pt x="231" y="140"/>
                  <a:pt x="230" y="139"/>
                </a:cubicBezTo>
                <a:cubicBezTo>
                  <a:pt x="221" y="129"/>
                  <a:pt x="218" y="115"/>
                  <a:pt x="214" y="102"/>
                </a:cubicBezTo>
                <a:cubicBezTo>
                  <a:pt x="209" y="89"/>
                  <a:pt x="204" y="76"/>
                  <a:pt x="197" y="64"/>
                </a:cubicBezTo>
                <a:cubicBezTo>
                  <a:pt x="184" y="41"/>
                  <a:pt x="161" y="16"/>
                  <a:pt x="134" y="7"/>
                </a:cubicBezTo>
                <a:cubicBezTo>
                  <a:pt x="108" y="0"/>
                  <a:pt x="79" y="5"/>
                  <a:pt x="57" y="27"/>
                </a:cubicBezTo>
                <a:cubicBezTo>
                  <a:pt x="27" y="57"/>
                  <a:pt x="12" y="103"/>
                  <a:pt x="6" y="144"/>
                </a:cubicBezTo>
                <a:cubicBezTo>
                  <a:pt x="0" y="189"/>
                  <a:pt x="5" y="234"/>
                  <a:pt x="31" y="272"/>
                </a:cubicBezTo>
                <a:cubicBezTo>
                  <a:pt x="65" y="319"/>
                  <a:pt x="121" y="347"/>
                  <a:pt x="179" y="351"/>
                </a:cubicBezTo>
                <a:cubicBezTo>
                  <a:pt x="220" y="354"/>
                  <a:pt x="263" y="340"/>
                  <a:pt x="298" y="319"/>
                </a:cubicBezTo>
                <a:cubicBezTo>
                  <a:pt x="333" y="297"/>
                  <a:pt x="369" y="262"/>
                  <a:pt x="360" y="217"/>
                </a:cubicBezTo>
                <a:cubicBezTo>
                  <a:pt x="354" y="189"/>
                  <a:pt x="332" y="179"/>
                  <a:pt x="307" y="173"/>
                </a:cubicBezTo>
                <a:cubicBezTo>
                  <a:pt x="288" y="169"/>
                  <a:pt x="269" y="166"/>
                  <a:pt x="253" y="155"/>
                </a:cubicBezTo>
                <a:close/>
                <a:moveTo>
                  <a:pt x="41" y="184"/>
                </a:moveTo>
                <a:cubicBezTo>
                  <a:pt x="38" y="177"/>
                  <a:pt x="38" y="170"/>
                  <a:pt x="40" y="164"/>
                </a:cubicBezTo>
                <a:cubicBezTo>
                  <a:pt x="39" y="164"/>
                  <a:pt x="39" y="163"/>
                  <a:pt x="40" y="163"/>
                </a:cubicBezTo>
                <a:cubicBezTo>
                  <a:pt x="40" y="161"/>
                  <a:pt x="41" y="160"/>
                  <a:pt x="42" y="158"/>
                </a:cubicBezTo>
                <a:cubicBezTo>
                  <a:pt x="43" y="157"/>
                  <a:pt x="43" y="156"/>
                  <a:pt x="44" y="155"/>
                </a:cubicBezTo>
                <a:cubicBezTo>
                  <a:pt x="54" y="141"/>
                  <a:pt x="75" y="133"/>
                  <a:pt x="87" y="149"/>
                </a:cubicBezTo>
                <a:cubicBezTo>
                  <a:pt x="97" y="162"/>
                  <a:pt x="92" y="184"/>
                  <a:pt x="79" y="192"/>
                </a:cubicBezTo>
                <a:cubicBezTo>
                  <a:pt x="66" y="201"/>
                  <a:pt x="48" y="200"/>
                  <a:pt x="41" y="184"/>
                </a:cubicBezTo>
                <a:close/>
                <a:moveTo>
                  <a:pt x="80" y="268"/>
                </a:moveTo>
                <a:cubicBezTo>
                  <a:pt x="76" y="256"/>
                  <a:pt x="78" y="242"/>
                  <a:pt x="85" y="232"/>
                </a:cubicBezTo>
                <a:cubicBezTo>
                  <a:pt x="92" y="218"/>
                  <a:pt x="115" y="213"/>
                  <a:pt x="126" y="227"/>
                </a:cubicBezTo>
                <a:cubicBezTo>
                  <a:pt x="136" y="240"/>
                  <a:pt x="134" y="263"/>
                  <a:pt x="121" y="274"/>
                </a:cubicBezTo>
                <a:cubicBezTo>
                  <a:pt x="109" y="284"/>
                  <a:pt x="87" y="286"/>
                  <a:pt x="80" y="268"/>
                </a:cubicBezTo>
                <a:close/>
                <a:moveTo>
                  <a:pt x="201" y="275"/>
                </a:moveTo>
                <a:cubicBezTo>
                  <a:pt x="203" y="280"/>
                  <a:pt x="204" y="287"/>
                  <a:pt x="202" y="293"/>
                </a:cubicBezTo>
                <a:cubicBezTo>
                  <a:pt x="202" y="293"/>
                  <a:pt x="202" y="293"/>
                  <a:pt x="202" y="294"/>
                </a:cubicBezTo>
                <a:cubicBezTo>
                  <a:pt x="202" y="294"/>
                  <a:pt x="202" y="295"/>
                  <a:pt x="202" y="295"/>
                </a:cubicBezTo>
                <a:cubicBezTo>
                  <a:pt x="200" y="303"/>
                  <a:pt x="195" y="309"/>
                  <a:pt x="188" y="312"/>
                </a:cubicBezTo>
                <a:cubicBezTo>
                  <a:pt x="153" y="327"/>
                  <a:pt x="144" y="265"/>
                  <a:pt x="173" y="263"/>
                </a:cubicBezTo>
                <a:cubicBezTo>
                  <a:pt x="184" y="259"/>
                  <a:pt x="197" y="261"/>
                  <a:pt x="201" y="275"/>
                </a:cubicBezTo>
                <a:close/>
                <a:moveTo>
                  <a:pt x="58" y="96"/>
                </a:moveTo>
                <a:cubicBezTo>
                  <a:pt x="52" y="87"/>
                  <a:pt x="52" y="76"/>
                  <a:pt x="57" y="67"/>
                </a:cubicBezTo>
                <a:cubicBezTo>
                  <a:pt x="64" y="54"/>
                  <a:pt x="82" y="43"/>
                  <a:pt x="95" y="54"/>
                </a:cubicBezTo>
                <a:cubicBezTo>
                  <a:pt x="106" y="64"/>
                  <a:pt x="107" y="83"/>
                  <a:pt x="97" y="94"/>
                </a:cubicBezTo>
                <a:cubicBezTo>
                  <a:pt x="87" y="107"/>
                  <a:pt x="68" y="111"/>
                  <a:pt x="58" y="96"/>
                </a:cubicBezTo>
                <a:close/>
                <a:moveTo>
                  <a:pt x="133" y="178"/>
                </a:moveTo>
                <a:cubicBezTo>
                  <a:pt x="127" y="167"/>
                  <a:pt x="126" y="151"/>
                  <a:pt x="134" y="142"/>
                </a:cubicBezTo>
                <a:cubicBezTo>
                  <a:pt x="144" y="129"/>
                  <a:pt x="165" y="125"/>
                  <a:pt x="178" y="139"/>
                </a:cubicBezTo>
                <a:cubicBezTo>
                  <a:pt x="188" y="151"/>
                  <a:pt x="189" y="172"/>
                  <a:pt x="176" y="183"/>
                </a:cubicBezTo>
                <a:cubicBezTo>
                  <a:pt x="162" y="194"/>
                  <a:pt x="142" y="194"/>
                  <a:pt x="133" y="178"/>
                </a:cubicBezTo>
                <a:close/>
                <a:moveTo>
                  <a:pt x="324" y="292"/>
                </a:moveTo>
                <a:cubicBezTo>
                  <a:pt x="309" y="308"/>
                  <a:pt x="288" y="319"/>
                  <a:pt x="267" y="327"/>
                </a:cubicBezTo>
                <a:cubicBezTo>
                  <a:pt x="266" y="328"/>
                  <a:pt x="265" y="326"/>
                  <a:pt x="266" y="326"/>
                </a:cubicBezTo>
                <a:cubicBezTo>
                  <a:pt x="286" y="315"/>
                  <a:pt x="306" y="305"/>
                  <a:pt x="323" y="291"/>
                </a:cubicBezTo>
                <a:cubicBezTo>
                  <a:pt x="324" y="290"/>
                  <a:pt x="325" y="291"/>
                  <a:pt x="324" y="292"/>
                </a:cubicBezTo>
                <a:close/>
                <a:moveTo>
                  <a:pt x="294" y="268"/>
                </a:moveTo>
                <a:cubicBezTo>
                  <a:pt x="265" y="274"/>
                  <a:pt x="256" y="234"/>
                  <a:pt x="273" y="217"/>
                </a:cubicBezTo>
                <a:cubicBezTo>
                  <a:pt x="273" y="217"/>
                  <a:pt x="273" y="216"/>
                  <a:pt x="273" y="216"/>
                </a:cubicBezTo>
                <a:cubicBezTo>
                  <a:pt x="286" y="203"/>
                  <a:pt x="310" y="205"/>
                  <a:pt x="316" y="224"/>
                </a:cubicBezTo>
                <a:cubicBezTo>
                  <a:pt x="320" y="241"/>
                  <a:pt x="313" y="264"/>
                  <a:pt x="294" y="268"/>
                </a:cubicBezTo>
                <a:close/>
                <a:moveTo>
                  <a:pt x="334" y="284"/>
                </a:moveTo>
                <a:cubicBezTo>
                  <a:pt x="333" y="285"/>
                  <a:pt x="332" y="284"/>
                  <a:pt x="333" y="283"/>
                </a:cubicBezTo>
                <a:cubicBezTo>
                  <a:pt x="359" y="256"/>
                  <a:pt x="368" y="200"/>
                  <a:pt x="325" y="185"/>
                </a:cubicBezTo>
                <a:cubicBezTo>
                  <a:pt x="298" y="175"/>
                  <a:pt x="269" y="176"/>
                  <a:pt x="246" y="157"/>
                </a:cubicBezTo>
                <a:cubicBezTo>
                  <a:pt x="245" y="156"/>
                  <a:pt x="246" y="154"/>
                  <a:pt x="247" y="155"/>
                </a:cubicBezTo>
                <a:cubicBezTo>
                  <a:pt x="264" y="167"/>
                  <a:pt x="284" y="170"/>
                  <a:pt x="304" y="174"/>
                </a:cubicBezTo>
                <a:cubicBezTo>
                  <a:pt x="319" y="178"/>
                  <a:pt x="337" y="181"/>
                  <a:pt x="347" y="195"/>
                </a:cubicBezTo>
                <a:cubicBezTo>
                  <a:pt x="367" y="220"/>
                  <a:pt x="361" y="266"/>
                  <a:pt x="334" y="28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0" name="CustomShape 215"/>
          <p:cNvSpPr/>
          <p:nvPr/>
        </p:nvSpPr>
        <p:spPr>
          <a:xfrm>
            <a:off x="6350653" y="4011404"/>
            <a:ext cx="1136732" cy="1401657"/>
          </a:xfrm>
          <a:custGeom>
            <a:avLst/>
            <a:gdLst/>
            <a:ahLst/>
            <a:cxnLst/>
            <a:rect l="l" t="t" r="r" b="b"/>
            <a:pathLst>
              <a:path w="268" h="330">
                <a:moveTo>
                  <a:pt x="206" y="149"/>
                </a:moveTo>
                <a:cubicBezTo>
                  <a:pt x="187" y="145"/>
                  <a:pt x="168" y="142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41" y="124"/>
                  <a:pt x="134" y="111"/>
                  <a:pt x="130" y="98"/>
                </a:cubicBezTo>
                <a:cubicBezTo>
                  <a:pt x="125" y="82"/>
                  <a:pt x="121" y="67"/>
                  <a:pt x="114" y="53"/>
                </a:cubicBezTo>
                <a:cubicBezTo>
                  <a:pt x="103" y="34"/>
                  <a:pt x="90" y="17"/>
                  <a:pt x="73" y="4"/>
                </a:cubicBezTo>
                <a:cubicBezTo>
                  <a:pt x="72" y="3"/>
                  <a:pt x="71" y="2"/>
                  <a:pt x="69" y="0"/>
                </a:cubicBezTo>
                <a:cubicBezTo>
                  <a:pt x="80" y="9"/>
                  <a:pt x="89" y="20"/>
                  <a:pt x="96" y="31"/>
                </a:cubicBezTo>
                <a:cubicBezTo>
                  <a:pt x="104" y="44"/>
                  <a:pt x="111" y="58"/>
                  <a:pt x="115" y="73"/>
                </a:cubicBezTo>
                <a:cubicBezTo>
                  <a:pt x="120" y="87"/>
                  <a:pt x="123" y="101"/>
                  <a:pt x="131" y="114"/>
                </a:cubicBezTo>
                <a:cubicBezTo>
                  <a:pt x="131" y="114"/>
                  <a:pt x="131" y="115"/>
                  <a:pt x="131" y="115"/>
                </a:cubicBezTo>
                <a:cubicBezTo>
                  <a:pt x="135" y="121"/>
                  <a:pt x="139" y="127"/>
                  <a:pt x="145" y="132"/>
                </a:cubicBezTo>
                <a:cubicBezTo>
                  <a:pt x="145" y="131"/>
                  <a:pt x="146" y="130"/>
                  <a:pt x="146" y="131"/>
                </a:cubicBezTo>
                <a:cubicBezTo>
                  <a:pt x="163" y="143"/>
                  <a:pt x="183" y="146"/>
                  <a:pt x="203" y="150"/>
                </a:cubicBezTo>
                <a:cubicBezTo>
                  <a:pt x="218" y="154"/>
                  <a:pt x="236" y="157"/>
                  <a:pt x="246" y="171"/>
                </a:cubicBezTo>
                <a:cubicBezTo>
                  <a:pt x="265" y="194"/>
                  <a:pt x="261" y="236"/>
                  <a:pt x="238" y="256"/>
                </a:cubicBezTo>
                <a:cubicBezTo>
                  <a:pt x="216" y="291"/>
                  <a:pt x="169" y="307"/>
                  <a:pt x="131" y="312"/>
                </a:cubicBezTo>
                <a:cubicBezTo>
                  <a:pt x="89" y="317"/>
                  <a:pt x="41" y="320"/>
                  <a:pt x="0" y="306"/>
                </a:cubicBezTo>
                <a:cubicBezTo>
                  <a:pt x="24" y="318"/>
                  <a:pt x="51" y="325"/>
                  <a:pt x="78" y="327"/>
                </a:cubicBezTo>
                <a:cubicBezTo>
                  <a:pt x="119" y="330"/>
                  <a:pt x="162" y="316"/>
                  <a:pt x="197" y="295"/>
                </a:cubicBezTo>
                <a:cubicBezTo>
                  <a:pt x="232" y="273"/>
                  <a:pt x="268" y="238"/>
                  <a:pt x="259" y="193"/>
                </a:cubicBezTo>
                <a:cubicBezTo>
                  <a:pt x="253" y="165"/>
                  <a:pt x="231" y="155"/>
                  <a:pt x="206" y="149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1" name="CustomShape 216"/>
          <p:cNvSpPr/>
          <p:nvPr/>
        </p:nvSpPr>
        <p:spPr>
          <a:xfrm>
            <a:off x="7096835" y="4809780"/>
            <a:ext cx="156940" cy="203374"/>
          </a:xfrm>
          <a:custGeom>
            <a:avLst/>
            <a:gdLst/>
            <a:ahLst/>
            <a:cxnLst/>
            <a:rect l="l" t="t" r="r" b="b"/>
            <a:pathLst>
              <a:path w="37" h="48">
                <a:moveTo>
                  <a:pt x="22" y="1"/>
                </a:moveTo>
                <a:cubicBezTo>
                  <a:pt x="21" y="0"/>
                  <a:pt x="20" y="0"/>
                  <a:pt x="19" y="0"/>
                </a:cubicBezTo>
                <a:cubicBezTo>
                  <a:pt x="8" y="5"/>
                  <a:pt x="0" y="17"/>
                  <a:pt x="0" y="28"/>
                </a:cubicBezTo>
                <a:cubicBezTo>
                  <a:pt x="1" y="42"/>
                  <a:pt x="11" y="48"/>
                  <a:pt x="23" y="47"/>
                </a:cubicBezTo>
                <a:cubicBezTo>
                  <a:pt x="32" y="41"/>
                  <a:pt x="37" y="29"/>
                  <a:pt x="34" y="18"/>
                </a:cubicBezTo>
                <a:cubicBezTo>
                  <a:pt x="33" y="11"/>
                  <a:pt x="29" y="3"/>
                  <a:pt x="22" y="1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2" name="CustomShape 217"/>
          <p:cNvSpPr/>
          <p:nvPr/>
        </p:nvSpPr>
        <p:spPr>
          <a:xfrm>
            <a:off x="6473037" y="4521098"/>
            <a:ext cx="141102" cy="190415"/>
          </a:xfrm>
          <a:custGeom>
            <a:avLst/>
            <a:gdLst/>
            <a:ahLst/>
            <a:cxnLst/>
            <a:rect l="l" t="t" r="r" b="b"/>
            <a:pathLst>
              <a:path w="33" h="45">
                <a:moveTo>
                  <a:pt x="33" y="41"/>
                </a:moveTo>
                <a:cubicBezTo>
                  <a:pt x="29" y="41"/>
                  <a:pt x="25" y="41"/>
                  <a:pt x="21" y="40"/>
                </a:cubicBezTo>
                <a:cubicBezTo>
                  <a:pt x="13" y="37"/>
                  <a:pt x="7" y="30"/>
                  <a:pt x="5" y="21"/>
                </a:cubicBezTo>
                <a:cubicBezTo>
                  <a:pt x="4" y="14"/>
                  <a:pt x="5" y="6"/>
                  <a:pt x="9" y="0"/>
                </a:cubicBezTo>
                <a:cubicBezTo>
                  <a:pt x="8" y="1"/>
                  <a:pt x="7" y="2"/>
                  <a:pt x="6" y="3"/>
                </a:cubicBezTo>
                <a:cubicBezTo>
                  <a:pt x="1" y="11"/>
                  <a:pt x="0" y="20"/>
                  <a:pt x="5" y="29"/>
                </a:cubicBezTo>
                <a:cubicBezTo>
                  <a:pt x="11" y="40"/>
                  <a:pt x="23" y="45"/>
                  <a:pt x="33" y="4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3" name="CustomShape 218"/>
          <p:cNvSpPr/>
          <p:nvPr/>
        </p:nvSpPr>
        <p:spPr>
          <a:xfrm>
            <a:off x="7050762" y="4809780"/>
            <a:ext cx="106186" cy="233610"/>
          </a:xfrm>
          <a:custGeom>
            <a:avLst/>
            <a:gdLst/>
            <a:ahLst/>
            <a:cxnLst/>
            <a:rect l="l" t="t" r="r" b="b"/>
            <a:pathLst>
              <a:path w="25" h="55">
                <a:moveTo>
                  <a:pt x="7" y="32"/>
                </a:moveTo>
                <a:cubicBezTo>
                  <a:pt x="6" y="19"/>
                  <a:pt x="13" y="6"/>
                  <a:pt x="24" y="0"/>
                </a:cubicBezTo>
                <a:cubicBezTo>
                  <a:pt x="20" y="0"/>
                  <a:pt x="16" y="2"/>
                  <a:pt x="11" y="4"/>
                </a:cubicBezTo>
                <a:cubicBezTo>
                  <a:pt x="4" y="11"/>
                  <a:pt x="0" y="22"/>
                  <a:pt x="2" y="32"/>
                </a:cubicBezTo>
                <a:cubicBezTo>
                  <a:pt x="4" y="42"/>
                  <a:pt x="11" y="55"/>
                  <a:pt x="23" y="53"/>
                </a:cubicBezTo>
                <a:cubicBezTo>
                  <a:pt x="24" y="52"/>
                  <a:pt x="24" y="52"/>
                  <a:pt x="25" y="52"/>
                </a:cubicBezTo>
                <a:cubicBezTo>
                  <a:pt x="16" y="50"/>
                  <a:pt x="8" y="40"/>
                  <a:pt x="7" y="3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4" name="CustomShape 219"/>
          <p:cNvSpPr/>
          <p:nvPr/>
        </p:nvSpPr>
        <p:spPr>
          <a:xfrm>
            <a:off x="6355692" y="3995566"/>
            <a:ext cx="431584" cy="487377"/>
          </a:xfrm>
          <a:custGeom>
            <a:avLst/>
            <a:gdLst/>
            <a:ahLst/>
            <a:cxnLst/>
            <a:rect l="l" t="t" r="r" b="b"/>
            <a:pathLst>
              <a:path w="102" h="115">
                <a:moveTo>
                  <a:pt x="3" y="3"/>
                </a:moveTo>
                <a:cubicBezTo>
                  <a:pt x="1" y="4"/>
                  <a:pt x="0" y="6"/>
                  <a:pt x="1" y="7"/>
                </a:cubicBezTo>
                <a:cubicBezTo>
                  <a:pt x="9" y="13"/>
                  <a:pt x="17" y="16"/>
                  <a:pt x="26" y="20"/>
                </a:cubicBezTo>
                <a:cubicBezTo>
                  <a:pt x="42" y="27"/>
                  <a:pt x="51" y="40"/>
                  <a:pt x="58" y="54"/>
                </a:cubicBezTo>
                <a:cubicBezTo>
                  <a:pt x="68" y="74"/>
                  <a:pt x="72" y="105"/>
                  <a:pt x="96" y="113"/>
                </a:cubicBezTo>
                <a:cubicBezTo>
                  <a:pt x="99" y="115"/>
                  <a:pt x="102" y="112"/>
                  <a:pt x="102" y="108"/>
                </a:cubicBezTo>
                <a:cubicBezTo>
                  <a:pt x="100" y="95"/>
                  <a:pt x="93" y="83"/>
                  <a:pt x="88" y="71"/>
                </a:cubicBezTo>
                <a:cubicBezTo>
                  <a:pt x="82" y="59"/>
                  <a:pt x="77" y="46"/>
                  <a:pt x="69" y="34"/>
                </a:cubicBezTo>
                <a:cubicBezTo>
                  <a:pt x="54" y="14"/>
                  <a:pt x="29" y="0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22"/>
          <p:cNvSpPr/>
          <p:nvPr/>
        </p:nvSpPr>
        <p:spPr>
          <a:xfrm>
            <a:off x="5888833" y="3854465"/>
            <a:ext cx="1603231" cy="1596752"/>
          </a:xfrm>
          <a:custGeom>
            <a:avLst/>
            <a:gdLst/>
            <a:ahLst/>
            <a:cxnLst/>
            <a:rect l="l" t="t" r="r" b="b"/>
            <a:pathLst>
              <a:path w="378" h="376">
                <a:moveTo>
                  <a:pt x="327" y="185"/>
                </a:moveTo>
                <a:cubicBezTo>
                  <a:pt x="305" y="179"/>
                  <a:pt x="284" y="175"/>
                  <a:pt x="264" y="165"/>
                </a:cubicBezTo>
                <a:cubicBezTo>
                  <a:pt x="249" y="153"/>
                  <a:pt x="244" y="138"/>
                  <a:pt x="239" y="119"/>
                </a:cubicBezTo>
                <a:cubicBezTo>
                  <a:pt x="236" y="107"/>
                  <a:pt x="232" y="95"/>
                  <a:pt x="226" y="84"/>
                </a:cubicBezTo>
                <a:cubicBezTo>
                  <a:pt x="225" y="84"/>
                  <a:pt x="225" y="84"/>
                  <a:pt x="225" y="84"/>
                </a:cubicBezTo>
                <a:cubicBezTo>
                  <a:pt x="214" y="65"/>
                  <a:pt x="200" y="48"/>
                  <a:pt x="183" y="34"/>
                </a:cubicBezTo>
                <a:cubicBezTo>
                  <a:pt x="148" y="4"/>
                  <a:pt x="100" y="0"/>
                  <a:pt x="64" y="31"/>
                </a:cubicBezTo>
                <a:cubicBezTo>
                  <a:pt x="30" y="60"/>
                  <a:pt x="15" y="109"/>
                  <a:pt x="8" y="151"/>
                </a:cubicBezTo>
                <a:cubicBezTo>
                  <a:pt x="0" y="199"/>
                  <a:pt x="6" y="246"/>
                  <a:pt x="32" y="286"/>
                </a:cubicBezTo>
                <a:cubicBezTo>
                  <a:pt x="61" y="331"/>
                  <a:pt x="111" y="358"/>
                  <a:pt x="163" y="368"/>
                </a:cubicBezTo>
                <a:cubicBezTo>
                  <a:pt x="205" y="376"/>
                  <a:pt x="245" y="368"/>
                  <a:pt x="284" y="351"/>
                </a:cubicBezTo>
                <a:cubicBezTo>
                  <a:pt x="319" y="335"/>
                  <a:pt x="355" y="310"/>
                  <a:pt x="370" y="273"/>
                </a:cubicBezTo>
                <a:cubicBezTo>
                  <a:pt x="377" y="257"/>
                  <a:pt x="378" y="238"/>
                  <a:pt x="372" y="220"/>
                </a:cubicBezTo>
                <a:cubicBezTo>
                  <a:pt x="365" y="199"/>
                  <a:pt x="348" y="190"/>
                  <a:pt x="327" y="185"/>
                </a:cubicBezTo>
                <a:close/>
                <a:moveTo>
                  <a:pt x="368" y="230"/>
                </a:moveTo>
                <a:cubicBezTo>
                  <a:pt x="377" y="275"/>
                  <a:pt x="341" y="310"/>
                  <a:pt x="306" y="332"/>
                </a:cubicBezTo>
                <a:cubicBezTo>
                  <a:pt x="271" y="353"/>
                  <a:pt x="228" y="367"/>
                  <a:pt x="187" y="364"/>
                </a:cubicBezTo>
                <a:cubicBezTo>
                  <a:pt x="129" y="360"/>
                  <a:pt x="73" y="332"/>
                  <a:pt x="39" y="285"/>
                </a:cubicBezTo>
                <a:cubicBezTo>
                  <a:pt x="13" y="247"/>
                  <a:pt x="8" y="202"/>
                  <a:pt x="14" y="157"/>
                </a:cubicBezTo>
                <a:cubicBezTo>
                  <a:pt x="20" y="116"/>
                  <a:pt x="35" y="70"/>
                  <a:pt x="65" y="40"/>
                </a:cubicBezTo>
                <a:cubicBezTo>
                  <a:pt x="87" y="18"/>
                  <a:pt x="116" y="13"/>
                  <a:pt x="142" y="20"/>
                </a:cubicBezTo>
                <a:cubicBezTo>
                  <a:pt x="169" y="29"/>
                  <a:pt x="192" y="54"/>
                  <a:pt x="205" y="77"/>
                </a:cubicBezTo>
                <a:cubicBezTo>
                  <a:pt x="212" y="89"/>
                  <a:pt x="217" y="102"/>
                  <a:pt x="222" y="115"/>
                </a:cubicBezTo>
                <a:cubicBezTo>
                  <a:pt x="226" y="128"/>
                  <a:pt x="229" y="142"/>
                  <a:pt x="238" y="152"/>
                </a:cubicBezTo>
                <a:cubicBezTo>
                  <a:pt x="239" y="153"/>
                  <a:pt x="240" y="152"/>
                  <a:pt x="240" y="151"/>
                </a:cubicBezTo>
                <a:cubicBezTo>
                  <a:pt x="232" y="138"/>
                  <a:pt x="229" y="124"/>
                  <a:pt x="224" y="110"/>
                </a:cubicBezTo>
                <a:cubicBezTo>
                  <a:pt x="220" y="95"/>
                  <a:pt x="213" y="81"/>
                  <a:pt x="205" y="68"/>
                </a:cubicBezTo>
                <a:cubicBezTo>
                  <a:pt x="198" y="57"/>
                  <a:pt x="189" y="46"/>
                  <a:pt x="178" y="37"/>
                </a:cubicBezTo>
                <a:cubicBezTo>
                  <a:pt x="180" y="39"/>
                  <a:pt x="181" y="40"/>
                  <a:pt x="182" y="41"/>
                </a:cubicBezTo>
                <a:cubicBezTo>
                  <a:pt x="199" y="54"/>
                  <a:pt x="212" y="71"/>
                  <a:pt x="223" y="90"/>
                </a:cubicBezTo>
                <a:cubicBezTo>
                  <a:pt x="230" y="104"/>
                  <a:pt x="234" y="119"/>
                  <a:pt x="239" y="135"/>
                </a:cubicBezTo>
                <a:cubicBezTo>
                  <a:pt x="243" y="148"/>
                  <a:pt x="250" y="161"/>
                  <a:pt x="262" y="168"/>
                </a:cubicBezTo>
                <a:cubicBezTo>
                  <a:pt x="262" y="168"/>
                  <a:pt x="262" y="168"/>
                  <a:pt x="261" y="168"/>
                </a:cubicBezTo>
                <a:cubicBezTo>
                  <a:pt x="277" y="179"/>
                  <a:pt x="296" y="182"/>
                  <a:pt x="315" y="186"/>
                </a:cubicBezTo>
                <a:cubicBezTo>
                  <a:pt x="340" y="192"/>
                  <a:pt x="362" y="202"/>
                  <a:pt x="368" y="23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23"/>
          <p:cNvSpPr/>
          <p:nvPr/>
        </p:nvSpPr>
        <p:spPr>
          <a:xfrm>
            <a:off x="7007927" y="4771985"/>
            <a:ext cx="271405" cy="301281"/>
          </a:xfrm>
          <a:custGeom>
            <a:avLst/>
            <a:gdLst/>
            <a:ahLst/>
            <a:cxnLst/>
            <a:rect l="l" t="t" r="r" b="b"/>
            <a:pathLst>
              <a:path w="64" h="71">
                <a:moveTo>
                  <a:pt x="17" y="13"/>
                </a:moveTo>
                <a:cubicBezTo>
                  <a:pt x="17" y="13"/>
                  <a:pt x="17" y="14"/>
                  <a:pt x="17" y="14"/>
                </a:cubicBezTo>
                <a:cubicBezTo>
                  <a:pt x="0" y="31"/>
                  <a:pt x="9" y="71"/>
                  <a:pt x="38" y="65"/>
                </a:cubicBezTo>
                <a:cubicBezTo>
                  <a:pt x="57" y="61"/>
                  <a:pt x="64" y="38"/>
                  <a:pt x="60" y="21"/>
                </a:cubicBezTo>
                <a:cubicBezTo>
                  <a:pt x="54" y="2"/>
                  <a:pt x="30" y="0"/>
                  <a:pt x="17" y="13"/>
                </a:cubicBezTo>
                <a:close/>
                <a:moveTo>
                  <a:pt x="33" y="62"/>
                </a:moveTo>
                <a:cubicBezTo>
                  <a:pt x="21" y="64"/>
                  <a:pt x="14" y="51"/>
                  <a:pt x="12" y="41"/>
                </a:cubicBezTo>
                <a:cubicBezTo>
                  <a:pt x="10" y="31"/>
                  <a:pt x="14" y="20"/>
                  <a:pt x="21" y="13"/>
                </a:cubicBezTo>
                <a:cubicBezTo>
                  <a:pt x="26" y="11"/>
                  <a:pt x="30" y="9"/>
                  <a:pt x="34" y="9"/>
                </a:cubicBezTo>
                <a:cubicBezTo>
                  <a:pt x="23" y="15"/>
                  <a:pt x="16" y="28"/>
                  <a:pt x="17" y="41"/>
                </a:cubicBezTo>
                <a:cubicBezTo>
                  <a:pt x="18" y="49"/>
                  <a:pt x="26" y="59"/>
                  <a:pt x="35" y="61"/>
                </a:cubicBezTo>
                <a:cubicBezTo>
                  <a:pt x="34" y="61"/>
                  <a:pt x="34" y="61"/>
                  <a:pt x="33" y="62"/>
                </a:cubicBezTo>
                <a:close/>
                <a:moveTo>
                  <a:pt x="55" y="27"/>
                </a:moveTo>
                <a:cubicBezTo>
                  <a:pt x="58" y="38"/>
                  <a:pt x="53" y="50"/>
                  <a:pt x="44" y="56"/>
                </a:cubicBezTo>
                <a:cubicBezTo>
                  <a:pt x="32" y="57"/>
                  <a:pt x="22" y="51"/>
                  <a:pt x="21" y="37"/>
                </a:cubicBezTo>
                <a:cubicBezTo>
                  <a:pt x="21" y="26"/>
                  <a:pt x="29" y="14"/>
                  <a:pt x="40" y="9"/>
                </a:cubicBezTo>
                <a:cubicBezTo>
                  <a:pt x="41" y="9"/>
                  <a:pt x="42" y="9"/>
                  <a:pt x="43" y="10"/>
                </a:cubicBezTo>
                <a:cubicBezTo>
                  <a:pt x="50" y="12"/>
                  <a:pt x="54" y="20"/>
                  <a:pt x="55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24"/>
          <p:cNvSpPr/>
          <p:nvPr/>
        </p:nvSpPr>
        <p:spPr>
          <a:xfrm>
            <a:off x="6533149" y="5009914"/>
            <a:ext cx="254127" cy="287243"/>
          </a:xfrm>
          <a:custGeom>
            <a:avLst/>
            <a:gdLst/>
            <a:ahLst/>
            <a:cxnLst/>
            <a:rect l="l" t="t" r="r" b="b"/>
            <a:pathLst>
              <a:path w="60" h="68">
                <a:moveTo>
                  <a:pt x="29" y="4"/>
                </a:moveTo>
                <a:cubicBezTo>
                  <a:pt x="0" y="6"/>
                  <a:pt x="9" y="68"/>
                  <a:pt x="44" y="53"/>
                </a:cubicBezTo>
                <a:cubicBezTo>
                  <a:pt x="51" y="50"/>
                  <a:pt x="56" y="44"/>
                  <a:pt x="58" y="36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60" y="28"/>
                  <a:pt x="59" y="21"/>
                  <a:pt x="57" y="16"/>
                </a:cubicBezTo>
                <a:cubicBezTo>
                  <a:pt x="53" y="2"/>
                  <a:pt x="40" y="0"/>
                  <a:pt x="29" y="4"/>
                </a:cubicBezTo>
                <a:close/>
                <a:moveTo>
                  <a:pt x="18" y="34"/>
                </a:moveTo>
                <a:cubicBezTo>
                  <a:pt x="23" y="43"/>
                  <a:pt x="34" y="49"/>
                  <a:pt x="44" y="48"/>
                </a:cubicBezTo>
                <a:cubicBezTo>
                  <a:pt x="43" y="48"/>
                  <a:pt x="42" y="49"/>
                  <a:pt x="42" y="49"/>
                </a:cubicBezTo>
                <a:cubicBezTo>
                  <a:pt x="29" y="56"/>
                  <a:pt x="20" y="46"/>
                  <a:pt x="18" y="34"/>
                </a:cubicBezTo>
                <a:close/>
                <a:moveTo>
                  <a:pt x="54" y="20"/>
                </a:moveTo>
                <a:cubicBezTo>
                  <a:pt x="55" y="26"/>
                  <a:pt x="55" y="32"/>
                  <a:pt x="52" y="37"/>
                </a:cubicBezTo>
                <a:cubicBezTo>
                  <a:pt x="44" y="44"/>
                  <a:pt x="36" y="47"/>
                  <a:pt x="26" y="39"/>
                </a:cubicBezTo>
                <a:cubicBezTo>
                  <a:pt x="20" y="35"/>
                  <a:pt x="18" y="29"/>
                  <a:pt x="18" y="23"/>
                </a:cubicBezTo>
                <a:cubicBezTo>
                  <a:pt x="19" y="18"/>
                  <a:pt x="21" y="14"/>
                  <a:pt x="24" y="11"/>
                </a:cubicBezTo>
                <a:cubicBezTo>
                  <a:pt x="36" y="5"/>
                  <a:pt x="50" y="4"/>
                  <a:pt x="5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0" name="CustomShape 225"/>
          <p:cNvSpPr/>
          <p:nvPr/>
        </p:nvSpPr>
        <p:spPr>
          <a:xfrm>
            <a:off x="6244467" y="4814819"/>
            <a:ext cx="253767" cy="309560"/>
          </a:xfrm>
          <a:custGeom>
            <a:avLst/>
            <a:gdLst/>
            <a:ahLst/>
            <a:cxnLst/>
            <a:rect l="l" t="t" r="r" b="b"/>
            <a:pathLst>
              <a:path w="60" h="73">
                <a:moveTo>
                  <a:pt x="9" y="19"/>
                </a:moveTo>
                <a:cubicBezTo>
                  <a:pt x="2" y="29"/>
                  <a:pt x="0" y="43"/>
                  <a:pt x="4" y="55"/>
                </a:cubicBezTo>
                <a:cubicBezTo>
                  <a:pt x="11" y="73"/>
                  <a:pt x="33" y="71"/>
                  <a:pt x="45" y="61"/>
                </a:cubicBezTo>
                <a:cubicBezTo>
                  <a:pt x="58" y="50"/>
                  <a:pt x="60" y="27"/>
                  <a:pt x="50" y="14"/>
                </a:cubicBezTo>
                <a:cubicBezTo>
                  <a:pt x="39" y="0"/>
                  <a:pt x="16" y="5"/>
                  <a:pt x="9" y="19"/>
                </a:cubicBezTo>
                <a:close/>
                <a:moveTo>
                  <a:pt x="8" y="50"/>
                </a:moveTo>
                <a:cubicBezTo>
                  <a:pt x="6" y="43"/>
                  <a:pt x="6" y="35"/>
                  <a:pt x="9" y="29"/>
                </a:cubicBezTo>
                <a:cubicBezTo>
                  <a:pt x="9" y="29"/>
                  <a:pt x="9" y="28"/>
                  <a:pt x="9" y="28"/>
                </a:cubicBezTo>
                <a:cubicBezTo>
                  <a:pt x="13" y="22"/>
                  <a:pt x="16" y="16"/>
                  <a:pt x="22" y="13"/>
                </a:cubicBezTo>
                <a:cubicBezTo>
                  <a:pt x="11" y="24"/>
                  <a:pt x="6" y="48"/>
                  <a:pt x="14" y="60"/>
                </a:cubicBezTo>
                <a:cubicBezTo>
                  <a:pt x="11" y="58"/>
                  <a:pt x="9" y="54"/>
                  <a:pt x="8" y="50"/>
                </a:cubicBezTo>
                <a:close/>
                <a:moveTo>
                  <a:pt x="49" y="21"/>
                </a:moveTo>
                <a:cubicBezTo>
                  <a:pt x="55" y="33"/>
                  <a:pt x="50" y="50"/>
                  <a:pt x="40" y="59"/>
                </a:cubicBezTo>
                <a:cubicBezTo>
                  <a:pt x="36" y="62"/>
                  <a:pt x="32" y="64"/>
                  <a:pt x="28" y="64"/>
                </a:cubicBezTo>
                <a:cubicBezTo>
                  <a:pt x="14" y="56"/>
                  <a:pt x="12" y="45"/>
                  <a:pt x="17" y="30"/>
                </a:cubicBezTo>
                <a:cubicBezTo>
                  <a:pt x="20" y="20"/>
                  <a:pt x="28" y="11"/>
                  <a:pt x="38" y="12"/>
                </a:cubicBezTo>
                <a:cubicBezTo>
                  <a:pt x="43" y="14"/>
                  <a:pt x="46" y="17"/>
                  <a:pt x="4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1" name="CustomShape 226"/>
          <p:cNvSpPr/>
          <p:nvPr/>
        </p:nvSpPr>
        <p:spPr>
          <a:xfrm>
            <a:off x="6457199" y="4440108"/>
            <a:ext cx="266725" cy="293722"/>
          </a:xfrm>
          <a:custGeom>
            <a:avLst/>
            <a:gdLst/>
            <a:ahLst/>
            <a:cxnLst/>
            <a:rect l="l" t="t" r="r" b="b"/>
            <a:pathLst>
              <a:path w="63" h="69">
                <a:moveTo>
                  <a:pt x="8" y="17"/>
                </a:moveTo>
                <a:cubicBezTo>
                  <a:pt x="0" y="26"/>
                  <a:pt x="1" y="42"/>
                  <a:pt x="7" y="53"/>
                </a:cubicBezTo>
                <a:cubicBezTo>
                  <a:pt x="16" y="69"/>
                  <a:pt x="36" y="69"/>
                  <a:pt x="50" y="58"/>
                </a:cubicBezTo>
                <a:cubicBezTo>
                  <a:pt x="63" y="47"/>
                  <a:pt x="62" y="26"/>
                  <a:pt x="52" y="14"/>
                </a:cubicBezTo>
                <a:cubicBezTo>
                  <a:pt x="39" y="0"/>
                  <a:pt x="18" y="4"/>
                  <a:pt x="8" y="17"/>
                </a:cubicBezTo>
                <a:close/>
                <a:moveTo>
                  <a:pt x="9" y="48"/>
                </a:moveTo>
                <a:cubicBezTo>
                  <a:pt x="4" y="39"/>
                  <a:pt x="5" y="30"/>
                  <a:pt x="10" y="22"/>
                </a:cubicBezTo>
                <a:cubicBezTo>
                  <a:pt x="11" y="21"/>
                  <a:pt x="12" y="20"/>
                  <a:pt x="13" y="19"/>
                </a:cubicBezTo>
                <a:cubicBezTo>
                  <a:pt x="9" y="25"/>
                  <a:pt x="8" y="33"/>
                  <a:pt x="9" y="40"/>
                </a:cubicBezTo>
                <a:cubicBezTo>
                  <a:pt x="11" y="49"/>
                  <a:pt x="17" y="56"/>
                  <a:pt x="25" y="59"/>
                </a:cubicBezTo>
                <a:cubicBezTo>
                  <a:pt x="29" y="60"/>
                  <a:pt x="33" y="60"/>
                  <a:pt x="37" y="60"/>
                </a:cubicBezTo>
                <a:cubicBezTo>
                  <a:pt x="27" y="64"/>
                  <a:pt x="15" y="59"/>
                  <a:pt x="9" y="48"/>
                </a:cubicBezTo>
                <a:close/>
                <a:moveTo>
                  <a:pt x="51" y="48"/>
                </a:moveTo>
                <a:cubicBezTo>
                  <a:pt x="47" y="50"/>
                  <a:pt x="44" y="53"/>
                  <a:pt x="41" y="55"/>
                </a:cubicBezTo>
                <a:cubicBezTo>
                  <a:pt x="36" y="57"/>
                  <a:pt x="30" y="57"/>
                  <a:pt x="25" y="55"/>
                </a:cubicBezTo>
                <a:cubicBezTo>
                  <a:pt x="17" y="53"/>
                  <a:pt x="13" y="45"/>
                  <a:pt x="12" y="38"/>
                </a:cubicBezTo>
                <a:cubicBezTo>
                  <a:pt x="10" y="25"/>
                  <a:pt x="19" y="14"/>
                  <a:pt x="31" y="11"/>
                </a:cubicBezTo>
                <a:cubicBezTo>
                  <a:pt x="38" y="11"/>
                  <a:pt x="45" y="13"/>
                  <a:pt x="50" y="20"/>
                </a:cubicBezTo>
                <a:cubicBezTo>
                  <a:pt x="56" y="29"/>
                  <a:pt x="56" y="40"/>
                  <a:pt x="51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2" name="CustomShape 227"/>
          <p:cNvSpPr/>
          <p:nvPr/>
        </p:nvSpPr>
        <p:spPr>
          <a:xfrm>
            <a:off x="6083927" y="4475024"/>
            <a:ext cx="249448" cy="289042"/>
          </a:xfrm>
          <a:custGeom>
            <a:avLst/>
            <a:gdLst/>
            <a:ahLst/>
            <a:cxnLst/>
            <a:rect l="l" t="t" r="r" b="b"/>
            <a:pathLst>
              <a:path w="59" h="68">
                <a:moveTo>
                  <a:pt x="6" y="22"/>
                </a:moveTo>
                <a:cubicBezTo>
                  <a:pt x="5" y="23"/>
                  <a:pt x="5" y="24"/>
                  <a:pt x="4" y="25"/>
                </a:cubicBezTo>
                <a:cubicBezTo>
                  <a:pt x="3" y="27"/>
                  <a:pt x="2" y="28"/>
                  <a:pt x="2" y="30"/>
                </a:cubicBezTo>
                <a:cubicBezTo>
                  <a:pt x="1" y="30"/>
                  <a:pt x="1" y="31"/>
                  <a:pt x="2" y="31"/>
                </a:cubicBezTo>
                <a:cubicBezTo>
                  <a:pt x="0" y="37"/>
                  <a:pt x="0" y="44"/>
                  <a:pt x="3" y="51"/>
                </a:cubicBezTo>
                <a:cubicBezTo>
                  <a:pt x="10" y="67"/>
                  <a:pt x="28" y="68"/>
                  <a:pt x="41" y="59"/>
                </a:cubicBezTo>
                <a:cubicBezTo>
                  <a:pt x="54" y="51"/>
                  <a:pt x="59" y="29"/>
                  <a:pt x="49" y="16"/>
                </a:cubicBezTo>
                <a:cubicBezTo>
                  <a:pt x="37" y="0"/>
                  <a:pt x="16" y="8"/>
                  <a:pt x="6" y="22"/>
                </a:cubicBezTo>
                <a:close/>
                <a:moveTo>
                  <a:pt x="6" y="47"/>
                </a:moveTo>
                <a:cubicBezTo>
                  <a:pt x="3" y="40"/>
                  <a:pt x="4" y="32"/>
                  <a:pt x="8" y="26"/>
                </a:cubicBezTo>
                <a:cubicBezTo>
                  <a:pt x="9" y="25"/>
                  <a:pt x="10" y="24"/>
                  <a:pt x="11" y="23"/>
                </a:cubicBezTo>
                <a:cubicBezTo>
                  <a:pt x="7" y="29"/>
                  <a:pt x="6" y="36"/>
                  <a:pt x="7" y="44"/>
                </a:cubicBezTo>
                <a:cubicBezTo>
                  <a:pt x="8" y="53"/>
                  <a:pt x="16" y="59"/>
                  <a:pt x="24" y="60"/>
                </a:cubicBezTo>
                <a:cubicBezTo>
                  <a:pt x="17" y="60"/>
                  <a:pt x="10" y="55"/>
                  <a:pt x="6" y="47"/>
                </a:cubicBezTo>
                <a:close/>
                <a:moveTo>
                  <a:pt x="40" y="54"/>
                </a:moveTo>
                <a:cubicBezTo>
                  <a:pt x="34" y="56"/>
                  <a:pt x="28" y="58"/>
                  <a:pt x="21" y="55"/>
                </a:cubicBezTo>
                <a:cubicBezTo>
                  <a:pt x="15" y="53"/>
                  <a:pt x="12" y="47"/>
                  <a:pt x="11" y="41"/>
                </a:cubicBezTo>
                <a:cubicBezTo>
                  <a:pt x="9" y="30"/>
                  <a:pt x="16" y="19"/>
                  <a:pt x="26" y="13"/>
                </a:cubicBezTo>
                <a:cubicBezTo>
                  <a:pt x="27" y="13"/>
                  <a:pt x="27" y="13"/>
                  <a:pt x="28" y="13"/>
                </a:cubicBezTo>
                <a:cubicBezTo>
                  <a:pt x="36" y="11"/>
                  <a:pt x="43" y="15"/>
                  <a:pt x="47" y="22"/>
                </a:cubicBezTo>
                <a:cubicBezTo>
                  <a:pt x="53" y="33"/>
                  <a:pt x="48" y="46"/>
                  <a:pt x="40" y="5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3" name="CustomShape 228"/>
          <p:cNvSpPr/>
          <p:nvPr/>
        </p:nvSpPr>
        <p:spPr>
          <a:xfrm>
            <a:off x="6142960" y="4092394"/>
            <a:ext cx="233250" cy="289042"/>
          </a:xfrm>
          <a:custGeom>
            <a:avLst/>
            <a:gdLst/>
            <a:ahLst/>
            <a:cxnLst/>
            <a:rect l="l" t="t" r="r" b="b"/>
            <a:pathLst>
              <a:path w="55" h="68">
                <a:moveTo>
                  <a:pt x="43" y="11"/>
                </a:moveTo>
                <a:cubicBezTo>
                  <a:pt x="30" y="0"/>
                  <a:pt x="12" y="11"/>
                  <a:pt x="5" y="24"/>
                </a:cubicBezTo>
                <a:cubicBezTo>
                  <a:pt x="0" y="33"/>
                  <a:pt x="0" y="44"/>
                  <a:pt x="6" y="53"/>
                </a:cubicBezTo>
                <a:cubicBezTo>
                  <a:pt x="16" y="68"/>
                  <a:pt x="35" y="64"/>
                  <a:pt x="45" y="51"/>
                </a:cubicBezTo>
                <a:cubicBezTo>
                  <a:pt x="55" y="40"/>
                  <a:pt x="54" y="21"/>
                  <a:pt x="43" y="11"/>
                </a:cubicBezTo>
                <a:close/>
                <a:moveTo>
                  <a:pt x="5" y="34"/>
                </a:moveTo>
                <a:cubicBezTo>
                  <a:pt x="9" y="26"/>
                  <a:pt x="13" y="18"/>
                  <a:pt x="22" y="14"/>
                </a:cubicBezTo>
                <a:cubicBezTo>
                  <a:pt x="26" y="12"/>
                  <a:pt x="31" y="12"/>
                  <a:pt x="35" y="13"/>
                </a:cubicBezTo>
                <a:cubicBezTo>
                  <a:pt x="23" y="15"/>
                  <a:pt x="13" y="27"/>
                  <a:pt x="9" y="38"/>
                </a:cubicBezTo>
                <a:cubicBezTo>
                  <a:pt x="8" y="42"/>
                  <a:pt x="8" y="45"/>
                  <a:pt x="8" y="48"/>
                </a:cubicBezTo>
                <a:cubicBezTo>
                  <a:pt x="6" y="44"/>
                  <a:pt x="5" y="39"/>
                  <a:pt x="5" y="34"/>
                </a:cubicBezTo>
                <a:close/>
                <a:moveTo>
                  <a:pt x="41" y="49"/>
                </a:moveTo>
                <a:cubicBezTo>
                  <a:pt x="34" y="59"/>
                  <a:pt x="20" y="61"/>
                  <a:pt x="11" y="53"/>
                </a:cubicBezTo>
                <a:cubicBezTo>
                  <a:pt x="11" y="53"/>
                  <a:pt x="11" y="53"/>
                  <a:pt x="11" y="52"/>
                </a:cubicBezTo>
                <a:cubicBezTo>
                  <a:pt x="10" y="47"/>
                  <a:pt x="12" y="41"/>
                  <a:pt x="14" y="36"/>
                </a:cubicBezTo>
                <a:cubicBezTo>
                  <a:pt x="19" y="24"/>
                  <a:pt x="28" y="17"/>
                  <a:pt x="41" y="16"/>
                </a:cubicBezTo>
                <a:cubicBezTo>
                  <a:pt x="41" y="16"/>
                  <a:pt x="41" y="16"/>
                  <a:pt x="41" y="17"/>
                </a:cubicBezTo>
                <a:cubicBezTo>
                  <a:pt x="50" y="25"/>
                  <a:pt x="47" y="40"/>
                  <a:pt x="41" y="4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4" name="CustomShape 229"/>
          <p:cNvSpPr/>
          <p:nvPr/>
        </p:nvSpPr>
        <p:spPr>
          <a:xfrm>
            <a:off x="6961853" y="4563932"/>
            <a:ext cx="520492" cy="555408"/>
          </a:xfrm>
          <a:custGeom>
            <a:avLst/>
            <a:gdLst/>
            <a:ahLst/>
            <a:cxnLst/>
            <a:rect l="l" t="t" r="r" b="b"/>
            <a:pathLst>
              <a:path w="123" h="131">
                <a:moveTo>
                  <a:pt x="59" y="20"/>
                </a:moveTo>
                <a:cubicBezTo>
                  <a:pt x="39" y="16"/>
                  <a:pt x="19" y="13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4" y="22"/>
                  <a:pt x="53" y="21"/>
                  <a:pt x="80" y="31"/>
                </a:cubicBezTo>
                <a:cubicBezTo>
                  <a:pt x="123" y="46"/>
                  <a:pt x="114" y="102"/>
                  <a:pt x="88" y="129"/>
                </a:cubicBezTo>
                <a:cubicBezTo>
                  <a:pt x="87" y="130"/>
                  <a:pt x="88" y="131"/>
                  <a:pt x="89" y="130"/>
                </a:cubicBezTo>
                <a:cubicBezTo>
                  <a:pt x="116" y="112"/>
                  <a:pt x="122" y="66"/>
                  <a:pt x="102" y="41"/>
                </a:cubicBezTo>
                <a:cubicBezTo>
                  <a:pt x="92" y="27"/>
                  <a:pt x="74" y="24"/>
                  <a:pt x="59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CustomShape 243"/>
          <p:cNvSpPr/>
          <p:nvPr/>
        </p:nvSpPr>
        <p:spPr>
          <a:xfrm>
            <a:off x="5722175" y="1521249"/>
            <a:ext cx="1514323" cy="1663343"/>
          </a:xfrm>
          <a:custGeom>
            <a:avLst/>
            <a:gdLst/>
            <a:ahLst/>
            <a:cxnLst/>
            <a:rect l="l" t="t" r="r" b="b"/>
            <a:pathLst>
              <a:path w="357" h="392">
                <a:moveTo>
                  <a:pt x="258" y="387"/>
                </a:moveTo>
                <a:cubicBezTo>
                  <a:pt x="268" y="355"/>
                  <a:pt x="279" y="324"/>
                  <a:pt x="290" y="293"/>
                </a:cubicBezTo>
                <a:cubicBezTo>
                  <a:pt x="302" y="260"/>
                  <a:pt x="314" y="227"/>
                  <a:pt x="326" y="194"/>
                </a:cubicBezTo>
                <a:cubicBezTo>
                  <a:pt x="336" y="165"/>
                  <a:pt x="347" y="136"/>
                  <a:pt x="355" y="106"/>
                </a:cubicBezTo>
                <a:cubicBezTo>
                  <a:pt x="357" y="99"/>
                  <a:pt x="357" y="99"/>
                  <a:pt x="357" y="99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2" y="90"/>
                  <a:pt x="349" y="86"/>
                  <a:pt x="346" y="82"/>
                </a:cubicBezTo>
                <a:cubicBezTo>
                  <a:pt x="341" y="75"/>
                  <a:pt x="341" y="75"/>
                  <a:pt x="341" y="75"/>
                </a:cubicBezTo>
                <a:cubicBezTo>
                  <a:pt x="335" y="73"/>
                  <a:pt x="335" y="73"/>
                  <a:pt x="335" y="73"/>
                </a:cubicBezTo>
                <a:cubicBezTo>
                  <a:pt x="332" y="72"/>
                  <a:pt x="332" y="72"/>
                  <a:pt x="332" y="72"/>
                </a:cubicBezTo>
                <a:cubicBezTo>
                  <a:pt x="330" y="72"/>
                  <a:pt x="328" y="71"/>
                  <a:pt x="326" y="71"/>
                </a:cubicBezTo>
                <a:cubicBezTo>
                  <a:pt x="301" y="64"/>
                  <a:pt x="275" y="57"/>
                  <a:pt x="250" y="50"/>
                </a:cubicBezTo>
                <a:cubicBezTo>
                  <a:pt x="225" y="42"/>
                  <a:pt x="199" y="34"/>
                  <a:pt x="174" y="25"/>
                </a:cubicBezTo>
                <a:cubicBezTo>
                  <a:pt x="156" y="18"/>
                  <a:pt x="139" y="10"/>
                  <a:pt x="121" y="2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5"/>
                  <a:pt x="115" y="5"/>
                  <a:pt x="115" y="5"/>
                </a:cubicBezTo>
                <a:cubicBezTo>
                  <a:pt x="111" y="11"/>
                  <a:pt x="107" y="18"/>
                  <a:pt x="104" y="24"/>
                </a:cubicBezTo>
                <a:cubicBezTo>
                  <a:pt x="96" y="24"/>
                  <a:pt x="88" y="25"/>
                  <a:pt x="82" y="28"/>
                </a:cubicBezTo>
                <a:cubicBezTo>
                  <a:pt x="76" y="31"/>
                  <a:pt x="73" y="37"/>
                  <a:pt x="73" y="44"/>
                </a:cubicBezTo>
                <a:cubicBezTo>
                  <a:pt x="73" y="51"/>
                  <a:pt x="78" y="60"/>
                  <a:pt x="86" y="62"/>
                </a:cubicBezTo>
                <a:cubicBezTo>
                  <a:pt x="85" y="63"/>
                  <a:pt x="85" y="64"/>
                  <a:pt x="84" y="66"/>
                </a:cubicBezTo>
                <a:cubicBezTo>
                  <a:pt x="78" y="66"/>
                  <a:pt x="71" y="67"/>
                  <a:pt x="66" y="71"/>
                </a:cubicBezTo>
                <a:cubicBezTo>
                  <a:pt x="56" y="77"/>
                  <a:pt x="59" y="98"/>
                  <a:pt x="71" y="98"/>
                </a:cubicBezTo>
                <a:cubicBezTo>
                  <a:pt x="71" y="99"/>
                  <a:pt x="71" y="100"/>
                  <a:pt x="70" y="101"/>
                </a:cubicBezTo>
                <a:cubicBezTo>
                  <a:pt x="65" y="102"/>
                  <a:pt x="60" y="104"/>
                  <a:pt x="56" y="108"/>
                </a:cubicBezTo>
                <a:cubicBezTo>
                  <a:pt x="49" y="114"/>
                  <a:pt x="47" y="130"/>
                  <a:pt x="58" y="133"/>
                </a:cubicBezTo>
                <a:cubicBezTo>
                  <a:pt x="57" y="136"/>
                  <a:pt x="56" y="139"/>
                  <a:pt x="55" y="142"/>
                </a:cubicBezTo>
                <a:cubicBezTo>
                  <a:pt x="47" y="145"/>
                  <a:pt x="39" y="151"/>
                  <a:pt x="35" y="156"/>
                </a:cubicBezTo>
                <a:cubicBezTo>
                  <a:pt x="28" y="165"/>
                  <a:pt x="29" y="179"/>
                  <a:pt x="42" y="180"/>
                </a:cubicBezTo>
                <a:cubicBezTo>
                  <a:pt x="41" y="182"/>
                  <a:pt x="40" y="184"/>
                  <a:pt x="39" y="186"/>
                </a:cubicBezTo>
                <a:cubicBezTo>
                  <a:pt x="37" y="186"/>
                  <a:pt x="35" y="187"/>
                  <a:pt x="33" y="187"/>
                </a:cubicBezTo>
                <a:cubicBezTo>
                  <a:pt x="27" y="190"/>
                  <a:pt x="23" y="194"/>
                  <a:pt x="19" y="199"/>
                </a:cubicBezTo>
                <a:cubicBezTo>
                  <a:pt x="13" y="208"/>
                  <a:pt x="17" y="219"/>
                  <a:pt x="27" y="222"/>
                </a:cubicBezTo>
                <a:cubicBezTo>
                  <a:pt x="26" y="222"/>
                  <a:pt x="26" y="223"/>
                  <a:pt x="26" y="224"/>
                </a:cubicBezTo>
                <a:cubicBezTo>
                  <a:pt x="19" y="225"/>
                  <a:pt x="11" y="229"/>
                  <a:pt x="7" y="233"/>
                </a:cubicBezTo>
                <a:cubicBezTo>
                  <a:pt x="0" y="241"/>
                  <a:pt x="6" y="252"/>
                  <a:pt x="15" y="255"/>
                </a:cubicBezTo>
                <a:cubicBezTo>
                  <a:pt x="12" y="263"/>
                  <a:pt x="9" y="272"/>
                  <a:pt x="6" y="280"/>
                </a:cubicBezTo>
                <a:cubicBezTo>
                  <a:pt x="5" y="285"/>
                  <a:pt x="5" y="285"/>
                  <a:pt x="5" y="285"/>
                </a:cubicBezTo>
                <a:cubicBezTo>
                  <a:pt x="6" y="290"/>
                  <a:pt x="6" y="290"/>
                  <a:pt x="6" y="290"/>
                </a:cubicBezTo>
                <a:cubicBezTo>
                  <a:pt x="9" y="293"/>
                  <a:pt x="9" y="293"/>
                  <a:pt x="9" y="293"/>
                </a:cubicBezTo>
                <a:cubicBezTo>
                  <a:pt x="12" y="299"/>
                  <a:pt x="16" y="305"/>
                  <a:pt x="19" y="312"/>
                </a:cubicBezTo>
                <a:cubicBezTo>
                  <a:pt x="22" y="318"/>
                  <a:pt x="22" y="318"/>
                  <a:pt x="22" y="318"/>
                </a:cubicBezTo>
                <a:cubicBezTo>
                  <a:pt x="22" y="318"/>
                  <a:pt x="22" y="318"/>
                  <a:pt x="22" y="319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52" y="329"/>
                  <a:pt x="77" y="336"/>
                  <a:pt x="101" y="343"/>
                </a:cubicBezTo>
                <a:cubicBezTo>
                  <a:pt x="134" y="354"/>
                  <a:pt x="168" y="365"/>
                  <a:pt x="202" y="375"/>
                </a:cubicBezTo>
                <a:cubicBezTo>
                  <a:pt x="218" y="380"/>
                  <a:pt x="233" y="385"/>
                  <a:pt x="249" y="390"/>
                </a:cubicBezTo>
                <a:cubicBezTo>
                  <a:pt x="256" y="392"/>
                  <a:pt x="256" y="392"/>
                  <a:pt x="256" y="392"/>
                </a:cubicBezTo>
                <a:lnTo>
                  <a:pt x="258" y="387"/>
                </a:lnTo>
                <a:close/>
                <a:moveTo>
                  <a:pt x="79" y="49"/>
                </a:moveTo>
                <a:cubicBezTo>
                  <a:pt x="78" y="46"/>
                  <a:pt x="78" y="43"/>
                  <a:pt x="78" y="40"/>
                </a:cubicBezTo>
                <a:cubicBezTo>
                  <a:pt x="79" y="35"/>
                  <a:pt x="85" y="32"/>
                  <a:pt x="90" y="30"/>
                </a:cubicBezTo>
                <a:cubicBezTo>
                  <a:pt x="94" y="29"/>
                  <a:pt x="98" y="29"/>
                  <a:pt x="101" y="29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11" y="32"/>
                  <a:pt x="114" y="34"/>
                  <a:pt x="118" y="36"/>
                </a:cubicBezTo>
                <a:cubicBezTo>
                  <a:pt x="118" y="36"/>
                  <a:pt x="118" y="36"/>
                  <a:pt x="118" y="37"/>
                </a:cubicBezTo>
                <a:cubicBezTo>
                  <a:pt x="117" y="38"/>
                  <a:pt x="116" y="38"/>
                  <a:pt x="115" y="39"/>
                </a:cubicBezTo>
                <a:cubicBezTo>
                  <a:pt x="115" y="39"/>
                  <a:pt x="115" y="39"/>
                  <a:pt x="115" y="40"/>
                </a:cubicBezTo>
                <a:cubicBezTo>
                  <a:pt x="108" y="36"/>
                  <a:pt x="100" y="34"/>
                  <a:pt x="93" y="35"/>
                </a:cubicBezTo>
                <a:cubicBezTo>
                  <a:pt x="85" y="37"/>
                  <a:pt x="82" y="51"/>
                  <a:pt x="89" y="54"/>
                </a:cubicBezTo>
                <a:cubicBezTo>
                  <a:pt x="89" y="55"/>
                  <a:pt x="88" y="56"/>
                  <a:pt x="88" y="58"/>
                </a:cubicBezTo>
                <a:cubicBezTo>
                  <a:pt x="84" y="55"/>
                  <a:pt x="81" y="54"/>
                  <a:pt x="79" y="49"/>
                </a:cubicBezTo>
                <a:close/>
                <a:moveTo>
                  <a:pt x="91" y="50"/>
                </a:moveTo>
                <a:cubicBezTo>
                  <a:pt x="90" y="47"/>
                  <a:pt x="89" y="44"/>
                  <a:pt x="91" y="41"/>
                </a:cubicBezTo>
                <a:cubicBezTo>
                  <a:pt x="93" y="40"/>
                  <a:pt x="94" y="39"/>
                  <a:pt x="96" y="39"/>
                </a:cubicBezTo>
                <a:cubicBezTo>
                  <a:pt x="95" y="43"/>
                  <a:pt x="93" y="46"/>
                  <a:pt x="91" y="50"/>
                </a:cubicBezTo>
                <a:close/>
                <a:moveTo>
                  <a:pt x="64" y="81"/>
                </a:moveTo>
                <a:cubicBezTo>
                  <a:pt x="65" y="76"/>
                  <a:pt x="70" y="74"/>
                  <a:pt x="74" y="72"/>
                </a:cubicBezTo>
                <a:cubicBezTo>
                  <a:pt x="82" y="70"/>
                  <a:pt x="93" y="70"/>
                  <a:pt x="101" y="74"/>
                </a:cubicBezTo>
                <a:cubicBezTo>
                  <a:pt x="100" y="74"/>
                  <a:pt x="100" y="75"/>
                  <a:pt x="100" y="75"/>
                </a:cubicBezTo>
                <a:cubicBezTo>
                  <a:pt x="100" y="76"/>
                  <a:pt x="97" y="76"/>
                  <a:pt x="96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3" y="75"/>
                  <a:pt x="91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5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4"/>
                  <a:pt x="78" y="74"/>
                  <a:pt x="77" y="75"/>
                </a:cubicBezTo>
                <a:cubicBezTo>
                  <a:pt x="74" y="75"/>
                  <a:pt x="71" y="77"/>
                  <a:pt x="70" y="81"/>
                </a:cubicBezTo>
                <a:cubicBezTo>
                  <a:pt x="69" y="84"/>
                  <a:pt x="71" y="89"/>
                  <a:pt x="74" y="90"/>
                </a:cubicBezTo>
                <a:cubicBezTo>
                  <a:pt x="74" y="92"/>
                  <a:pt x="73" y="93"/>
                  <a:pt x="73" y="95"/>
                </a:cubicBezTo>
                <a:cubicBezTo>
                  <a:pt x="68" y="91"/>
                  <a:pt x="64" y="88"/>
                  <a:pt x="64" y="81"/>
                </a:cubicBezTo>
                <a:close/>
                <a:moveTo>
                  <a:pt x="76" y="87"/>
                </a:moveTo>
                <a:cubicBezTo>
                  <a:pt x="74" y="85"/>
                  <a:pt x="73" y="82"/>
                  <a:pt x="76" y="80"/>
                </a:cubicBezTo>
                <a:cubicBezTo>
                  <a:pt x="77" y="79"/>
                  <a:pt x="78" y="79"/>
                  <a:pt x="79" y="79"/>
                </a:cubicBezTo>
                <a:cubicBezTo>
                  <a:pt x="78" y="81"/>
                  <a:pt x="77" y="84"/>
                  <a:pt x="76" y="87"/>
                </a:cubicBezTo>
                <a:close/>
                <a:moveTo>
                  <a:pt x="64" y="108"/>
                </a:moveTo>
                <a:cubicBezTo>
                  <a:pt x="66" y="107"/>
                  <a:pt x="68" y="106"/>
                  <a:pt x="71" y="106"/>
                </a:cubicBezTo>
                <a:cubicBezTo>
                  <a:pt x="72" y="105"/>
                  <a:pt x="74" y="105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80" y="104"/>
                  <a:pt x="84" y="104"/>
                  <a:pt x="88" y="104"/>
                </a:cubicBezTo>
                <a:cubicBezTo>
                  <a:pt x="87" y="106"/>
                  <a:pt x="87" y="107"/>
                  <a:pt x="86" y="108"/>
                </a:cubicBezTo>
                <a:cubicBezTo>
                  <a:pt x="85" y="109"/>
                  <a:pt x="84" y="109"/>
                  <a:pt x="83" y="110"/>
                </a:cubicBezTo>
                <a:cubicBezTo>
                  <a:pt x="82" y="109"/>
                  <a:pt x="79" y="109"/>
                  <a:pt x="78" y="109"/>
                </a:cubicBezTo>
                <a:cubicBezTo>
                  <a:pt x="74" y="109"/>
                  <a:pt x="69" y="109"/>
                  <a:pt x="65" y="110"/>
                </a:cubicBezTo>
                <a:cubicBezTo>
                  <a:pt x="59" y="112"/>
                  <a:pt x="55" y="120"/>
                  <a:pt x="62" y="124"/>
                </a:cubicBezTo>
                <a:cubicBezTo>
                  <a:pt x="61" y="126"/>
                  <a:pt x="60" y="128"/>
                  <a:pt x="60" y="130"/>
                </a:cubicBezTo>
                <a:cubicBezTo>
                  <a:pt x="51" y="122"/>
                  <a:pt x="55" y="113"/>
                  <a:pt x="64" y="108"/>
                </a:cubicBezTo>
                <a:close/>
                <a:moveTo>
                  <a:pt x="63" y="121"/>
                </a:moveTo>
                <a:cubicBezTo>
                  <a:pt x="62" y="119"/>
                  <a:pt x="62" y="117"/>
                  <a:pt x="64" y="116"/>
                </a:cubicBezTo>
                <a:cubicBezTo>
                  <a:pt x="65" y="116"/>
                  <a:pt x="65" y="116"/>
                  <a:pt x="65" y="115"/>
                </a:cubicBezTo>
                <a:cubicBezTo>
                  <a:pt x="64" y="117"/>
                  <a:pt x="63" y="119"/>
                  <a:pt x="63" y="121"/>
                </a:cubicBezTo>
                <a:close/>
                <a:moveTo>
                  <a:pt x="34" y="168"/>
                </a:moveTo>
                <a:cubicBezTo>
                  <a:pt x="33" y="164"/>
                  <a:pt x="38" y="159"/>
                  <a:pt x="41" y="156"/>
                </a:cubicBezTo>
                <a:cubicBezTo>
                  <a:pt x="45" y="152"/>
                  <a:pt x="49" y="149"/>
                  <a:pt x="54" y="147"/>
                </a:cubicBezTo>
                <a:cubicBezTo>
                  <a:pt x="59" y="145"/>
                  <a:pt x="64" y="145"/>
                  <a:pt x="69" y="145"/>
                </a:cubicBezTo>
                <a:cubicBezTo>
                  <a:pt x="69" y="146"/>
                  <a:pt x="70" y="146"/>
                  <a:pt x="69" y="147"/>
                </a:cubicBezTo>
                <a:cubicBezTo>
                  <a:pt x="69" y="148"/>
                  <a:pt x="68" y="148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1" y="146"/>
                  <a:pt x="51" y="151"/>
                  <a:pt x="46" y="154"/>
                </a:cubicBezTo>
                <a:cubicBezTo>
                  <a:pt x="39" y="159"/>
                  <a:pt x="38" y="167"/>
                  <a:pt x="45" y="171"/>
                </a:cubicBezTo>
                <a:cubicBezTo>
                  <a:pt x="44" y="173"/>
                  <a:pt x="43" y="175"/>
                  <a:pt x="43" y="177"/>
                </a:cubicBezTo>
                <a:cubicBezTo>
                  <a:pt x="39" y="175"/>
                  <a:pt x="34" y="173"/>
                  <a:pt x="34" y="168"/>
                </a:cubicBezTo>
                <a:close/>
                <a:moveTo>
                  <a:pt x="48" y="161"/>
                </a:moveTo>
                <a:cubicBezTo>
                  <a:pt x="48" y="163"/>
                  <a:pt x="47" y="166"/>
                  <a:pt x="46" y="168"/>
                </a:cubicBezTo>
                <a:cubicBezTo>
                  <a:pt x="42" y="164"/>
                  <a:pt x="45" y="159"/>
                  <a:pt x="50" y="156"/>
                </a:cubicBezTo>
                <a:cubicBezTo>
                  <a:pt x="50" y="158"/>
                  <a:pt x="49" y="159"/>
                  <a:pt x="48" y="161"/>
                </a:cubicBezTo>
                <a:close/>
                <a:moveTo>
                  <a:pt x="21" y="211"/>
                </a:moveTo>
                <a:cubicBezTo>
                  <a:pt x="19" y="207"/>
                  <a:pt x="22" y="203"/>
                  <a:pt x="24" y="199"/>
                </a:cubicBezTo>
                <a:cubicBezTo>
                  <a:pt x="27" y="196"/>
                  <a:pt x="30" y="194"/>
                  <a:pt x="33" y="192"/>
                </a:cubicBezTo>
                <a:cubicBezTo>
                  <a:pt x="39" y="189"/>
                  <a:pt x="45" y="190"/>
                  <a:pt x="51" y="191"/>
                </a:cubicBezTo>
                <a:cubicBezTo>
                  <a:pt x="51" y="192"/>
                  <a:pt x="51" y="192"/>
                  <a:pt x="51" y="193"/>
                </a:cubicBezTo>
                <a:cubicBezTo>
                  <a:pt x="51" y="194"/>
                  <a:pt x="51" y="194"/>
                  <a:pt x="50" y="195"/>
                </a:cubicBezTo>
                <a:cubicBezTo>
                  <a:pt x="45" y="189"/>
                  <a:pt x="34" y="193"/>
                  <a:pt x="30" y="198"/>
                </a:cubicBezTo>
                <a:cubicBezTo>
                  <a:pt x="26" y="203"/>
                  <a:pt x="24" y="210"/>
                  <a:pt x="29" y="214"/>
                </a:cubicBezTo>
                <a:cubicBezTo>
                  <a:pt x="29" y="215"/>
                  <a:pt x="28" y="216"/>
                  <a:pt x="28" y="218"/>
                </a:cubicBezTo>
                <a:cubicBezTo>
                  <a:pt x="25" y="216"/>
                  <a:pt x="22" y="215"/>
                  <a:pt x="21" y="211"/>
                </a:cubicBezTo>
                <a:close/>
                <a:moveTo>
                  <a:pt x="31" y="210"/>
                </a:moveTo>
                <a:cubicBezTo>
                  <a:pt x="30" y="209"/>
                  <a:pt x="30" y="208"/>
                  <a:pt x="30" y="207"/>
                </a:cubicBezTo>
                <a:cubicBezTo>
                  <a:pt x="30" y="204"/>
                  <a:pt x="32" y="202"/>
                  <a:pt x="33" y="200"/>
                </a:cubicBezTo>
                <a:cubicBezTo>
                  <a:pt x="34" y="200"/>
                  <a:pt x="34" y="199"/>
                  <a:pt x="35" y="199"/>
                </a:cubicBezTo>
                <a:cubicBezTo>
                  <a:pt x="33" y="203"/>
                  <a:pt x="32" y="206"/>
                  <a:pt x="31" y="210"/>
                </a:cubicBezTo>
                <a:close/>
                <a:moveTo>
                  <a:pt x="8" y="244"/>
                </a:moveTo>
                <a:cubicBezTo>
                  <a:pt x="7" y="240"/>
                  <a:pt x="9" y="237"/>
                  <a:pt x="12" y="235"/>
                </a:cubicBezTo>
                <a:cubicBezTo>
                  <a:pt x="18" y="228"/>
                  <a:pt x="29" y="228"/>
                  <a:pt x="38" y="228"/>
                </a:cubicBezTo>
                <a:cubicBezTo>
                  <a:pt x="37" y="229"/>
                  <a:pt x="36" y="230"/>
                  <a:pt x="36" y="230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2" y="230"/>
                  <a:pt x="29" y="230"/>
                  <a:pt x="26" y="230"/>
                </a:cubicBezTo>
                <a:cubicBezTo>
                  <a:pt x="22" y="230"/>
                  <a:pt x="19" y="231"/>
                  <a:pt x="17" y="234"/>
                </a:cubicBezTo>
                <a:cubicBezTo>
                  <a:pt x="14" y="237"/>
                  <a:pt x="13" y="245"/>
                  <a:pt x="18" y="246"/>
                </a:cubicBezTo>
                <a:cubicBezTo>
                  <a:pt x="17" y="248"/>
                  <a:pt x="17" y="250"/>
                  <a:pt x="16" y="251"/>
                </a:cubicBezTo>
                <a:cubicBezTo>
                  <a:pt x="13" y="249"/>
                  <a:pt x="10" y="248"/>
                  <a:pt x="8" y="244"/>
                </a:cubicBezTo>
                <a:close/>
                <a:moveTo>
                  <a:pt x="19" y="243"/>
                </a:moveTo>
                <a:cubicBezTo>
                  <a:pt x="18" y="242"/>
                  <a:pt x="18" y="242"/>
                  <a:pt x="18" y="240"/>
                </a:cubicBezTo>
                <a:cubicBezTo>
                  <a:pt x="18" y="238"/>
                  <a:pt x="20" y="235"/>
                  <a:pt x="22" y="234"/>
                </a:cubicBezTo>
                <a:cubicBezTo>
                  <a:pt x="22" y="234"/>
                  <a:pt x="22" y="234"/>
                  <a:pt x="22" y="234"/>
                </a:cubicBezTo>
                <a:cubicBezTo>
                  <a:pt x="21" y="237"/>
                  <a:pt x="20" y="240"/>
                  <a:pt x="19" y="243"/>
                </a:cubicBezTo>
                <a:close/>
                <a:moveTo>
                  <a:pt x="11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7" y="269"/>
                  <a:pt x="23" y="251"/>
                  <a:pt x="29" y="233"/>
                </a:cubicBezTo>
                <a:cubicBezTo>
                  <a:pt x="31" y="234"/>
                  <a:pt x="34" y="234"/>
                  <a:pt x="36" y="234"/>
                </a:cubicBezTo>
                <a:cubicBezTo>
                  <a:pt x="36" y="234"/>
                  <a:pt x="37" y="234"/>
                  <a:pt x="37" y="234"/>
                </a:cubicBezTo>
                <a:cubicBezTo>
                  <a:pt x="39" y="234"/>
                  <a:pt x="40" y="232"/>
                  <a:pt x="41" y="231"/>
                </a:cubicBezTo>
                <a:cubicBezTo>
                  <a:pt x="41" y="230"/>
                  <a:pt x="41" y="229"/>
                  <a:pt x="41" y="229"/>
                </a:cubicBezTo>
                <a:cubicBezTo>
                  <a:pt x="41" y="228"/>
                  <a:pt x="40" y="228"/>
                  <a:pt x="40" y="228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38" y="225"/>
                  <a:pt x="35" y="224"/>
                  <a:pt x="32" y="224"/>
                </a:cubicBezTo>
                <a:cubicBezTo>
                  <a:pt x="35" y="215"/>
                  <a:pt x="39" y="205"/>
                  <a:pt x="42" y="196"/>
                </a:cubicBezTo>
                <a:cubicBezTo>
                  <a:pt x="44" y="196"/>
                  <a:pt x="47" y="197"/>
                  <a:pt x="49" y="198"/>
                </a:cubicBezTo>
                <a:cubicBezTo>
                  <a:pt x="50" y="199"/>
                  <a:pt x="51" y="199"/>
                  <a:pt x="52" y="198"/>
                </a:cubicBezTo>
                <a:cubicBezTo>
                  <a:pt x="56" y="196"/>
                  <a:pt x="56" y="191"/>
                  <a:pt x="53" y="188"/>
                </a:cubicBezTo>
                <a:cubicBezTo>
                  <a:pt x="52" y="188"/>
                  <a:pt x="52" y="188"/>
                  <a:pt x="52" y="188"/>
                </a:cubicBezTo>
                <a:cubicBezTo>
                  <a:pt x="50" y="186"/>
                  <a:pt x="48" y="186"/>
                  <a:pt x="46" y="185"/>
                </a:cubicBezTo>
                <a:cubicBezTo>
                  <a:pt x="47" y="180"/>
                  <a:pt x="49" y="175"/>
                  <a:pt x="51" y="170"/>
                </a:cubicBezTo>
                <a:cubicBezTo>
                  <a:pt x="53" y="164"/>
                  <a:pt x="55" y="158"/>
                  <a:pt x="57" y="153"/>
                </a:cubicBezTo>
                <a:cubicBezTo>
                  <a:pt x="58" y="153"/>
                  <a:pt x="58" y="152"/>
                  <a:pt x="59" y="152"/>
                </a:cubicBezTo>
                <a:cubicBezTo>
                  <a:pt x="62" y="152"/>
                  <a:pt x="65" y="153"/>
                  <a:pt x="69" y="15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1" y="151"/>
                  <a:pt x="73" y="150"/>
                  <a:pt x="73" y="148"/>
                </a:cubicBezTo>
                <a:cubicBezTo>
                  <a:pt x="73" y="147"/>
                  <a:pt x="73" y="145"/>
                  <a:pt x="72" y="144"/>
                </a:cubicBezTo>
                <a:cubicBezTo>
                  <a:pt x="72" y="144"/>
                  <a:pt x="72" y="144"/>
                  <a:pt x="72" y="143"/>
                </a:cubicBezTo>
                <a:cubicBezTo>
                  <a:pt x="69" y="141"/>
                  <a:pt x="65" y="140"/>
                  <a:pt x="62" y="141"/>
                </a:cubicBezTo>
                <a:cubicBezTo>
                  <a:pt x="65" y="132"/>
                  <a:pt x="69" y="122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5" y="113"/>
                  <a:pt x="78" y="113"/>
                  <a:pt x="82" y="113"/>
                </a:cubicBezTo>
                <a:cubicBezTo>
                  <a:pt x="87" y="115"/>
                  <a:pt x="93" y="108"/>
                  <a:pt x="91" y="103"/>
                </a:cubicBezTo>
                <a:cubicBezTo>
                  <a:pt x="91" y="102"/>
                  <a:pt x="91" y="101"/>
                  <a:pt x="90" y="101"/>
                </a:cubicBezTo>
                <a:cubicBezTo>
                  <a:pt x="86" y="100"/>
                  <a:pt x="82" y="99"/>
                  <a:pt x="77" y="100"/>
                </a:cubicBezTo>
                <a:cubicBezTo>
                  <a:pt x="80" y="93"/>
                  <a:pt x="83" y="86"/>
                  <a:pt x="86" y="79"/>
                </a:cubicBezTo>
                <a:cubicBezTo>
                  <a:pt x="89" y="79"/>
                  <a:pt x="92" y="79"/>
                  <a:pt x="96" y="80"/>
                </a:cubicBezTo>
                <a:cubicBezTo>
                  <a:pt x="96" y="80"/>
                  <a:pt x="96" y="80"/>
                  <a:pt x="97" y="80"/>
                </a:cubicBezTo>
                <a:cubicBezTo>
                  <a:pt x="99" y="81"/>
                  <a:pt x="103" y="79"/>
                  <a:pt x="104" y="77"/>
                </a:cubicBezTo>
                <a:cubicBezTo>
                  <a:pt x="105" y="76"/>
                  <a:pt x="105" y="74"/>
                  <a:pt x="104" y="73"/>
                </a:cubicBezTo>
                <a:cubicBezTo>
                  <a:pt x="104" y="71"/>
                  <a:pt x="103" y="71"/>
                  <a:pt x="102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8" y="68"/>
                  <a:pt x="95" y="67"/>
                  <a:pt x="91" y="66"/>
                </a:cubicBezTo>
                <a:cubicBezTo>
                  <a:pt x="95" y="57"/>
                  <a:pt x="99" y="49"/>
                  <a:pt x="103" y="40"/>
                </a:cubicBezTo>
                <a:cubicBezTo>
                  <a:pt x="108" y="41"/>
                  <a:pt x="112" y="43"/>
                  <a:pt x="117" y="44"/>
                </a:cubicBezTo>
                <a:cubicBezTo>
                  <a:pt x="118" y="44"/>
                  <a:pt x="118" y="43"/>
                  <a:pt x="118" y="43"/>
                </a:cubicBezTo>
                <a:cubicBezTo>
                  <a:pt x="120" y="42"/>
                  <a:pt x="122" y="39"/>
                  <a:pt x="122" y="37"/>
                </a:cubicBezTo>
                <a:cubicBezTo>
                  <a:pt x="122" y="37"/>
                  <a:pt x="122" y="37"/>
                  <a:pt x="122" y="36"/>
                </a:cubicBezTo>
                <a:cubicBezTo>
                  <a:pt x="120" y="30"/>
                  <a:pt x="116" y="27"/>
                  <a:pt x="110" y="25"/>
                </a:cubicBezTo>
                <a:cubicBezTo>
                  <a:pt x="113" y="19"/>
                  <a:pt x="116" y="13"/>
                  <a:pt x="119" y="7"/>
                </a:cubicBezTo>
                <a:cubicBezTo>
                  <a:pt x="158" y="28"/>
                  <a:pt x="203" y="42"/>
                  <a:pt x="245" y="54"/>
                </a:cubicBezTo>
                <a:cubicBezTo>
                  <a:pt x="273" y="63"/>
                  <a:pt x="303" y="72"/>
                  <a:pt x="332" y="79"/>
                </a:cubicBezTo>
                <a:cubicBezTo>
                  <a:pt x="327" y="91"/>
                  <a:pt x="322" y="103"/>
                  <a:pt x="318" y="116"/>
                </a:cubicBezTo>
                <a:cubicBezTo>
                  <a:pt x="308" y="143"/>
                  <a:pt x="297" y="170"/>
                  <a:pt x="287" y="198"/>
                </a:cubicBezTo>
                <a:cubicBezTo>
                  <a:pt x="277" y="226"/>
                  <a:pt x="268" y="254"/>
                  <a:pt x="259" y="282"/>
                </a:cubicBezTo>
                <a:cubicBezTo>
                  <a:pt x="255" y="296"/>
                  <a:pt x="250" y="310"/>
                  <a:pt x="245" y="324"/>
                </a:cubicBezTo>
                <a:cubicBezTo>
                  <a:pt x="242" y="334"/>
                  <a:pt x="237" y="344"/>
                  <a:pt x="234" y="354"/>
                </a:cubicBezTo>
                <a:cubicBezTo>
                  <a:pt x="219" y="349"/>
                  <a:pt x="203" y="345"/>
                  <a:pt x="189" y="340"/>
                </a:cubicBezTo>
                <a:cubicBezTo>
                  <a:pt x="166" y="332"/>
                  <a:pt x="143" y="324"/>
                  <a:pt x="119" y="316"/>
                </a:cubicBezTo>
                <a:cubicBezTo>
                  <a:pt x="84" y="304"/>
                  <a:pt x="47" y="295"/>
                  <a:pt x="11" y="287"/>
                </a:cubicBezTo>
                <a:close/>
                <a:moveTo>
                  <a:pt x="212" y="372"/>
                </a:moveTo>
                <a:cubicBezTo>
                  <a:pt x="178" y="362"/>
                  <a:pt x="144" y="351"/>
                  <a:pt x="110" y="341"/>
                </a:cubicBezTo>
                <a:cubicBezTo>
                  <a:pt x="82" y="332"/>
                  <a:pt x="54" y="322"/>
                  <a:pt x="26" y="314"/>
                </a:cubicBezTo>
                <a:cubicBezTo>
                  <a:pt x="25" y="312"/>
                  <a:pt x="24" y="311"/>
                  <a:pt x="23" y="309"/>
                </a:cubicBezTo>
                <a:cubicBezTo>
                  <a:pt x="34" y="312"/>
                  <a:pt x="45" y="315"/>
                  <a:pt x="55" y="318"/>
                </a:cubicBezTo>
                <a:cubicBezTo>
                  <a:pt x="56" y="318"/>
                  <a:pt x="57" y="316"/>
                  <a:pt x="56" y="315"/>
                </a:cubicBezTo>
                <a:cubicBezTo>
                  <a:pt x="46" y="310"/>
                  <a:pt x="33" y="307"/>
                  <a:pt x="21" y="305"/>
                </a:cubicBezTo>
                <a:cubicBezTo>
                  <a:pt x="20" y="303"/>
                  <a:pt x="19" y="301"/>
                  <a:pt x="18" y="299"/>
                </a:cubicBezTo>
                <a:cubicBezTo>
                  <a:pt x="33" y="305"/>
                  <a:pt x="50" y="310"/>
                  <a:pt x="65" y="312"/>
                </a:cubicBezTo>
                <a:cubicBezTo>
                  <a:pt x="67" y="312"/>
                  <a:pt x="67" y="310"/>
                  <a:pt x="66" y="310"/>
                </a:cubicBezTo>
                <a:cubicBezTo>
                  <a:pt x="50" y="304"/>
                  <a:pt x="33" y="298"/>
                  <a:pt x="16" y="296"/>
                </a:cubicBezTo>
                <a:cubicBezTo>
                  <a:pt x="16" y="294"/>
                  <a:pt x="15" y="293"/>
                  <a:pt x="14" y="292"/>
                </a:cubicBezTo>
                <a:cubicBezTo>
                  <a:pt x="48" y="300"/>
                  <a:pt x="81" y="309"/>
                  <a:pt x="114" y="320"/>
                </a:cubicBezTo>
                <a:cubicBezTo>
                  <a:pt x="153" y="333"/>
                  <a:pt x="192" y="348"/>
                  <a:pt x="231" y="361"/>
                </a:cubicBezTo>
                <a:cubicBezTo>
                  <a:pt x="235" y="362"/>
                  <a:pt x="235" y="362"/>
                  <a:pt x="235" y="362"/>
                </a:cubicBezTo>
                <a:cubicBezTo>
                  <a:pt x="235" y="363"/>
                  <a:pt x="236" y="364"/>
                  <a:pt x="237" y="365"/>
                </a:cubicBezTo>
                <a:cubicBezTo>
                  <a:pt x="229" y="362"/>
                  <a:pt x="221" y="360"/>
                  <a:pt x="213" y="357"/>
                </a:cubicBezTo>
                <a:cubicBezTo>
                  <a:pt x="201" y="353"/>
                  <a:pt x="188" y="349"/>
                  <a:pt x="175" y="346"/>
                </a:cubicBezTo>
                <a:cubicBezTo>
                  <a:pt x="174" y="346"/>
                  <a:pt x="174" y="347"/>
                  <a:pt x="175" y="347"/>
                </a:cubicBezTo>
                <a:cubicBezTo>
                  <a:pt x="186" y="352"/>
                  <a:pt x="197" y="356"/>
                  <a:pt x="208" y="359"/>
                </a:cubicBezTo>
                <a:cubicBezTo>
                  <a:pt x="218" y="363"/>
                  <a:pt x="229" y="368"/>
                  <a:pt x="239" y="369"/>
                </a:cubicBezTo>
                <a:cubicBezTo>
                  <a:pt x="240" y="370"/>
                  <a:pt x="241" y="371"/>
                  <a:pt x="242" y="372"/>
                </a:cubicBezTo>
                <a:cubicBezTo>
                  <a:pt x="242" y="373"/>
                  <a:pt x="243" y="374"/>
                  <a:pt x="243" y="375"/>
                </a:cubicBezTo>
                <a:cubicBezTo>
                  <a:pt x="228" y="369"/>
                  <a:pt x="212" y="365"/>
                  <a:pt x="197" y="361"/>
                </a:cubicBezTo>
                <a:cubicBezTo>
                  <a:pt x="196" y="360"/>
                  <a:pt x="195" y="362"/>
                  <a:pt x="197" y="363"/>
                </a:cubicBezTo>
                <a:cubicBezTo>
                  <a:pt x="213" y="368"/>
                  <a:pt x="229" y="377"/>
                  <a:pt x="246" y="380"/>
                </a:cubicBezTo>
                <a:cubicBezTo>
                  <a:pt x="246" y="381"/>
                  <a:pt x="247" y="382"/>
                  <a:pt x="247" y="383"/>
                </a:cubicBezTo>
                <a:cubicBezTo>
                  <a:pt x="235" y="380"/>
                  <a:pt x="223" y="376"/>
                  <a:pt x="212" y="372"/>
                </a:cubicBezTo>
                <a:close/>
                <a:moveTo>
                  <a:pt x="252" y="379"/>
                </a:moveTo>
                <a:cubicBezTo>
                  <a:pt x="252" y="379"/>
                  <a:pt x="251" y="379"/>
                  <a:pt x="251" y="379"/>
                </a:cubicBezTo>
                <a:cubicBezTo>
                  <a:pt x="251" y="378"/>
                  <a:pt x="251" y="378"/>
                  <a:pt x="251" y="377"/>
                </a:cubicBezTo>
                <a:cubicBezTo>
                  <a:pt x="257" y="365"/>
                  <a:pt x="260" y="351"/>
                  <a:pt x="265" y="338"/>
                </a:cubicBezTo>
                <a:cubicBezTo>
                  <a:pt x="271" y="322"/>
                  <a:pt x="276" y="305"/>
                  <a:pt x="281" y="288"/>
                </a:cubicBezTo>
                <a:cubicBezTo>
                  <a:pt x="281" y="287"/>
                  <a:pt x="280" y="287"/>
                  <a:pt x="279" y="288"/>
                </a:cubicBezTo>
                <a:cubicBezTo>
                  <a:pt x="270" y="316"/>
                  <a:pt x="256" y="344"/>
                  <a:pt x="248" y="373"/>
                </a:cubicBezTo>
                <a:cubicBezTo>
                  <a:pt x="248" y="372"/>
                  <a:pt x="247" y="372"/>
                  <a:pt x="247" y="371"/>
                </a:cubicBezTo>
                <a:cubicBezTo>
                  <a:pt x="246" y="369"/>
                  <a:pt x="245" y="367"/>
                  <a:pt x="244" y="366"/>
                </a:cubicBezTo>
                <a:cubicBezTo>
                  <a:pt x="253" y="348"/>
                  <a:pt x="258" y="328"/>
                  <a:pt x="263" y="310"/>
                </a:cubicBezTo>
                <a:cubicBezTo>
                  <a:pt x="263" y="308"/>
                  <a:pt x="261" y="308"/>
                  <a:pt x="261" y="309"/>
                </a:cubicBezTo>
                <a:cubicBezTo>
                  <a:pt x="255" y="327"/>
                  <a:pt x="247" y="344"/>
                  <a:pt x="241" y="362"/>
                </a:cubicBezTo>
                <a:cubicBezTo>
                  <a:pt x="240" y="361"/>
                  <a:pt x="239" y="359"/>
                  <a:pt x="237" y="357"/>
                </a:cubicBezTo>
                <a:cubicBezTo>
                  <a:pt x="238" y="356"/>
                  <a:pt x="238" y="356"/>
                  <a:pt x="238" y="356"/>
                </a:cubicBezTo>
                <a:cubicBezTo>
                  <a:pt x="247" y="335"/>
                  <a:pt x="255" y="314"/>
                  <a:pt x="262" y="292"/>
                </a:cubicBezTo>
                <a:cubicBezTo>
                  <a:pt x="271" y="264"/>
                  <a:pt x="280" y="235"/>
                  <a:pt x="290" y="208"/>
                </a:cubicBezTo>
                <a:cubicBezTo>
                  <a:pt x="305" y="165"/>
                  <a:pt x="320" y="122"/>
                  <a:pt x="338" y="81"/>
                </a:cubicBezTo>
                <a:cubicBezTo>
                  <a:pt x="339" y="81"/>
                  <a:pt x="340" y="82"/>
                  <a:pt x="340" y="83"/>
                </a:cubicBezTo>
                <a:cubicBezTo>
                  <a:pt x="332" y="105"/>
                  <a:pt x="324" y="126"/>
                  <a:pt x="317" y="148"/>
                </a:cubicBezTo>
                <a:cubicBezTo>
                  <a:pt x="317" y="149"/>
                  <a:pt x="319" y="149"/>
                  <a:pt x="319" y="148"/>
                </a:cubicBezTo>
                <a:cubicBezTo>
                  <a:pt x="324" y="138"/>
                  <a:pt x="328" y="128"/>
                  <a:pt x="332" y="117"/>
                </a:cubicBezTo>
                <a:cubicBezTo>
                  <a:pt x="336" y="107"/>
                  <a:pt x="340" y="97"/>
                  <a:pt x="342" y="86"/>
                </a:cubicBezTo>
                <a:cubicBezTo>
                  <a:pt x="344" y="89"/>
                  <a:pt x="345" y="91"/>
                  <a:pt x="347" y="93"/>
                </a:cubicBezTo>
                <a:cubicBezTo>
                  <a:pt x="342" y="105"/>
                  <a:pt x="337" y="118"/>
                  <a:pt x="334" y="130"/>
                </a:cubicBezTo>
                <a:cubicBezTo>
                  <a:pt x="334" y="132"/>
                  <a:pt x="335" y="132"/>
                  <a:pt x="336" y="131"/>
                </a:cubicBezTo>
                <a:cubicBezTo>
                  <a:pt x="341" y="120"/>
                  <a:pt x="345" y="108"/>
                  <a:pt x="349" y="95"/>
                </a:cubicBezTo>
                <a:cubicBezTo>
                  <a:pt x="350" y="97"/>
                  <a:pt x="351" y="99"/>
                  <a:pt x="352" y="100"/>
                </a:cubicBezTo>
                <a:cubicBezTo>
                  <a:pt x="342" y="128"/>
                  <a:pt x="333" y="156"/>
                  <a:pt x="323" y="184"/>
                </a:cubicBezTo>
                <a:cubicBezTo>
                  <a:pt x="311" y="219"/>
                  <a:pt x="298" y="253"/>
                  <a:pt x="286" y="287"/>
                </a:cubicBezTo>
                <a:cubicBezTo>
                  <a:pt x="275" y="318"/>
                  <a:pt x="263" y="349"/>
                  <a:pt x="252" y="381"/>
                </a:cubicBezTo>
                <a:cubicBezTo>
                  <a:pt x="252" y="380"/>
                  <a:pt x="252" y="380"/>
                  <a:pt x="252" y="37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CustomShape 244"/>
          <p:cNvSpPr/>
          <p:nvPr/>
        </p:nvSpPr>
        <p:spPr>
          <a:xfrm>
            <a:off x="6244466" y="1767096"/>
            <a:ext cx="641077" cy="428704"/>
          </a:xfrm>
          <a:custGeom>
            <a:avLst/>
            <a:gdLst/>
            <a:ahLst/>
            <a:cxnLst/>
            <a:rect l="l" t="t" r="r" b="b"/>
            <a:pathLst>
              <a:path w="151" h="101">
                <a:moveTo>
                  <a:pt x="150" y="46"/>
                </a:moveTo>
                <a:cubicBezTo>
                  <a:pt x="151" y="41"/>
                  <a:pt x="151" y="41"/>
                  <a:pt x="151" y="41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08" y="25"/>
                  <a:pt x="66" y="12"/>
                  <a:pt x="24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1" y="20"/>
                  <a:pt x="6" y="39"/>
                  <a:pt x="1" y="57"/>
                </a:cubicBezTo>
                <a:cubicBezTo>
                  <a:pt x="0" y="60"/>
                  <a:pt x="0" y="60"/>
                  <a:pt x="0" y="60"/>
                </a:cubicBezTo>
                <a:cubicBezTo>
                  <a:pt x="3" y="62"/>
                  <a:pt x="3" y="62"/>
                  <a:pt x="3" y="62"/>
                </a:cubicBezTo>
                <a:cubicBezTo>
                  <a:pt x="23" y="71"/>
                  <a:pt x="45" y="78"/>
                  <a:pt x="66" y="83"/>
                </a:cubicBezTo>
                <a:cubicBezTo>
                  <a:pt x="86" y="89"/>
                  <a:pt x="106" y="95"/>
                  <a:pt x="126" y="100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40" y="80"/>
                  <a:pt x="148" y="63"/>
                  <a:pt x="150" y="46"/>
                </a:cubicBezTo>
                <a:close/>
                <a:moveTo>
                  <a:pt x="5" y="59"/>
                </a:moveTo>
                <a:cubicBezTo>
                  <a:pt x="12" y="41"/>
                  <a:pt x="16" y="22"/>
                  <a:pt x="23" y="4"/>
                </a:cubicBezTo>
                <a:cubicBezTo>
                  <a:pt x="43" y="11"/>
                  <a:pt x="64" y="17"/>
                  <a:pt x="84" y="24"/>
                </a:cubicBezTo>
                <a:cubicBezTo>
                  <a:pt x="105" y="30"/>
                  <a:pt x="126" y="40"/>
                  <a:pt x="147" y="45"/>
                </a:cubicBezTo>
                <a:cubicBezTo>
                  <a:pt x="144" y="63"/>
                  <a:pt x="135" y="78"/>
                  <a:pt x="128" y="94"/>
                </a:cubicBezTo>
                <a:cubicBezTo>
                  <a:pt x="87" y="81"/>
                  <a:pt x="45" y="74"/>
                  <a:pt x="5" y="5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CustomShape 245"/>
          <p:cNvSpPr/>
          <p:nvPr/>
        </p:nvSpPr>
        <p:spPr>
          <a:xfrm>
            <a:off x="5939586" y="1962191"/>
            <a:ext cx="157300" cy="111226"/>
          </a:xfrm>
          <a:custGeom>
            <a:avLst/>
            <a:gdLst/>
            <a:ahLst/>
            <a:cxnLst/>
            <a:rect l="l" t="t" r="r" b="b"/>
            <a:pathLst>
              <a:path w="37" h="26">
                <a:moveTo>
                  <a:pt x="14" y="6"/>
                </a:moveTo>
                <a:cubicBezTo>
                  <a:pt x="18" y="5"/>
                  <a:pt x="23" y="5"/>
                  <a:pt x="27" y="5"/>
                </a:cubicBezTo>
                <a:cubicBezTo>
                  <a:pt x="28" y="5"/>
                  <a:pt x="31" y="5"/>
                  <a:pt x="32" y="6"/>
                </a:cubicBezTo>
                <a:cubicBezTo>
                  <a:pt x="33" y="5"/>
                  <a:pt x="34" y="5"/>
                  <a:pt x="35" y="4"/>
                </a:cubicBezTo>
                <a:cubicBezTo>
                  <a:pt x="36" y="3"/>
                  <a:pt x="36" y="2"/>
                  <a:pt x="37" y="0"/>
                </a:cubicBezTo>
                <a:cubicBezTo>
                  <a:pt x="33" y="0"/>
                  <a:pt x="29" y="0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1" y="1"/>
                  <a:pt x="20" y="2"/>
                </a:cubicBezTo>
                <a:cubicBezTo>
                  <a:pt x="17" y="2"/>
                  <a:pt x="15" y="3"/>
                  <a:pt x="13" y="4"/>
                </a:cubicBezTo>
                <a:cubicBezTo>
                  <a:pt x="4" y="9"/>
                  <a:pt x="0" y="18"/>
                  <a:pt x="9" y="26"/>
                </a:cubicBezTo>
                <a:cubicBezTo>
                  <a:pt x="9" y="24"/>
                  <a:pt x="10" y="22"/>
                  <a:pt x="11" y="20"/>
                </a:cubicBezTo>
                <a:cubicBezTo>
                  <a:pt x="4" y="16"/>
                  <a:pt x="8" y="8"/>
                  <a:pt x="14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CustomShape 246"/>
          <p:cNvSpPr/>
          <p:nvPr/>
        </p:nvSpPr>
        <p:spPr>
          <a:xfrm>
            <a:off x="5803164" y="2322504"/>
            <a:ext cx="136422" cy="123824"/>
          </a:xfrm>
          <a:custGeom>
            <a:avLst/>
            <a:gdLst/>
            <a:ahLst/>
            <a:cxnLst/>
            <a:rect l="l" t="t" r="r" b="b"/>
            <a:pathLst>
              <a:path w="32" h="29">
                <a:moveTo>
                  <a:pt x="11" y="9"/>
                </a:moveTo>
                <a:cubicBezTo>
                  <a:pt x="15" y="4"/>
                  <a:pt x="26" y="0"/>
                  <a:pt x="31" y="6"/>
                </a:cubicBezTo>
                <a:cubicBezTo>
                  <a:pt x="32" y="5"/>
                  <a:pt x="32" y="5"/>
                  <a:pt x="32" y="4"/>
                </a:cubicBezTo>
                <a:cubicBezTo>
                  <a:pt x="32" y="3"/>
                  <a:pt x="32" y="3"/>
                  <a:pt x="32" y="2"/>
                </a:cubicBezTo>
                <a:cubicBezTo>
                  <a:pt x="26" y="1"/>
                  <a:pt x="20" y="0"/>
                  <a:pt x="14" y="3"/>
                </a:cubicBezTo>
                <a:cubicBezTo>
                  <a:pt x="11" y="5"/>
                  <a:pt x="8" y="7"/>
                  <a:pt x="5" y="10"/>
                </a:cubicBezTo>
                <a:cubicBezTo>
                  <a:pt x="3" y="14"/>
                  <a:pt x="0" y="18"/>
                  <a:pt x="2" y="22"/>
                </a:cubicBezTo>
                <a:cubicBezTo>
                  <a:pt x="3" y="26"/>
                  <a:pt x="6" y="27"/>
                  <a:pt x="9" y="29"/>
                </a:cubicBezTo>
                <a:cubicBezTo>
                  <a:pt x="9" y="27"/>
                  <a:pt x="10" y="26"/>
                  <a:pt x="10" y="25"/>
                </a:cubicBezTo>
                <a:cubicBezTo>
                  <a:pt x="5" y="21"/>
                  <a:pt x="7" y="14"/>
                  <a:pt x="11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47"/>
          <p:cNvSpPr/>
          <p:nvPr/>
        </p:nvSpPr>
        <p:spPr>
          <a:xfrm>
            <a:off x="6054051" y="1644712"/>
            <a:ext cx="169898" cy="122384"/>
          </a:xfrm>
          <a:custGeom>
            <a:avLst/>
            <a:gdLst/>
            <a:ahLst/>
            <a:cxnLst/>
            <a:rect l="l" t="t" r="r" b="b"/>
            <a:pathLst>
              <a:path w="40" h="29">
                <a:moveTo>
                  <a:pt x="37" y="10"/>
                </a:moveTo>
                <a:cubicBezTo>
                  <a:pt x="38" y="9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6" y="5"/>
                  <a:pt x="33" y="3"/>
                  <a:pt x="30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0" y="0"/>
                  <a:pt x="16" y="0"/>
                  <a:pt x="12" y="1"/>
                </a:cubicBezTo>
                <a:cubicBezTo>
                  <a:pt x="7" y="3"/>
                  <a:pt x="1" y="6"/>
                  <a:pt x="0" y="11"/>
                </a:cubicBezTo>
                <a:cubicBezTo>
                  <a:pt x="0" y="14"/>
                  <a:pt x="0" y="17"/>
                  <a:pt x="1" y="20"/>
                </a:cubicBezTo>
                <a:cubicBezTo>
                  <a:pt x="3" y="25"/>
                  <a:pt x="6" y="26"/>
                  <a:pt x="10" y="29"/>
                </a:cubicBezTo>
                <a:cubicBezTo>
                  <a:pt x="10" y="27"/>
                  <a:pt x="11" y="26"/>
                  <a:pt x="11" y="25"/>
                </a:cubicBezTo>
                <a:cubicBezTo>
                  <a:pt x="4" y="22"/>
                  <a:pt x="7" y="8"/>
                  <a:pt x="15" y="6"/>
                </a:cubicBezTo>
                <a:cubicBezTo>
                  <a:pt x="22" y="5"/>
                  <a:pt x="30" y="7"/>
                  <a:pt x="37" y="11"/>
                </a:cubicBezTo>
                <a:cubicBezTo>
                  <a:pt x="37" y="10"/>
                  <a:pt x="37" y="10"/>
                  <a:pt x="37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248"/>
          <p:cNvSpPr/>
          <p:nvPr/>
        </p:nvSpPr>
        <p:spPr>
          <a:xfrm>
            <a:off x="5993579" y="1817850"/>
            <a:ext cx="157300" cy="106546"/>
          </a:xfrm>
          <a:custGeom>
            <a:avLst/>
            <a:gdLst/>
            <a:ahLst/>
            <a:cxnLst/>
            <a:rect l="l" t="t" r="r" b="b"/>
            <a:pathLst>
              <a:path w="37" h="25">
                <a:moveTo>
                  <a:pt x="6" y="11"/>
                </a:moveTo>
                <a:cubicBezTo>
                  <a:pt x="7" y="7"/>
                  <a:pt x="10" y="5"/>
                  <a:pt x="13" y="5"/>
                </a:cubicBezTo>
                <a:cubicBezTo>
                  <a:pt x="14" y="4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1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7" y="5"/>
                  <a:pt x="29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6" y="6"/>
                  <a:pt x="36" y="5"/>
                </a:cubicBezTo>
                <a:cubicBezTo>
                  <a:pt x="36" y="5"/>
                  <a:pt x="36" y="4"/>
                  <a:pt x="37" y="4"/>
                </a:cubicBezTo>
                <a:cubicBezTo>
                  <a:pt x="29" y="0"/>
                  <a:pt x="18" y="0"/>
                  <a:pt x="10" y="2"/>
                </a:cubicBezTo>
                <a:cubicBezTo>
                  <a:pt x="6" y="4"/>
                  <a:pt x="1" y="6"/>
                  <a:pt x="0" y="11"/>
                </a:cubicBezTo>
                <a:cubicBezTo>
                  <a:pt x="0" y="18"/>
                  <a:pt x="4" y="21"/>
                  <a:pt x="9" y="25"/>
                </a:cubicBezTo>
                <a:cubicBezTo>
                  <a:pt x="9" y="23"/>
                  <a:pt x="10" y="22"/>
                  <a:pt x="10" y="20"/>
                </a:cubicBezTo>
                <a:cubicBezTo>
                  <a:pt x="7" y="19"/>
                  <a:pt x="5" y="14"/>
                  <a:pt x="6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4" name="CustomShape 249"/>
          <p:cNvSpPr/>
          <p:nvPr/>
        </p:nvSpPr>
        <p:spPr>
          <a:xfrm>
            <a:off x="5863636" y="2136768"/>
            <a:ext cx="155500" cy="134982"/>
          </a:xfrm>
          <a:custGeom>
            <a:avLst/>
            <a:gdLst/>
            <a:ahLst/>
            <a:cxnLst/>
            <a:rect l="l" t="t" r="r" b="b"/>
            <a:pathLst>
              <a:path w="37" h="32">
                <a:moveTo>
                  <a:pt x="13" y="9"/>
                </a:moveTo>
                <a:cubicBezTo>
                  <a:pt x="18" y="6"/>
                  <a:pt x="28" y="1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3"/>
                  <a:pt x="36" y="3"/>
                  <a:pt x="36" y="2"/>
                </a:cubicBezTo>
                <a:cubicBezTo>
                  <a:pt x="37" y="1"/>
                  <a:pt x="36" y="1"/>
                  <a:pt x="36" y="0"/>
                </a:cubicBezTo>
                <a:cubicBezTo>
                  <a:pt x="31" y="0"/>
                  <a:pt x="26" y="0"/>
                  <a:pt x="21" y="2"/>
                </a:cubicBezTo>
                <a:cubicBezTo>
                  <a:pt x="16" y="4"/>
                  <a:pt x="12" y="7"/>
                  <a:pt x="8" y="11"/>
                </a:cubicBezTo>
                <a:cubicBezTo>
                  <a:pt x="5" y="14"/>
                  <a:pt x="0" y="19"/>
                  <a:pt x="1" y="23"/>
                </a:cubicBezTo>
                <a:cubicBezTo>
                  <a:pt x="1" y="28"/>
                  <a:pt x="6" y="30"/>
                  <a:pt x="10" y="32"/>
                </a:cubicBezTo>
                <a:cubicBezTo>
                  <a:pt x="10" y="30"/>
                  <a:pt x="11" y="28"/>
                  <a:pt x="12" y="26"/>
                </a:cubicBezTo>
                <a:cubicBezTo>
                  <a:pt x="5" y="22"/>
                  <a:pt x="6" y="14"/>
                  <a:pt x="13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50"/>
          <p:cNvSpPr/>
          <p:nvPr/>
        </p:nvSpPr>
        <p:spPr>
          <a:xfrm>
            <a:off x="5782647" y="2760927"/>
            <a:ext cx="986991" cy="385510"/>
          </a:xfrm>
          <a:custGeom>
            <a:avLst/>
            <a:gdLst/>
            <a:ahLst/>
            <a:cxnLst/>
            <a:rect l="l" t="t" r="r" b="b"/>
            <a:pathLst>
              <a:path w="233" h="91">
                <a:moveTo>
                  <a:pt x="183" y="71"/>
                </a:moveTo>
                <a:cubicBezTo>
                  <a:pt x="181" y="70"/>
                  <a:pt x="182" y="68"/>
                  <a:pt x="183" y="69"/>
                </a:cubicBezTo>
                <a:cubicBezTo>
                  <a:pt x="198" y="73"/>
                  <a:pt x="214" y="77"/>
                  <a:pt x="229" y="83"/>
                </a:cubicBezTo>
                <a:cubicBezTo>
                  <a:pt x="229" y="82"/>
                  <a:pt x="228" y="81"/>
                  <a:pt x="228" y="80"/>
                </a:cubicBezTo>
                <a:cubicBezTo>
                  <a:pt x="227" y="79"/>
                  <a:pt x="226" y="78"/>
                  <a:pt x="225" y="77"/>
                </a:cubicBezTo>
                <a:cubicBezTo>
                  <a:pt x="215" y="76"/>
                  <a:pt x="204" y="71"/>
                  <a:pt x="194" y="67"/>
                </a:cubicBezTo>
                <a:cubicBezTo>
                  <a:pt x="183" y="64"/>
                  <a:pt x="172" y="60"/>
                  <a:pt x="161" y="55"/>
                </a:cubicBezTo>
                <a:cubicBezTo>
                  <a:pt x="160" y="55"/>
                  <a:pt x="160" y="54"/>
                  <a:pt x="161" y="54"/>
                </a:cubicBezTo>
                <a:cubicBezTo>
                  <a:pt x="174" y="57"/>
                  <a:pt x="187" y="61"/>
                  <a:pt x="199" y="65"/>
                </a:cubicBezTo>
                <a:cubicBezTo>
                  <a:pt x="207" y="68"/>
                  <a:pt x="215" y="70"/>
                  <a:pt x="223" y="73"/>
                </a:cubicBezTo>
                <a:cubicBezTo>
                  <a:pt x="222" y="72"/>
                  <a:pt x="221" y="71"/>
                  <a:pt x="221" y="70"/>
                </a:cubicBezTo>
                <a:cubicBezTo>
                  <a:pt x="217" y="69"/>
                  <a:pt x="217" y="69"/>
                  <a:pt x="217" y="69"/>
                </a:cubicBezTo>
                <a:cubicBezTo>
                  <a:pt x="178" y="56"/>
                  <a:pt x="139" y="41"/>
                  <a:pt x="100" y="28"/>
                </a:cubicBezTo>
                <a:cubicBezTo>
                  <a:pt x="67" y="17"/>
                  <a:pt x="34" y="8"/>
                  <a:pt x="0" y="0"/>
                </a:cubicBezTo>
                <a:cubicBezTo>
                  <a:pt x="1" y="1"/>
                  <a:pt x="2" y="2"/>
                  <a:pt x="2" y="4"/>
                </a:cubicBezTo>
                <a:cubicBezTo>
                  <a:pt x="19" y="6"/>
                  <a:pt x="36" y="12"/>
                  <a:pt x="52" y="18"/>
                </a:cubicBezTo>
                <a:cubicBezTo>
                  <a:pt x="53" y="18"/>
                  <a:pt x="53" y="20"/>
                  <a:pt x="51" y="20"/>
                </a:cubicBezTo>
                <a:cubicBezTo>
                  <a:pt x="36" y="18"/>
                  <a:pt x="19" y="13"/>
                  <a:pt x="4" y="7"/>
                </a:cubicBezTo>
                <a:cubicBezTo>
                  <a:pt x="5" y="9"/>
                  <a:pt x="6" y="11"/>
                  <a:pt x="7" y="13"/>
                </a:cubicBezTo>
                <a:cubicBezTo>
                  <a:pt x="19" y="15"/>
                  <a:pt x="32" y="18"/>
                  <a:pt x="42" y="23"/>
                </a:cubicBezTo>
                <a:cubicBezTo>
                  <a:pt x="43" y="24"/>
                  <a:pt x="42" y="26"/>
                  <a:pt x="41" y="26"/>
                </a:cubicBezTo>
                <a:cubicBezTo>
                  <a:pt x="31" y="23"/>
                  <a:pt x="20" y="20"/>
                  <a:pt x="9" y="17"/>
                </a:cubicBezTo>
                <a:cubicBezTo>
                  <a:pt x="10" y="19"/>
                  <a:pt x="11" y="20"/>
                  <a:pt x="12" y="22"/>
                </a:cubicBezTo>
                <a:cubicBezTo>
                  <a:pt x="40" y="30"/>
                  <a:pt x="68" y="40"/>
                  <a:pt x="96" y="49"/>
                </a:cubicBezTo>
                <a:cubicBezTo>
                  <a:pt x="130" y="59"/>
                  <a:pt x="164" y="70"/>
                  <a:pt x="198" y="80"/>
                </a:cubicBezTo>
                <a:cubicBezTo>
                  <a:pt x="209" y="84"/>
                  <a:pt x="221" y="88"/>
                  <a:pt x="233" y="91"/>
                </a:cubicBezTo>
                <a:cubicBezTo>
                  <a:pt x="233" y="90"/>
                  <a:pt x="232" y="89"/>
                  <a:pt x="232" y="88"/>
                </a:cubicBezTo>
                <a:cubicBezTo>
                  <a:pt x="215" y="85"/>
                  <a:pt x="199" y="76"/>
                  <a:pt x="183" y="7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CustomShape 251"/>
          <p:cNvSpPr/>
          <p:nvPr/>
        </p:nvSpPr>
        <p:spPr>
          <a:xfrm>
            <a:off x="6728603" y="1865364"/>
            <a:ext cx="487377" cy="1273154"/>
          </a:xfrm>
          <a:custGeom>
            <a:avLst/>
            <a:gdLst/>
            <a:ahLst/>
            <a:cxnLst/>
            <a:rect l="l" t="t" r="r" b="b"/>
            <a:pathLst>
              <a:path w="115" h="300">
                <a:moveTo>
                  <a:pt x="86" y="103"/>
                </a:moveTo>
                <a:cubicBezTo>
                  <a:pt x="96" y="75"/>
                  <a:pt x="105" y="47"/>
                  <a:pt x="115" y="19"/>
                </a:cubicBezTo>
                <a:cubicBezTo>
                  <a:pt x="114" y="18"/>
                  <a:pt x="113" y="16"/>
                  <a:pt x="112" y="14"/>
                </a:cubicBezTo>
                <a:cubicBezTo>
                  <a:pt x="108" y="27"/>
                  <a:pt x="104" y="39"/>
                  <a:pt x="99" y="50"/>
                </a:cubicBezTo>
                <a:cubicBezTo>
                  <a:pt x="98" y="51"/>
                  <a:pt x="97" y="51"/>
                  <a:pt x="97" y="49"/>
                </a:cubicBezTo>
                <a:cubicBezTo>
                  <a:pt x="100" y="37"/>
                  <a:pt x="105" y="24"/>
                  <a:pt x="110" y="12"/>
                </a:cubicBezTo>
                <a:cubicBezTo>
                  <a:pt x="108" y="10"/>
                  <a:pt x="107" y="8"/>
                  <a:pt x="105" y="5"/>
                </a:cubicBezTo>
                <a:cubicBezTo>
                  <a:pt x="103" y="16"/>
                  <a:pt x="99" y="26"/>
                  <a:pt x="95" y="36"/>
                </a:cubicBezTo>
                <a:cubicBezTo>
                  <a:pt x="91" y="47"/>
                  <a:pt x="87" y="57"/>
                  <a:pt x="82" y="67"/>
                </a:cubicBezTo>
                <a:cubicBezTo>
                  <a:pt x="82" y="68"/>
                  <a:pt x="80" y="68"/>
                  <a:pt x="80" y="67"/>
                </a:cubicBezTo>
                <a:cubicBezTo>
                  <a:pt x="87" y="45"/>
                  <a:pt x="95" y="24"/>
                  <a:pt x="103" y="2"/>
                </a:cubicBezTo>
                <a:cubicBezTo>
                  <a:pt x="103" y="1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8"/>
                </a:cubicBezTo>
                <a:cubicBezTo>
                  <a:pt x="14" y="298"/>
                  <a:pt x="15" y="298"/>
                  <a:pt x="15" y="298"/>
                </a:cubicBezTo>
                <a:cubicBezTo>
                  <a:pt x="15" y="299"/>
                  <a:pt x="15" y="299"/>
                  <a:pt x="15" y="300"/>
                </a:cubicBezTo>
                <a:cubicBezTo>
                  <a:pt x="26" y="268"/>
                  <a:pt x="38" y="237"/>
                  <a:pt x="49" y="206"/>
                </a:cubicBezTo>
                <a:cubicBezTo>
                  <a:pt x="61" y="172"/>
                  <a:pt x="74" y="138"/>
                  <a:pt x="86" y="10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52"/>
          <p:cNvSpPr/>
          <p:nvPr/>
        </p:nvSpPr>
        <p:spPr>
          <a:xfrm>
            <a:off x="6919019" y="1890920"/>
            <a:ext cx="296961" cy="733225"/>
          </a:xfrm>
          <a:custGeom>
            <a:avLst/>
            <a:gdLst/>
            <a:ahLst/>
            <a:cxnLst/>
            <a:rect l="l" t="t" r="r" b="b"/>
            <a:pathLst>
              <a:path w="70" h="173">
                <a:moveTo>
                  <a:pt x="52" y="43"/>
                </a:moveTo>
                <a:cubicBezTo>
                  <a:pt x="55" y="31"/>
                  <a:pt x="60" y="18"/>
                  <a:pt x="65" y="6"/>
                </a:cubicBezTo>
                <a:cubicBezTo>
                  <a:pt x="64" y="4"/>
                  <a:pt x="62" y="2"/>
                  <a:pt x="61" y="0"/>
                </a:cubicBezTo>
                <a:cubicBezTo>
                  <a:pt x="60" y="0"/>
                  <a:pt x="60" y="1"/>
                  <a:pt x="60" y="2"/>
                </a:cubicBezTo>
                <a:cubicBezTo>
                  <a:pt x="58" y="12"/>
                  <a:pt x="54" y="21"/>
                  <a:pt x="50" y="30"/>
                </a:cubicBezTo>
                <a:cubicBezTo>
                  <a:pt x="46" y="40"/>
                  <a:pt x="42" y="50"/>
                  <a:pt x="38" y="59"/>
                </a:cubicBezTo>
                <a:cubicBezTo>
                  <a:pt x="35" y="70"/>
                  <a:pt x="31" y="81"/>
                  <a:pt x="28" y="92"/>
                </a:cubicBezTo>
                <a:cubicBezTo>
                  <a:pt x="19" y="119"/>
                  <a:pt x="7" y="145"/>
                  <a:pt x="0" y="172"/>
                </a:cubicBezTo>
                <a:cubicBezTo>
                  <a:pt x="4" y="165"/>
                  <a:pt x="9" y="157"/>
                  <a:pt x="13" y="150"/>
                </a:cubicBezTo>
                <a:cubicBezTo>
                  <a:pt x="14" y="147"/>
                  <a:pt x="19" y="148"/>
                  <a:pt x="18" y="151"/>
                </a:cubicBezTo>
                <a:cubicBezTo>
                  <a:pt x="17" y="159"/>
                  <a:pt x="15" y="166"/>
                  <a:pt x="14" y="173"/>
                </a:cubicBezTo>
                <a:cubicBezTo>
                  <a:pt x="23" y="148"/>
                  <a:pt x="32" y="123"/>
                  <a:pt x="41" y="97"/>
                </a:cubicBezTo>
                <a:cubicBezTo>
                  <a:pt x="51" y="69"/>
                  <a:pt x="60" y="41"/>
                  <a:pt x="70" y="13"/>
                </a:cubicBezTo>
                <a:cubicBezTo>
                  <a:pt x="69" y="12"/>
                  <a:pt x="68" y="10"/>
                  <a:pt x="67" y="8"/>
                </a:cubicBezTo>
                <a:cubicBezTo>
                  <a:pt x="63" y="21"/>
                  <a:pt x="59" y="33"/>
                  <a:pt x="54" y="44"/>
                </a:cubicBezTo>
                <a:cubicBezTo>
                  <a:pt x="53" y="45"/>
                  <a:pt x="52" y="45"/>
                  <a:pt x="5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CustomShape 253"/>
          <p:cNvSpPr/>
          <p:nvPr/>
        </p:nvSpPr>
        <p:spPr>
          <a:xfrm>
            <a:off x="6728604" y="1865364"/>
            <a:ext cx="431584" cy="1260556"/>
          </a:xfrm>
          <a:custGeom>
            <a:avLst/>
            <a:gdLst/>
            <a:ahLst/>
            <a:cxnLst/>
            <a:rect l="l" t="t" r="r" b="b"/>
            <a:pathLst>
              <a:path w="102" h="297">
                <a:moveTo>
                  <a:pt x="44" y="207"/>
                </a:move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19" y="285"/>
                  <a:pt x="24" y="274"/>
                  <a:pt x="28" y="262"/>
                </a:cubicBezTo>
                <a:cubicBezTo>
                  <a:pt x="38" y="233"/>
                  <a:pt x="48" y="204"/>
                  <a:pt x="54" y="173"/>
                </a:cubicBezTo>
                <a:cubicBezTo>
                  <a:pt x="50" y="181"/>
                  <a:pt x="45" y="189"/>
                  <a:pt x="41" y="197"/>
                </a:cubicBezTo>
                <a:cubicBezTo>
                  <a:pt x="39" y="199"/>
                  <a:pt x="34" y="199"/>
                  <a:pt x="35" y="195"/>
                </a:cubicBezTo>
                <a:cubicBezTo>
                  <a:pt x="41" y="162"/>
                  <a:pt x="55" y="132"/>
                  <a:pt x="66" y="101"/>
                </a:cubicBezTo>
                <a:cubicBezTo>
                  <a:pt x="77" y="67"/>
                  <a:pt x="87" y="33"/>
                  <a:pt x="102" y="0"/>
                </a:cubicBezTo>
                <a:cubicBezTo>
                  <a:pt x="102" y="0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4"/>
          <p:cNvSpPr/>
          <p:nvPr/>
        </p:nvSpPr>
        <p:spPr>
          <a:xfrm>
            <a:off x="5769688" y="1551125"/>
            <a:ext cx="1362063" cy="1471488"/>
          </a:xfrm>
          <a:custGeom>
            <a:avLst/>
            <a:gdLst/>
            <a:ahLst/>
            <a:cxnLst/>
            <a:rect l="l" t="t" r="r" b="b"/>
            <a:pathLst>
              <a:path w="321" h="347">
                <a:moveTo>
                  <a:pt x="178" y="333"/>
                </a:moveTo>
                <a:cubicBezTo>
                  <a:pt x="192" y="338"/>
                  <a:pt x="208" y="342"/>
                  <a:pt x="223" y="347"/>
                </a:cubicBezTo>
                <a:cubicBezTo>
                  <a:pt x="226" y="337"/>
                  <a:pt x="231" y="327"/>
                  <a:pt x="234" y="317"/>
                </a:cubicBezTo>
                <a:cubicBezTo>
                  <a:pt x="239" y="303"/>
                  <a:pt x="244" y="289"/>
                  <a:pt x="248" y="275"/>
                </a:cubicBezTo>
                <a:cubicBezTo>
                  <a:pt x="257" y="247"/>
                  <a:pt x="266" y="219"/>
                  <a:pt x="276" y="191"/>
                </a:cubicBezTo>
                <a:cubicBezTo>
                  <a:pt x="286" y="163"/>
                  <a:pt x="297" y="136"/>
                  <a:pt x="307" y="109"/>
                </a:cubicBezTo>
                <a:cubicBezTo>
                  <a:pt x="311" y="96"/>
                  <a:pt x="316" y="84"/>
                  <a:pt x="321" y="72"/>
                </a:cubicBezTo>
                <a:cubicBezTo>
                  <a:pt x="292" y="65"/>
                  <a:pt x="262" y="56"/>
                  <a:pt x="234" y="47"/>
                </a:cubicBezTo>
                <a:cubicBezTo>
                  <a:pt x="192" y="35"/>
                  <a:pt x="147" y="21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lose/>
                <a:moveTo>
                  <a:pt x="115" y="113"/>
                </a:moveTo>
                <a:cubicBezTo>
                  <a:pt x="112" y="111"/>
                  <a:pt x="112" y="111"/>
                  <a:pt x="112" y="111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8" y="90"/>
                  <a:pt x="123" y="71"/>
                  <a:pt x="131" y="54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78" y="63"/>
                  <a:pt x="220" y="76"/>
                  <a:pt x="260" y="91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114"/>
                  <a:pt x="252" y="131"/>
                  <a:pt x="245" y="147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18" y="146"/>
                  <a:pt x="198" y="140"/>
                  <a:pt x="178" y="134"/>
                </a:cubicBezTo>
                <a:cubicBezTo>
                  <a:pt x="157" y="129"/>
                  <a:pt x="135" y="122"/>
                  <a:pt x="115" y="11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0" name="CustomShape 255"/>
          <p:cNvSpPr/>
          <p:nvPr/>
        </p:nvSpPr>
        <p:spPr>
          <a:xfrm>
            <a:off x="5769689" y="1551125"/>
            <a:ext cx="958915" cy="1471488"/>
          </a:xfrm>
          <a:custGeom>
            <a:avLst/>
            <a:gdLst/>
            <a:ahLst/>
            <a:cxnLst/>
            <a:rect l="l" t="t" r="r" b="b"/>
            <a:pathLst>
              <a:path w="226" h="347">
                <a:moveTo>
                  <a:pt x="66" y="267"/>
                </a:moveTo>
                <a:cubicBezTo>
                  <a:pt x="65" y="266"/>
                  <a:pt x="64" y="264"/>
                  <a:pt x="65" y="263"/>
                </a:cubicBezTo>
                <a:cubicBezTo>
                  <a:pt x="68" y="259"/>
                  <a:pt x="71" y="254"/>
                  <a:pt x="74" y="249"/>
                </a:cubicBezTo>
                <a:cubicBezTo>
                  <a:pt x="62" y="255"/>
                  <a:pt x="50" y="259"/>
                  <a:pt x="37" y="262"/>
                </a:cubicBezTo>
                <a:cubicBezTo>
                  <a:pt x="36" y="262"/>
                  <a:pt x="34" y="260"/>
                  <a:pt x="34" y="259"/>
                </a:cubicBezTo>
                <a:cubicBezTo>
                  <a:pt x="51" y="192"/>
                  <a:pt x="75" y="127"/>
                  <a:pt x="101" y="63"/>
                </a:cubicBezTo>
                <a:cubicBezTo>
                  <a:pt x="107" y="47"/>
                  <a:pt x="114" y="28"/>
                  <a:pt x="129" y="18"/>
                </a:cubicBezTo>
                <a:cubicBezTo>
                  <a:pt x="131" y="16"/>
                  <a:pt x="133" y="15"/>
                  <a:pt x="136" y="14"/>
                </a:cubicBezTo>
                <a:cubicBezTo>
                  <a:pt x="126" y="9"/>
                  <a:pt x="117" y="5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ubicBezTo>
                  <a:pt x="192" y="338"/>
                  <a:pt x="208" y="342"/>
                  <a:pt x="223" y="347"/>
                </a:cubicBezTo>
                <a:cubicBezTo>
                  <a:pt x="224" y="344"/>
                  <a:pt x="225" y="341"/>
                  <a:pt x="226" y="339"/>
                </a:cubicBezTo>
                <a:cubicBezTo>
                  <a:pt x="169" y="324"/>
                  <a:pt x="111" y="304"/>
                  <a:pt x="66" y="26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56"/>
          <p:cNvSpPr/>
          <p:nvPr/>
        </p:nvSpPr>
        <p:spPr>
          <a:xfrm>
            <a:off x="6264984" y="1784734"/>
            <a:ext cx="603281" cy="380830"/>
          </a:xfrm>
          <a:custGeom>
            <a:avLst/>
            <a:gdLst/>
            <a:ahLst/>
            <a:cxnLst/>
            <a:rect l="l" t="t" r="r" b="b"/>
            <a:pathLst>
              <a:path w="142" h="90">
                <a:moveTo>
                  <a:pt x="79" y="20"/>
                </a:moveTo>
                <a:cubicBezTo>
                  <a:pt x="59" y="13"/>
                  <a:pt x="38" y="7"/>
                  <a:pt x="18" y="0"/>
                </a:cubicBezTo>
                <a:cubicBezTo>
                  <a:pt x="11" y="18"/>
                  <a:pt x="7" y="37"/>
                  <a:pt x="0" y="55"/>
                </a:cubicBezTo>
                <a:cubicBezTo>
                  <a:pt x="40" y="70"/>
                  <a:pt x="82" y="77"/>
                  <a:pt x="123" y="90"/>
                </a:cubicBezTo>
                <a:cubicBezTo>
                  <a:pt x="130" y="74"/>
                  <a:pt x="139" y="59"/>
                  <a:pt x="142" y="41"/>
                </a:cubicBezTo>
                <a:cubicBezTo>
                  <a:pt x="121" y="36"/>
                  <a:pt x="100" y="26"/>
                  <a:pt x="7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CustomShape 257"/>
          <p:cNvSpPr/>
          <p:nvPr/>
        </p:nvSpPr>
        <p:spPr>
          <a:xfrm>
            <a:off x="5752411" y="2489163"/>
            <a:ext cx="131743" cy="96827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10" y="6"/>
                </a:moveTo>
                <a:cubicBezTo>
                  <a:pt x="12" y="3"/>
                  <a:pt x="15" y="2"/>
                  <a:pt x="19" y="2"/>
                </a:cubicBezTo>
                <a:cubicBezTo>
                  <a:pt x="22" y="2"/>
                  <a:pt x="25" y="2"/>
                  <a:pt x="28" y="3"/>
                </a:cubicBezTo>
                <a:cubicBezTo>
                  <a:pt x="28" y="3"/>
                  <a:pt x="28" y="3"/>
                  <a:pt x="29" y="2"/>
                </a:cubicBezTo>
                <a:cubicBezTo>
                  <a:pt x="29" y="2"/>
                  <a:pt x="30" y="1"/>
                  <a:pt x="31" y="0"/>
                </a:cubicBezTo>
                <a:cubicBezTo>
                  <a:pt x="22" y="0"/>
                  <a:pt x="11" y="0"/>
                  <a:pt x="5" y="7"/>
                </a:cubicBezTo>
                <a:cubicBezTo>
                  <a:pt x="2" y="9"/>
                  <a:pt x="0" y="12"/>
                  <a:pt x="1" y="16"/>
                </a:cubicBezTo>
                <a:cubicBezTo>
                  <a:pt x="3" y="20"/>
                  <a:pt x="6" y="21"/>
                  <a:pt x="9" y="23"/>
                </a:cubicBezTo>
                <a:cubicBezTo>
                  <a:pt x="10" y="22"/>
                  <a:pt x="10" y="20"/>
                  <a:pt x="11" y="18"/>
                </a:cubicBezTo>
                <a:cubicBezTo>
                  <a:pt x="6" y="17"/>
                  <a:pt x="7" y="9"/>
                  <a:pt x="10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58"/>
          <p:cNvSpPr/>
          <p:nvPr/>
        </p:nvSpPr>
        <p:spPr>
          <a:xfrm>
            <a:off x="10962012" y="3752958"/>
            <a:ext cx="961795" cy="1374301"/>
          </a:xfrm>
          <a:custGeom>
            <a:avLst/>
            <a:gdLst/>
            <a:ahLst/>
            <a:cxnLst/>
            <a:rect l="l" t="t" r="r" b="b"/>
            <a:pathLst>
              <a:path w="227" h="324">
                <a:moveTo>
                  <a:pt x="103" y="105"/>
                </a:moveTo>
                <a:cubicBezTo>
                  <a:pt x="98" y="95"/>
                  <a:pt x="93" y="86"/>
                  <a:pt x="88" y="76"/>
                </a:cubicBezTo>
                <a:cubicBezTo>
                  <a:pt x="82" y="64"/>
                  <a:pt x="76" y="51"/>
                  <a:pt x="71" y="38"/>
                </a:cubicBezTo>
                <a:cubicBezTo>
                  <a:pt x="77" y="33"/>
                  <a:pt x="79" y="24"/>
                  <a:pt x="77" y="17"/>
                </a:cubicBezTo>
                <a:cubicBezTo>
                  <a:pt x="77" y="13"/>
                  <a:pt x="75" y="9"/>
                  <a:pt x="73" y="6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41" y="6"/>
                  <a:pt x="19" y="17"/>
                  <a:pt x="4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5" y="56"/>
                  <a:pt x="11" y="66"/>
                  <a:pt x="26" y="63"/>
                </a:cubicBezTo>
                <a:cubicBezTo>
                  <a:pt x="29" y="76"/>
                  <a:pt x="34" y="89"/>
                  <a:pt x="39" y="101"/>
                </a:cubicBezTo>
                <a:cubicBezTo>
                  <a:pt x="43" y="114"/>
                  <a:pt x="49" y="127"/>
                  <a:pt x="55" y="140"/>
                </a:cubicBezTo>
                <a:cubicBezTo>
                  <a:pt x="31" y="176"/>
                  <a:pt x="18" y="223"/>
                  <a:pt x="21" y="265"/>
                </a:cubicBezTo>
                <a:cubicBezTo>
                  <a:pt x="22" y="282"/>
                  <a:pt x="27" y="301"/>
                  <a:pt x="43" y="311"/>
                </a:cubicBezTo>
                <a:cubicBezTo>
                  <a:pt x="63" y="324"/>
                  <a:pt x="86" y="311"/>
                  <a:pt x="104" y="300"/>
                </a:cubicBezTo>
                <a:cubicBezTo>
                  <a:pt x="130" y="288"/>
                  <a:pt x="154" y="269"/>
                  <a:pt x="176" y="248"/>
                </a:cubicBezTo>
                <a:cubicBezTo>
                  <a:pt x="198" y="227"/>
                  <a:pt x="221" y="198"/>
                  <a:pt x="223" y="165"/>
                </a:cubicBezTo>
                <a:cubicBezTo>
                  <a:pt x="227" y="105"/>
                  <a:pt x="154" y="101"/>
                  <a:pt x="103" y="105"/>
                </a:cubicBezTo>
                <a:close/>
                <a:moveTo>
                  <a:pt x="24" y="57"/>
                </a:moveTo>
                <a:cubicBezTo>
                  <a:pt x="13" y="58"/>
                  <a:pt x="8" y="49"/>
                  <a:pt x="5" y="39"/>
                </a:cubicBezTo>
                <a:cubicBezTo>
                  <a:pt x="15" y="28"/>
                  <a:pt x="27" y="20"/>
                  <a:pt x="42" y="14"/>
                </a:cubicBezTo>
                <a:cubicBezTo>
                  <a:pt x="50" y="11"/>
                  <a:pt x="59" y="8"/>
                  <a:pt x="67" y="7"/>
                </a:cubicBezTo>
                <a:cubicBezTo>
                  <a:pt x="68" y="9"/>
                  <a:pt x="70" y="12"/>
                  <a:pt x="71" y="14"/>
                </a:cubicBezTo>
                <a:cubicBezTo>
                  <a:pt x="74" y="21"/>
                  <a:pt x="72" y="26"/>
                  <a:pt x="69" y="32"/>
                </a:cubicBezTo>
                <a:cubicBezTo>
                  <a:pt x="61" y="27"/>
                  <a:pt x="61" y="27"/>
                  <a:pt x="61" y="27"/>
                </a:cubicBezTo>
                <a:cubicBezTo>
                  <a:pt x="54" y="26"/>
                  <a:pt x="44" y="31"/>
                  <a:pt x="39" y="35"/>
                </a:cubicBezTo>
                <a:cubicBezTo>
                  <a:pt x="34" y="37"/>
                  <a:pt x="28" y="42"/>
                  <a:pt x="26" y="48"/>
                </a:cubicBezTo>
                <a:lnTo>
                  <a:pt x="24" y="57"/>
                </a:lnTo>
                <a:close/>
                <a:moveTo>
                  <a:pt x="215" y="170"/>
                </a:moveTo>
                <a:cubicBezTo>
                  <a:pt x="212" y="199"/>
                  <a:pt x="190" y="224"/>
                  <a:pt x="170" y="244"/>
                </a:cubicBezTo>
                <a:cubicBezTo>
                  <a:pt x="146" y="268"/>
                  <a:pt x="118" y="285"/>
                  <a:pt x="89" y="301"/>
                </a:cubicBezTo>
                <a:cubicBezTo>
                  <a:pt x="71" y="309"/>
                  <a:pt x="53" y="316"/>
                  <a:pt x="38" y="298"/>
                </a:cubicBezTo>
                <a:cubicBezTo>
                  <a:pt x="27" y="285"/>
                  <a:pt x="27" y="266"/>
                  <a:pt x="27" y="250"/>
                </a:cubicBezTo>
                <a:cubicBezTo>
                  <a:pt x="28" y="213"/>
                  <a:pt x="41" y="178"/>
                  <a:pt x="57" y="146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4" y="124"/>
                  <a:pt x="49" y="114"/>
                  <a:pt x="45" y="104"/>
                </a:cubicBezTo>
                <a:cubicBezTo>
                  <a:pt x="39" y="88"/>
                  <a:pt x="34" y="71"/>
                  <a:pt x="28" y="54"/>
                </a:cubicBezTo>
                <a:cubicBezTo>
                  <a:pt x="32" y="47"/>
                  <a:pt x="37" y="42"/>
                  <a:pt x="45" y="37"/>
                </a:cubicBezTo>
                <a:cubicBezTo>
                  <a:pt x="50" y="35"/>
                  <a:pt x="57" y="34"/>
                  <a:pt x="63" y="32"/>
                </a:cubicBezTo>
                <a:cubicBezTo>
                  <a:pt x="63" y="34"/>
                  <a:pt x="64" y="36"/>
                  <a:pt x="65" y="38"/>
                </a:cubicBezTo>
                <a:cubicBezTo>
                  <a:pt x="65" y="39"/>
                  <a:pt x="65" y="39"/>
                  <a:pt x="65" y="40"/>
                </a:cubicBezTo>
                <a:cubicBezTo>
                  <a:pt x="70" y="53"/>
                  <a:pt x="76" y="66"/>
                  <a:pt x="82" y="78"/>
                </a:cubicBezTo>
                <a:cubicBezTo>
                  <a:pt x="87" y="87"/>
                  <a:pt x="91" y="96"/>
                  <a:pt x="96" y="105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30" y="112"/>
                  <a:pt x="153" y="110"/>
                  <a:pt x="175" y="116"/>
                </a:cubicBezTo>
                <a:cubicBezTo>
                  <a:pt x="201" y="123"/>
                  <a:pt x="218" y="143"/>
                  <a:pt x="215" y="1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59"/>
          <p:cNvSpPr/>
          <p:nvPr/>
        </p:nvSpPr>
        <p:spPr>
          <a:xfrm>
            <a:off x="11045881" y="3473274"/>
            <a:ext cx="200134" cy="238289"/>
          </a:xfrm>
          <a:custGeom>
            <a:avLst/>
            <a:gdLst/>
            <a:ahLst/>
            <a:cxnLst/>
            <a:rect l="l" t="t" r="r" b="b"/>
            <a:pathLst>
              <a:path w="47" h="56">
                <a:moveTo>
                  <a:pt x="45" y="26"/>
                </a:moveTo>
                <a:cubicBezTo>
                  <a:pt x="44" y="15"/>
                  <a:pt x="27" y="0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6" y="15"/>
                  <a:pt x="0" y="26"/>
                  <a:pt x="0" y="36"/>
                </a:cubicBezTo>
                <a:cubicBezTo>
                  <a:pt x="1" y="50"/>
                  <a:pt x="17" y="56"/>
                  <a:pt x="29" y="53"/>
                </a:cubicBezTo>
                <a:cubicBezTo>
                  <a:pt x="40" y="50"/>
                  <a:pt x="47" y="38"/>
                  <a:pt x="45" y="26"/>
                </a:cubicBezTo>
                <a:close/>
                <a:moveTo>
                  <a:pt x="29" y="48"/>
                </a:moveTo>
                <a:cubicBezTo>
                  <a:pt x="18" y="53"/>
                  <a:pt x="5" y="45"/>
                  <a:pt x="4" y="34"/>
                </a:cubicBezTo>
                <a:cubicBezTo>
                  <a:pt x="3" y="24"/>
                  <a:pt x="11" y="16"/>
                  <a:pt x="19" y="11"/>
                </a:cubicBezTo>
                <a:cubicBezTo>
                  <a:pt x="23" y="11"/>
                  <a:pt x="27" y="12"/>
                  <a:pt x="31" y="14"/>
                </a:cubicBezTo>
                <a:cubicBezTo>
                  <a:pt x="35" y="17"/>
                  <a:pt x="39" y="21"/>
                  <a:pt x="40" y="26"/>
                </a:cubicBezTo>
                <a:cubicBezTo>
                  <a:pt x="44" y="35"/>
                  <a:pt x="37" y="45"/>
                  <a:pt x="29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260"/>
          <p:cNvSpPr/>
          <p:nvPr/>
        </p:nvSpPr>
        <p:spPr>
          <a:xfrm>
            <a:off x="10741361" y="3243264"/>
            <a:ext cx="271405" cy="311000"/>
          </a:xfrm>
          <a:custGeom>
            <a:avLst/>
            <a:gdLst/>
            <a:ahLst/>
            <a:cxnLst/>
            <a:rect l="l" t="t" r="r" b="b"/>
            <a:pathLst>
              <a:path w="64" h="73">
                <a:moveTo>
                  <a:pt x="62" y="28"/>
                </a:moveTo>
                <a:cubicBezTo>
                  <a:pt x="60" y="11"/>
                  <a:pt x="42" y="0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9" y="12"/>
                  <a:pt x="0" y="28"/>
                  <a:pt x="1" y="45"/>
                </a:cubicBezTo>
                <a:cubicBezTo>
                  <a:pt x="2" y="63"/>
                  <a:pt x="20" y="73"/>
                  <a:pt x="37" y="68"/>
                </a:cubicBezTo>
                <a:cubicBezTo>
                  <a:pt x="55" y="63"/>
                  <a:pt x="64" y="46"/>
                  <a:pt x="62" y="28"/>
                </a:cubicBezTo>
                <a:close/>
                <a:moveTo>
                  <a:pt x="31" y="65"/>
                </a:moveTo>
                <a:cubicBezTo>
                  <a:pt x="14" y="67"/>
                  <a:pt x="4" y="55"/>
                  <a:pt x="5" y="39"/>
                </a:cubicBezTo>
                <a:cubicBezTo>
                  <a:pt x="6" y="28"/>
                  <a:pt x="12" y="17"/>
                  <a:pt x="21" y="10"/>
                </a:cubicBezTo>
                <a:cubicBezTo>
                  <a:pt x="39" y="3"/>
                  <a:pt x="56" y="13"/>
                  <a:pt x="58" y="33"/>
                </a:cubicBezTo>
                <a:cubicBezTo>
                  <a:pt x="59" y="49"/>
                  <a:pt x="46" y="63"/>
                  <a:pt x="31" y="6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6" name="CustomShape 261"/>
          <p:cNvSpPr/>
          <p:nvPr/>
        </p:nvSpPr>
        <p:spPr>
          <a:xfrm>
            <a:off x="10873104" y="3706884"/>
            <a:ext cx="83869" cy="101507"/>
          </a:xfrm>
          <a:custGeom>
            <a:avLst/>
            <a:gdLst/>
            <a:ahLst/>
            <a:cxnLst/>
            <a:rect l="l" t="t" r="r" b="b"/>
            <a:pathLst>
              <a:path w="20" h="24">
                <a:moveTo>
                  <a:pt x="15" y="2"/>
                </a:moveTo>
                <a:cubicBezTo>
                  <a:pt x="13" y="0"/>
                  <a:pt x="10" y="0"/>
                  <a:pt x="7" y="0"/>
                </a:cubicBezTo>
                <a:cubicBezTo>
                  <a:pt x="3" y="2"/>
                  <a:pt x="1" y="5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3"/>
                  <a:pt x="0" y="16"/>
                  <a:pt x="1" y="18"/>
                </a:cubicBezTo>
                <a:cubicBezTo>
                  <a:pt x="5" y="24"/>
                  <a:pt x="13" y="22"/>
                  <a:pt x="17" y="18"/>
                </a:cubicBezTo>
                <a:cubicBezTo>
                  <a:pt x="20" y="13"/>
                  <a:pt x="19" y="6"/>
                  <a:pt x="15" y="2"/>
                </a:cubicBezTo>
                <a:close/>
                <a:moveTo>
                  <a:pt x="14" y="16"/>
                </a:moveTo>
                <a:cubicBezTo>
                  <a:pt x="11" y="19"/>
                  <a:pt x="5" y="20"/>
                  <a:pt x="3" y="16"/>
                </a:cubicBezTo>
                <a:cubicBezTo>
                  <a:pt x="2" y="13"/>
                  <a:pt x="3" y="9"/>
                  <a:pt x="5" y="6"/>
                </a:cubicBezTo>
                <a:cubicBezTo>
                  <a:pt x="7" y="4"/>
                  <a:pt x="10" y="2"/>
                  <a:pt x="13" y="5"/>
                </a:cubicBezTo>
                <a:cubicBezTo>
                  <a:pt x="15" y="7"/>
                  <a:pt x="16" y="13"/>
                  <a:pt x="14" y="1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262"/>
          <p:cNvSpPr/>
          <p:nvPr/>
        </p:nvSpPr>
        <p:spPr>
          <a:xfrm>
            <a:off x="11106354" y="4279929"/>
            <a:ext cx="728545" cy="704788"/>
          </a:xfrm>
          <a:custGeom>
            <a:avLst/>
            <a:gdLst/>
            <a:ahLst/>
            <a:cxnLst/>
            <a:rect l="l" t="t" r="r" b="b"/>
            <a:pathLst>
              <a:path w="172" h="166">
                <a:moveTo>
                  <a:pt x="170" y="35"/>
                </a:moveTo>
                <a:cubicBezTo>
                  <a:pt x="168" y="22"/>
                  <a:pt x="160" y="11"/>
                  <a:pt x="149" y="7"/>
                </a:cubicBezTo>
                <a:cubicBezTo>
                  <a:pt x="133" y="0"/>
                  <a:pt x="116" y="6"/>
                  <a:pt x="101" y="13"/>
                </a:cubicBezTo>
                <a:cubicBezTo>
                  <a:pt x="99" y="14"/>
                  <a:pt x="97" y="15"/>
                  <a:pt x="95" y="17"/>
                </a:cubicBezTo>
                <a:cubicBezTo>
                  <a:pt x="95" y="17"/>
                  <a:pt x="94" y="17"/>
                  <a:pt x="94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0" y="21"/>
                  <a:pt x="88" y="25"/>
                  <a:pt x="85" y="28"/>
                </a:cubicBezTo>
                <a:cubicBezTo>
                  <a:pt x="76" y="39"/>
                  <a:pt x="63" y="44"/>
                  <a:pt x="51" y="47"/>
                </a:cubicBezTo>
                <a:cubicBezTo>
                  <a:pt x="40" y="50"/>
                  <a:pt x="29" y="54"/>
                  <a:pt x="21" y="62"/>
                </a:cubicBezTo>
                <a:cubicBezTo>
                  <a:pt x="16" y="67"/>
                  <a:pt x="13" y="73"/>
                  <a:pt x="11" y="78"/>
                </a:cubicBezTo>
                <a:cubicBezTo>
                  <a:pt x="0" y="100"/>
                  <a:pt x="2" y="129"/>
                  <a:pt x="15" y="149"/>
                </a:cubicBezTo>
                <a:cubicBezTo>
                  <a:pt x="21" y="159"/>
                  <a:pt x="32" y="165"/>
                  <a:pt x="44" y="165"/>
                </a:cubicBezTo>
                <a:cubicBezTo>
                  <a:pt x="60" y="165"/>
                  <a:pt x="75" y="154"/>
                  <a:pt x="87" y="144"/>
                </a:cubicBezTo>
                <a:cubicBezTo>
                  <a:pt x="102" y="133"/>
                  <a:pt x="114" y="120"/>
                  <a:pt x="127" y="108"/>
                </a:cubicBezTo>
                <a:cubicBezTo>
                  <a:pt x="139" y="97"/>
                  <a:pt x="150" y="87"/>
                  <a:pt x="159" y="74"/>
                </a:cubicBezTo>
                <a:cubicBezTo>
                  <a:pt x="167" y="62"/>
                  <a:pt x="172" y="49"/>
                  <a:pt x="170" y="35"/>
                </a:cubicBezTo>
                <a:close/>
                <a:moveTo>
                  <a:pt x="149" y="80"/>
                </a:moveTo>
                <a:cubicBezTo>
                  <a:pt x="139" y="92"/>
                  <a:pt x="128" y="102"/>
                  <a:pt x="117" y="113"/>
                </a:cubicBezTo>
                <a:cubicBezTo>
                  <a:pt x="103" y="126"/>
                  <a:pt x="90" y="139"/>
                  <a:pt x="74" y="149"/>
                </a:cubicBezTo>
                <a:cubicBezTo>
                  <a:pt x="61" y="158"/>
                  <a:pt x="42" y="166"/>
                  <a:pt x="27" y="156"/>
                </a:cubicBezTo>
                <a:cubicBezTo>
                  <a:pt x="15" y="148"/>
                  <a:pt x="10" y="132"/>
                  <a:pt x="8" y="118"/>
                </a:cubicBezTo>
                <a:cubicBezTo>
                  <a:pt x="7" y="105"/>
                  <a:pt x="8" y="90"/>
                  <a:pt x="14" y="78"/>
                </a:cubicBezTo>
                <a:cubicBezTo>
                  <a:pt x="15" y="76"/>
                  <a:pt x="16" y="74"/>
                  <a:pt x="17" y="73"/>
                </a:cubicBezTo>
                <a:cubicBezTo>
                  <a:pt x="16" y="76"/>
                  <a:pt x="16" y="79"/>
                  <a:pt x="16" y="83"/>
                </a:cubicBezTo>
                <a:cubicBezTo>
                  <a:pt x="16" y="92"/>
                  <a:pt x="23" y="96"/>
                  <a:pt x="31" y="98"/>
                </a:cubicBezTo>
                <a:cubicBezTo>
                  <a:pt x="31" y="98"/>
                  <a:pt x="32" y="97"/>
                  <a:pt x="31" y="97"/>
                </a:cubicBezTo>
                <a:cubicBezTo>
                  <a:pt x="28" y="95"/>
                  <a:pt x="24" y="94"/>
                  <a:pt x="22" y="91"/>
                </a:cubicBezTo>
                <a:cubicBezTo>
                  <a:pt x="20" y="88"/>
                  <a:pt x="19" y="84"/>
                  <a:pt x="19" y="81"/>
                </a:cubicBezTo>
                <a:cubicBezTo>
                  <a:pt x="19" y="75"/>
                  <a:pt x="21" y="70"/>
                  <a:pt x="23" y="65"/>
                </a:cubicBezTo>
                <a:cubicBezTo>
                  <a:pt x="24" y="64"/>
                  <a:pt x="25" y="63"/>
                  <a:pt x="27" y="62"/>
                </a:cubicBezTo>
                <a:cubicBezTo>
                  <a:pt x="35" y="55"/>
                  <a:pt x="47" y="52"/>
                  <a:pt x="58" y="49"/>
                </a:cubicBezTo>
                <a:cubicBezTo>
                  <a:pt x="67" y="46"/>
                  <a:pt x="76" y="42"/>
                  <a:pt x="83" y="36"/>
                </a:cubicBezTo>
                <a:cubicBezTo>
                  <a:pt x="91" y="28"/>
                  <a:pt x="95" y="20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9" y="13"/>
                  <a:pt x="114" y="11"/>
                  <a:pt x="118" y="10"/>
                </a:cubicBezTo>
                <a:cubicBezTo>
                  <a:pt x="124" y="9"/>
                  <a:pt x="130" y="10"/>
                  <a:pt x="135" y="15"/>
                </a:cubicBezTo>
                <a:cubicBezTo>
                  <a:pt x="135" y="16"/>
                  <a:pt x="136" y="15"/>
                  <a:pt x="136" y="15"/>
                </a:cubicBezTo>
                <a:cubicBezTo>
                  <a:pt x="135" y="11"/>
                  <a:pt x="133" y="9"/>
                  <a:pt x="131" y="8"/>
                </a:cubicBezTo>
                <a:cubicBezTo>
                  <a:pt x="133" y="8"/>
                  <a:pt x="135" y="8"/>
                  <a:pt x="137" y="8"/>
                </a:cubicBezTo>
                <a:cubicBezTo>
                  <a:pt x="153" y="9"/>
                  <a:pt x="164" y="21"/>
                  <a:pt x="166" y="37"/>
                </a:cubicBezTo>
                <a:cubicBezTo>
                  <a:pt x="169" y="53"/>
                  <a:pt x="159" y="69"/>
                  <a:pt x="149" y="8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8" name="CustomShape 263"/>
          <p:cNvSpPr/>
          <p:nvPr/>
        </p:nvSpPr>
        <p:spPr>
          <a:xfrm>
            <a:off x="11258614" y="4363798"/>
            <a:ext cx="428704" cy="327197"/>
          </a:xfrm>
          <a:custGeom>
            <a:avLst/>
            <a:gdLst/>
            <a:ahLst/>
            <a:cxnLst/>
            <a:rect l="l" t="t" r="r" b="b"/>
            <a:pathLst>
              <a:path w="101" h="77">
                <a:moveTo>
                  <a:pt x="100" y="0"/>
                </a:moveTo>
                <a:cubicBezTo>
                  <a:pt x="98" y="12"/>
                  <a:pt x="85" y="16"/>
                  <a:pt x="75" y="19"/>
                </a:cubicBezTo>
                <a:cubicBezTo>
                  <a:pt x="65" y="21"/>
                  <a:pt x="60" y="28"/>
                  <a:pt x="55" y="36"/>
                </a:cubicBezTo>
                <a:cubicBezTo>
                  <a:pt x="49" y="46"/>
                  <a:pt x="45" y="54"/>
                  <a:pt x="35" y="61"/>
                </a:cubicBezTo>
                <a:cubicBezTo>
                  <a:pt x="25" y="69"/>
                  <a:pt x="13" y="73"/>
                  <a:pt x="1" y="76"/>
                </a:cubicBezTo>
                <a:cubicBezTo>
                  <a:pt x="0" y="76"/>
                  <a:pt x="0" y="77"/>
                  <a:pt x="1" y="77"/>
                </a:cubicBezTo>
                <a:cubicBezTo>
                  <a:pt x="24" y="76"/>
                  <a:pt x="44" y="63"/>
                  <a:pt x="55" y="43"/>
                </a:cubicBezTo>
                <a:cubicBezTo>
                  <a:pt x="58" y="37"/>
                  <a:pt x="62" y="31"/>
                  <a:pt x="67" y="27"/>
                </a:cubicBezTo>
                <a:cubicBezTo>
                  <a:pt x="72" y="22"/>
                  <a:pt x="80" y="21"/>
                  <a:pt x="86" y="18"/>
                </a:cubicBezTo>
                <a:cubicBezTo>
                  <a:pt x="94" y="15"/>
                  <a:pt x="101" y="9"/>
                  <a:pt x="101" y="0"/>
                </a:cubicBezTo>
                <a:cubicBezTo>
                  <a:pt x="101" y="0"/>
                  <a:pt x="100" y="0"/>
                  <a:pt x="10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264"/>
          <p:cNvSpPr/>
          <p:nvPr/>
        </p:nvSpPr>
        <p:spPr>
          <a:xfrm>
            <a:off x="11058840" y="3519348"/>
            <a:ext cx="174577" cy="179617"/>
          </a:xfrm>
          <a:custGeom>
            <a:avLst/>
            <a:gdLst/>
            <a:ahLst/>
            <a:cxnLst/>
            <a:rect l="l" t="t" r="r" b="b"/>
            <a:pathLst>
              <a:path w="41" h="42">
                <a:moveTo>
                  <a:pt x="26" y="37"/>
                </a:moveTo>
                <a:cubicBezTo>
                  <a:pt x="34" y="34"/>
                  <a:pt x="41" y="24"/>
                  <a:pt x="37" y="15"/>
                </a:cubicBezTo>
                <a:cubicBezTo>
                  <a:pt x="36" y="10"/>
                  <a:pt x="32" y="6"/>
                  <a:pt x="28" y="3"/>
                </a:cubicBezTo>
                <a:cubicBezTo>
                  <a:pt x="24" y="1"/>
                  <a:pt x="20" y="0"/>
                  <a:pt x="16" y="0"/>
                </a:cubicBezTo>
                <a:cubicBezTo>
                  <a:pt x="8" y="5"/>
                  <a:pt x="0" y="13"/>
                  <a:pt x="1" y="23"/>
                </a:cubicBezTo>
                <a:cubicBezTo>
                  <a:pt x="2" y="34"/>
                  <a:pt x="15" y="42"/>
                  <a:pt x="26" y="37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0" name="CustomShape 265"/>
          <p:cNvSpPr/>
          <p:nvPr/>
        </p:nvSpPr>
        <p:spPr>
          <a:xfrm>
            <a:off x="10982530" y="3782834"/>
            <a:ext cx="291922" cy="215972"/>
          </a:xfrm>
          <a:custGeom>
            <a:avLst/>
            <a:gdLst/>
            <a:ahLst/>
            <a:cxnLst/>
            <a:rect l="l" t="t" r="r" b="b"/>
            <a:pathLst>
              <a:path w="69" h="51">
                <a:moveTo>
                  <a:pt x="34" y="28"/>
                </a:moveTo>
                <a:cubicBezTo>
                  <a:pt x="39" y="24"/>
                  <a:pt x="49" y="19"/>
                  <a:pt x="56" y="20"/>
                </a:cubicBezTo>
                <a:cubicBezTo>
                  <a:pt x="64" y="25"/>
                  <a:pt x="64" y="25"/>
                  <a:pt x="64" y="25"/>
                </a:cubicBezTo>
                <a:cubicBezTo>
                  <a:pt x="67" y="19"/>
                  <a:pt x="69" y="14"/>
                  <a:pt x="66" y="7"/>
                </a:cubicBezTo>
                <a:cubicBezTo>
                  <a:pt x="65" y="5"/>
                  <a:pt x="63" y="2"/>
                  <a:pt x="62" y="0"/>
                </a:cubicBezTo>
                <a:cubicBezTo>
                  <a:pt x="54" y="1"/>
                  <a:pt x="45" y="4"/>
                  <a:pt x="37" y="7"/>
                </a:cubicBezTo>
                <a:cubicBezTo>
                  <a:pt x="22" y="13"/>
                  <a:pt x="10" y="21"/>
                  <a:pt x="0" y="32"/>
                </a:cubicBezTo>
                <a:cubicBezTo>
                  <a:pt x="3" y="42"/>
                  <a:pt x="8" y="51"/>
                  <a:pt x="19" y="50"/>
                </a:cubicBezTo>
                <a:cubicBezTo>
                  <a:pt x="21" y="41"/>
                  <a:pt x="21" y="41"/>
                  <a:pt x="21" y="41"/>
                </a:cubicBezTo>
                <a:cubicBezTo>
                  <a:pt x="23" y="35"/>
                  <a:pt x="29" y="30"/>
                  <a:pt x="34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266"/>
          <p:cNvSpPr/>
          <p:nvPr/>
        </p:nvSpPr>
        <p:spPr>
          <a:xfrm>
            <a:off x="10757199" y="3257662"/>
            <a:ext cx="233250" cy="271405"/>
          </a:xfrm>
          <a:custGeom>
            <a:avLst/>
            <a:gdLst/>
            <a:ahLst/>
            <a:cxnLst/>
            <a:rect l="l" t="t" r="r" b="b"/>
            <a:pathLst>
              <a:path w="55" h="64">
                <a:moveTo>
                  <a:pt x="54" y="30"/>
                </a:moveTo>
                <a:cubicBezTo>
                  <a:pt x="52" y="10"/>
                  <a:pt x="35" y="0"/>
                  <a:pt x="17" y="7"/>
                </a:cubicBezTo>
                <a:cubicBezTo>
                  <a:pt x="8" y="14"/>
                  <a:pt x="2" y="25"/>
                  <a:pt x="1" y="36"/>
                </a:cubicBezTo>
                <a:cubicBezTo>
                  <a:pt x="0" y="52"/>
                  <a:pt x="10" y="64"/>
                  <a:pt x="27" y="62"/>
                </a:cubicBezTo>
                <a:cubicBezTo>
                  <a:pt x="42" y="60"/>
                  <a:pt x="55" y="46"/>
                  <a:pt x="54" y="30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267"/>
          <p:cNvSpPr/>
          <p:nvPr/>
        </p:nvSpPr>
        <p:spPr>
          <a:xfrm>
            <a:off x="11134790" y="4313045"/>
            <a:ext cx="687510" cy="671673"/>
          </a:xfrm>
          <a:custGeom>
            <a:avLst/>
            <a:gdLst/>
            <a:ahLst/>
            <a:cxnLst/>
            <a:rect l="l" t="t" r="r" b="b"/>
            <a:pathLst>
              <a:path w="162" h="158">
                <a:moveTo>
                  <a:pt x="130" y="0"/>
                </a:moveTo>
                <a:cubicBezTo>
                  <a:pt x="128" y="0"/>
                  <a:pt x="126" y="0"/>
                  <a:pt x="124" y="0"/>
                </a:cubicBezTo>
                <a:cubicBezTo>
                  <a:pt x="126" y="1"/>
                  <a:pt x="128" y="3"/>
                  <a:pt x="129" y="7"/>
                </a:cubicBezTo>
                <a:cubicBezTo>
                  <a:pt x="129" y="7"/>
                  <a:pt x="128" y="8"/>
                  <a:pt x="128" y="7"/>
                </a:cubicBezTo>
                <a:cubicBezTo>
                  <a:pt x="123" y="2"/>
                  <a:pt x="117" y="1"/>
                  <a:pt x="111" y="2"/>
                </a:cubicBezTo>
                <a:cubicBezTo>
                  <a:pt x="107" y="3"/>
                  <a:pt x="102" y="5"/>
                  <a:pt x="98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88" y="12"/>
                  <a:pt x="84" y="20"/>
                  <a:pt x="76" y="28"/>
                </a:cubicBezTo>
                <a:cubicBezTo>
                  <a:pt x="69" y="34"/>
                  <a:pt x="60" y="38"/>
                  <a:pt x="51" y="41"/>
                </a:cubicBezTo>
                <a:cubicBezTo>
                  <a:pt x="40" y="44"/>
                  <a:pt x="28" y="47"/>
                  <a:pt x="20" y="54"/>
                </a:cubicBezTo>
                <a:cubicBezTo>
                  <a:pt x="18" y="55"/>
                  <a:pt x="17" y="56"/>
                  <a:pt x="16" y="57"/>
                </a:cubicBezTo>
                <a:cubicBezTo>
                  <a:pt x="14" y="62"/>
                  <a:pt x="12" y="67"/>
                  <a:pt x="12" y="73"/>
                </a:cubicBezTo>
                <a:cubicBezTo>
                  <a:pt x="12" y="76"/>
                  <a:pt x="13" y="80"/>
                  <a:pt x="15" y="83"/>
                </a:cubicBezTo>
                <a:cubicBezTo>
                  <a:pt x="17" y="86"/>
                  <a:pt x="21" y="87"/>
                  <a:pt x="24" y="89"/>
                </a:cubicBezTo>
                <a:cubicBezTo>
                  <a:pt x="25" y="89"/>
                  <a:pt x="24" y="90"/>
                  <a:pt x="24" y="90"/>
                </a:cubicBezTo>
                <a:cubicBezTo>
                  <a:pt x="16" y="88"/>
                  <a:pt x="9" y="84"/>
                  <a:pt x="9" y="75"/>
                </a:cubicBezTo>
                <a:cubicBezTo>
                  <a:pt x="9" y="71"/>
                  <a:pt x="9" y="68"/>
                  <a:pt x="10" y="65"/>
                </a:cubicBezTo>
                <a:cubicBezTo>
                  <a:pt x="9" y="66"/>
                  <a:pt x="8" y="68"/>
                  <a:pt x="7" y="70"/>
                </a:cubicBezTo>
                <a:cubicBezTo>
                  <a:pt x="1" y="82"/>
                  <a:pt x="0" y="97"/>
                  <a:pt x="1" y="110"/>
                </a:cubicBezTo>
                <a:cubicBezTo>
                  <a:pt x="3" y="124"/>
                  <a:pt x="8" y="140"/>
                  <a:pt x="20" y="148"/>
                </a:cubicBezTo>
                <a:cubicBezTo>
                  <a:pt x="35" y="158"/>
                  <a:pt x="54" y="150"/>
                  <a:pt x="67" y="141"/>
                </a:cubicBezTo>
                <a:cubicBezTo>
                  <a:pt x="83" y="131"/>
                  <a:pt x="96" y="118"/>
                  <a:pt x="110" y="105"/>
                </a:cubicBezTo>
                <a:cubicBezTo>
                  <a:pt x="121" y="94"/>
                  <a:pt x="132" y="84"/>
                  <a:pt x="142" y="72"/>
                </a:cubicBezTo>
                <a:cubicBezTo>
                  <a:pt x="152" y="61"/>
                  <a:pt x="162" y="45"/>
                  <a:pt x="159" y="29"/>
                </a:cubicBezTo>
                <a:cubicBezTo>
                  <a:pt x="157" y="13"/>
                  <a:pt x="146" y="1"/>
                  <a:pt x="130" y="0"/>
                </a:cubicBezTo>
                <a:close/>
                <a:moveTo>
                  <a:pt x="115" y="30"/>
                </a:moveTo>
                <a:cubicBezTo>
                  <a:pt x="109" y="33"/>
                  <a:pt x="101" y="34"/>
                  <a:pt x="96" y="39"/>
                </a:cubicBezTo>
                <a:cubicBezTo>
                  <a:pt x="91" y="43"/>
                  <a:pt x="87" y="49"/>
                  <a:pt x="84" y="55"/>
                </a:cubicBezTo>
                <a:cubicBezTo>
                  <a:pt x="73" y="75"/>
                  <a:pt x="53" y="88"/>
                  <a:pt x="30" y="89"/>
                </a:cubicBezTo>
                <a:cubicBezTo>
                  <a:pt x="29" y="89"/>
                  <a:pt x="29" y="88"/>
                  <a:pt x="30" y="88"/>
                </a:cubicBezTo>
                <a:cubicBezTo>
                  <a:pt x="42" y="85"/>
                  <a:pt x="54" y="81"/>
                  <a:pt x="64" y="73"/>
                </a:cubicBezTo>
                <a:cubicBezTo>
                  <a:pt x="74" y="66"/>
                  <a:pt x="78" y="58"/>
                  <a:pt x="84" y="48"/>
                </a:cubicBezTo>
                <a:cubicBezTo>
                  <a:pt x="89" y="40"/>
                  <a:pt x="94" y="33"/>
                  <a:pt x="104" y="31"/>
                </a:cubicBezTo>
                <a:cubicBezTo>
                  <a:pt x="114" y="28"/>
                  <a:pt x="127" y="24"/>
                  <a:pt x="129" y="12"/>
                </a:cubicBezTo>
                <a:cubicBezTo>
                  <a:pt x="129" y="12"/>
                  <a:pt x="130" y="12"/>
                  <a:pt x="130" y="12"/>
                </a:cubicBezTo>
                <a:cubicBezTo>
                  <a:pt x="130" y="21"/>
                  <a:pt x="123" y="27"/>
                  <a:pt x="115" y="3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268"/>
          <p:cNvSpPr/>
          <p:nvPr/>
        </p:nvSpPr>
        <p:spPr>
          <a:xfrm>
            <a:off x="11296769" y="4389355"/>
            <a:ext cx="390549" cy="309560"/>
          </a:xfrm>
          <a:custGeom>
            <a:avLst/>
            <a:gdLst/>
            <a:ahLst/>
            <a:cxnLst/>
            <a:rect l="l" t="t" r="r" b="b"/>
            <a:pathLst>
              <a:path w="92" h="73">
                <a:moveTo>
                  <a:pt x="77" y="12"/>
                </a:moveTo>
                <a:cubicBezTo>
                  <a:pt x="71" y="15"/>
                  <a:pt x="63" y="16"/>
                  <a:pt x="58" y="21"/>
                </a:cubicBezTo>
                <a:cubicBezTo>
                  <a:pt x="53" y="25"/>
                  <a:pt x="49" y="31"/>
                  <a:pt x="46" y="37"/>
                </a:cubicBezTo>
                <a:cubicBezTo>
                  <a:pt x="37" y="54"/>
                  <a:pt x="20" y="67"/>
                  <a:pt x="0" y="70"/>
                </a:cubicBezTo>
                <a:cubicBezTo>
                  <a:pt x="12" y="73"/>
                  <a:pt x="24" y="67"/>
                  <a:pt x="33" y="59"/>
                </a:cubicBezTo>
                <a:cubicBezTo>
                  <a:pt x="42" y="51"/>
                  <a:pt x="44" y="40"/>
                  <a:pt x="52" y="31"/>
                </a:cubicBezTo>
                <a:cubicBezTo>
                  <a:pt x="56" y="26"/>
                  <a:pt x="61" y="22"/>
                  <a:pt x="68" y="19"/>
                </a:cubicBezTo>
                <a:cubicBezTo>
                  <a:pt x="75" y="16"/>
                  <a:pt x="92" y="10"/>
                  <a:pt x="91" y="0"/>
                </a:cubicBezTo>
                <a:cubicBezTo>
                  <a:pt x="89" y="5"/>
                  <a:pt x="83" y="10"/>
                  <a:pt x="77" y="1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CustomShape 269"/>
          <p:cNvSpPr/>
          <p:nvPr/>
        </p:nvSpPr>
        <p:spPr>
          <a:xfrm>
            <a:off x="11134790" y="4414552"/>
            <a:ext cx="687510" cy="570166"/>
          </a:xfrm>
          <a:custGeom>
            <a:avLst/>
            <a:gdLst/>
            <a:ahLst/>
            <a:cxnLst/>
            <a:rect l="l" t="t" r="r" b="b"/>
            <a:pathLst>
              <a:path w="162" h="134">
                <a:moveTo>
                  <a:pt x="159" y="5"/>
                </a:moveTo>
                <a:cubicBezTo>
                  <a:pt x="159" y="3"/>
                  <a:pt x="159" y="2"/>
                  <a:pt x="158" y="0"/>
                </a:cubicBezTo>
                <a:cubicBezTo>
                  <a:pt x="158" y="4"/>
                  <a:pt x="156" y="8"/>
                  <a:pt x="154" y="13"/>
                </a:cubicBezTo>
                <a:cubicBezTo>
                  <a:pt x="140" y="35"/>
                  <a:pt x="119" y="54"/>
                  <a:pt x="98" y="70"/>
                </a:cubicBezTo>
                <a:cubicBezTo>
                  <a:pt x="89" y="76"/>
                  <a:pt x="82" y="78"/>
                  <a:pt x="72" y="74"/>
                </a:cubicBezTo>
                <a:cubicBezTo>
                  <a:pt x="59" y="68"/>
                  <a:pt x="50" y="80"/>
                  <a:pt x="38" y="81"/>
                </a:cubicBezTo>
                <a:cubicBezTo>
                  <a:pt x="24" y="83"/>
                  <a:pt x="17" y="72"/>
                  <a:pt x="13" y="60"/>
                </a:cubicBezTo>
                <a:cubicBezTo>
                  <a:pt x="10" y="58"/>
                  <a:pt x="9" y="55"/>
                  <a:pt x="9" y="51"/>
                </a:cubicBezTo>
                <a:cubicBezTo>
                  <a:pt x="9" y="50"/>
                  <a:pt x="9" y="48"/>
                  <a:pt x="9" y="47"/>
                </a:cubicBezTo>
                <a:cubicBezTo>
                  <a:pt x="8" y="46"/>
                  <a:pt x="8" y="45"/>
                  <a:pt x="8" y="44"/>
                </a:cubicBezTo>
                <a:cubicBezTo>
                  <a:pt x="8" y="45"/>
                  <a:pt x="7" y="45"/>
                  <a:pt x="7" y="46"/>
                </a:cubicBezTo>
                <a:cubicBezTo>
                  <a:pt x="1" y="58"/>
                  <a:pt x="0" y="73"/>
                  <a:pt x="1" y="86"/>
                </a:cubicBezTo>
                <a:cubicBezTo>
                  <a:pt x="3" y="100"/>
                  <a:pt x="8" y="116"/>
                  <a:pt x="20" y="124"/>
                </a:cubicBezTo>
                <a:cubicBezTo>
                  <a:pt x="35" y="134"/>
                  <a:pt x="54" y="126"/>
                  <a:pt x="67" y="117"/>
                </a:cubicBezTo>
                <a:cubicBezTo>
                  <a:pt x="83" y="107"/>
                  <a:pt x="96" y="94"/>
                  <a:pt x="110" y="81"/>
                </a:cubicBezTo>
                <a:cubicBezTo>
                  <a:pt x="121" y="70"/>
                  <a:pt x="132" y="60"/>
                  <a:pt x="142" y="48"/>
                </a:cubicBezTo>
                <a:cubicBezTo>
                  <a:pt x="152" y="37"/>
                  <a:pt x="162" y="21"/>
                  <a:pt x="159" y="5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270"/>
          <p:cNvSpPr/>
          <p:nvPr/>
        </p:nvSpPr>
        <p:spPr>
          <a:xfrm>
            <a:off x="10881023" y="3714803"/>
            <a:ext cx="58672" cy="75950"/>
          </a:xfrm>
          <a:custGeom>
            <a:avLst/>
            <a:gdLst/>
            <a:ahLst/>
            <a:cxnLst/>
            <a:rect l="l" t="t" r="r" b="b"/>
            <a:pathLst>
              <a:path w="14" h="18">
                <a:moveTo>
                  <a:pt x="3" y="4"/>
                </a:moveTo>
                <a:cubicBezTo>
                  <a:pt x="1" y="7"/>
                  <a:pt x="0" y="11"/>
                  <a:pt x="1" y="14"/>
                </a:cubicBezTo>
                <a:cubicBezTo>
                  <a:pt x="3" y="18"/>
                  <a:pt x="9" y="17"/>
                  <a:pt x="12" y="14"/>
                </a:cubicBezTo>
                <a:cubicBezTo>
                  <a:pt x="14" y="11"/>
                  <a:pt x="13" y="5"/>
                  <a:pt x="11" y="3"/>
                </a:cubicBezTo>
                <a:cubicBezTo>
                  <a:pt x="8" y="0"/>
                  <a:pt x="5" y="2"/>
                  <a:pt x="3" y="4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271"/>
          <p:cNvSpPr/>
          <p:nvPr/>
        </p:nvSpPr>
        <p:spPr>
          <a:xfrm>
            <a:off x="11076117" y="3889380"/>
            <a:ext cx="809535" cy="1204763"/>
          </a:xfrm>
          <a:custGeom>
            <a:avLst/>
            <a:gdLst/>
            <a:ahLst/>
            <a:cxnLst/>
            <a:rect l="l" t="t" r="r" b="b"/>
            <a:pathLst>
              <a:path w="191" h="284">
                <a:moveTo>
                  <a:pt x="148" y="84"/>
                </a:moveTo>
                <a:cubicBezTo>
                  <a:pt x="126" y="78"/>
                  <a:pt x="103" y="80"/>
                  <a:pt x="81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64"/>
                  <a:pt x="60" y="55"/>
                  <a:pt x="55" y="46"/>
                </a:cubicBezTo>
                <a:cubicBezTo>
                  <a:pt x="49" y="34"/>
                  <a:pt x="43" y="21"/>
                  <a:pt x="38" y="8"/>
                </a:cubicBezTo>
                <a:cubicBezTo>
                  <a:pt x="38" y="7"/>
                  <a:pt x="38" y="7"/>
                  <a:pt x="38" y="6"/>
                </a:cubicBezTo>
                <a:cubicBezTo>
                  <a:pt x="37" y="4"/>
                  <a:pt x="36" y="2"/>
                  <a:pt x="36" y="0"/>
                </a:cubicBezTo>
                <a:cubicBezTo>
                  <a:pt x="30" y="2"/>
                  <a:pt x="23" y="3"/>
                  <a:pt x="18" y="5"/>
                </a:cubicBezTo>
                <a:cubicBezTo>
                  <a:pt x="10" y="10"/>
                  <a:pt x="5" y="15"/>
                  <a:pt x="1" y="22"/>
                </a:cubicBezTo>
                <a:cubicBezTo>
                  <a:pt x="7" y="39"/>
                  <a:pt x="12" y="56"/>
                  <a:pt x="18" y="72"/>
                </a:cubicBezTo>
                <a:cubicBezTo>
                  <a:pt x="22" y="82"/>
                  <a:pt x="27" y="92"/>
                  <a:pt x="32" y="10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4" y="146"/>
                  <a:pt x="1" y="181"/>
                  <a:pt x="0" y="218"/>
                </a:cubicBezTo>
                <a:cubicBezTo>
                  <a:pt x="0" y="234"/>
                  <a:pt x="0" y="253"/>
                  <a:pt x="11" y="266"/>
                </a:cubicBezTo>
                <a:cubicBezTo>
                  <a:pt x="26" y="284"/>
                  <a:pt x="44" y="277"/>
                  <a:pt x="62" y="269"/>
                </a:cubicBezTo>
                <a:cubicBezTo>
                  <a:pt x="91" y="253"/>
                  <a:pt x="119" y="236"/>
                  <a:pt x="143" y="212"/>
                </a:cubicBezTo>
                <a:cubicBezTo>
                  <a:pt x="163" y="192"/>
                  <a:pt x="185" y="167"/>
                  <a:pt x="188" y="138"/>
                </a:cubicBezTo>
                <a:cubicBezTo>
                  <a:pt x="191" y="111"/>
                  <a:pt x="174" y="91"/>
                  <a:pt x="148" y="84"/>
                </a:cubicBezTo>
                <a:close/>
                <a:moveTo>
                  <a:pt x="166" y="166"/>
                </a:moveTo>
                <a:cubicBezTo>
                  <a:pt x="157" y="179"/>
                  <a:pt x="146" y="189"/>
                  <a:pt x="134" y="200"/>
                </a:cubicBezTo>
                <a:cubicBezTo>
                  <a:pt x="121" y="212"/>
                  <a:pt x="109" y="225"/>
                  <a:pt x="94" y="236"/>
                </a:cubicBezTo>
                <a:cubicBezTo>
                  <a:pt x="82" y="246"/>
                  <a:pt x="67" y="257"/>
                  <a:pt x="51" y="257"/>
                </a:cubicBezTo>
                <a:cubicBezTo>
                  <a:pt x="39" y="257"/>
                  <a:pt x="28" y="251"/>
                  <a:pt x="22" y="241"/>
                </a:cubicBezTo>
                <a:cubicBezTo>
                  <a:pt x="9" y="221"/>
                  <a:pt x="7" y="192"/>
                  <a:pt x="18" y="170"/>
                </a:cubicBezTo>
                <a:cubicBezTo>
                  <a:pt x="20" y="165"/>
                  <a:pt x="23" y="159"/>
                  <a:pt x="28" y="154"/>
                </a:cubicBezTo>
                <a:cubicBezTo>
                  <a:pt x="36" y="146"/>
                  <a:pt x="47" y="142"/>
                  <a:pt x="58" y="139"/>
                </a:cubicBezTo>
                <a:cubicBezTo>
                  <a:pt x="70" y="136"/>
                  <a:pt x="83" y="131"/>
                  <a:pt x="92" y="120"/>
                </a:cubicBezTo>
                <a:cubicBezTo>
                  <a:pt x="95" y="117"/>
                  <a:pt x="97" y="113"/>
                  <a:pt x="101" y="110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09"/>
                  <a:pt x="102" y="109"/>
                  <a:pt x="102" y="109"/>
                </a:cubicBezTo>
                <a:cubicBezTo>
                  <a:pt x="104" y="107"/>
                  <a:pt x="106" y="106"/>
                  <a:pt x="108" y="105"/>
                </a:cubicBezTo>
                <a:cubicBezTo>
                  <a:pt x="123" y="98"/>
                  <a:pt x="140" y="92"/>
                  <a:pt x="156" y="99"/>
                </a:cubicBezTo>
                <a:cubicBezTo>
                  <a:pt x="167" y="103"/>
                  <a:pt x="175" y="114"/>
                  <a:pt x="177" y="127"/>
                </a:cubicBezTo>
                <a:cubicBezTo>
                  <a:pt x="179" y="141"/>
                  <a:pt x="174" y="154"/>
                  <a:pt x="166" y="16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272"/>
          <p:cNvSpPr/>
          <p:nvPr/>
        </p:nvSpPr>
        <p:spPr>
          <a:xfrm>
            <a:off x="11160347" y="3914577"/>
            <a:ext cx="722066" cy="776419"/>
          </a:xfrm>
          <a:custGeom>
            <a:avLst/>
            <a:gdLst/>
            <a:ahLst/>
            <a:cxnLst/>
            <a:rect l="l" t="t" r="r" b="b"/>
            <a:pathLst>
              <a:path w="170" h="183">
                <a:moveTo>
                  <a:pt x="18" y="2"/>
                </a:moveTo>
                <a:cubicBezTo>
                  <a:pt x="18" y="1"/>
                  <a:pt x="18" y="1"/>
                  <a:pt x="18" y="0"/>
                </a:cubicBezTo>
                <a:cubicBezTo>
                  <a:pt x="7" y="5"/>
                  <a:pt x="0" y="16"/>
                  <a:pt x="7" y="29"/>
                </a:cubicBezTo>
                <a:cubicBezTo>
                  <a:pt x="11" y="38"/>
                  <a:pt x="18" y="46"/>
                  <a:pt x="22" y="55"/>
                </a:cubicBezTo>
                <a:cubicBezTo>
                  <a:pt x="28" y="65"/>
                  <a:pt x="29" y="76"/>
                  <a:pt x="33" y="86"/>
                </a:cubicBezTo>
                <a:cubicBezTo>
                  <a:pt x="36" y="93"/>
                  <a:pt x="41" y="105"/>
                  <a:pt x="50" y="106"/>
                </a:cubicBezTo>
                <a:cubicBezTo>
                  <a:pt x="61" y="107"/>
                  <a:pt x="70" y="103"/>
                  <a:pt x="80" y="100"/>
                </a:cubicBezTo>
                <a:cubicBezTo>
                  <a:pt x="84" y="99"/>
                  <a:pt x="89" y="97"/>
                  <a:pt x="94" y="96"/>
                </a:cubicBezTo>
                <a:cubicBezTo>
                  <a:pt x="107" y="90"/>
                  <a:pt x="122" y="87"/>
                  <a:pt x="136" y="93"/>
                </a:cubicBezTo>
                <a:cubicBezTo>
                  <a:pt x="147" y="97"/>
                  <a:pt x="155" y="108"/>
                  <a:pt x="157" y="121"/>
                </a:cubicBezTo>
                <a:cubicBezTo>
                  <a:pt x="159" y="135"/>
                  <a:pt x="154" y="148"/>
                  <a:pt x="146" y="160"/>
                </a:cubicBezTo>
                <a:cubicBezTo>
                  <a:pt x="140" y="168"/>
                  <a:pt x="133" y="176"/>
                  <a:pt x="125" y="183"/>
                </a:cubicBezTo>
                <a:cubicBezTo>
                  <a:pt x="137" y="175"/>
                  <a:pt x="147" y="163"/>
                  <a:pt x="154" y="153"/>
                </a:cubicBezTo>
                <a:cubicBezTo>
                  <a:pt x="159" y="145"/>
                  <a:pt x="164" y="137"/>
                  <a:pt x="169" y="129"/>
                </a:cubicBezTo>
                <a:cubicBezTo>
                  <a:pt x="170" y="103"/>
                  <a:pt x="153" y="85"/>
                  <a:pt x="128" y="78"/>
                </a:cubicBezTo>
                <a:cubicBezTo>
                  <a:pt x="106" y="72"/>
                  <a:pt x="83" y="74"/>
                  <a:pt x="61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49" y="67"/>
                  <a:pt x="49" y="67"/>
                  <a:pt x="49" y="67"/>
                </a:cubicBezTo>
                <a:cubicBezTo>
                  <a:pt x="44" y="58"/>
                  <a:pt x="40" y="49"/>
                  <a:pt x="35" y="40"/>
                </a:cubicBezTo>
                <a:cubicBezTo>
                  <a:pt x="29" y="28"/>
                  <a:pt x="23" y="15"/>
                  <a:pt x="1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274"/>
          <p:cNvSpPr/>
          <p:nvPr/>
        </p:nvSpPr>
        <p:spPr>
          <a:xfrm>
            <a:off x="11126871" y="3544905"/>
            <a:ext cx="88908" cy="88908"/>
          </a:xfrm>
          <a:custGeom>
            <a:avLst/>
            <a:gdLst/>
            <a:ahLst/>
            <a:cxnLst/>
            <a:rect l="l" t="t" r="r" b="b"/>
            <a:pathLst>
              <a:path w="21" h="21">
                <a:moveTo>
                  <a:pt x="12" y="2"/>
                </a:moveTo>
                <a:cubicBezTo>
                  <a:pt x="10" y="1"/>
                  <a:pt x="7" y="0"/>
                  <a:pt x="5" y="1"/>
                </a:cubicBezTo>
                <a:cubicBezTo>
                  <a:pt x="4" y="1"/>
                  <a:pt x="3" y="2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2" y="13"/>
                  <a:pt x="3" y="14"/>
                </a:cubicBezTo>
                <a:cubicBezTo>
                  <a:pt x="4" y="16"/>
                  <a:pt x="6" y="18"/>
                  <a:pt x="7" y="19"/>
                </a:cubicBezTo>
                <a:cubicBezTo>
                  <a:pt x="12" y="21"/>
                  <a:pt x="16" y="19"/>
                  <a:pt x="19" y="15"/>
                </a:cubicBezTo>
                <a:cubicBezTo>
                  <a:pt x="21" y="10"/>
                  <a:pt x="17" y="4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0" name="CustomShape 275"/>
          <p:cNvSpPr/>
          <p:nvPr/>
        </p:nvSpPr>
        <p:spPr>
          <a:xfrm>
            <a:off x="10898301" y="3732080"/>
            <a:ext cx="38155" cy="33476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4" y="1"/>
                </a:moveTo>
                <a:cubicBezTo>
                  <a:pt x="0" y="1"/>
                  <a:pt x="0" y="8"/>
                  <a:pt x="5" y="7"/>
                </a:cubicBezTo>
                <a:cubicBezTo>
                  <a:pt x="9" y="7"/>
                  <a:pt x="9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111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la información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939" t="25391" r="32290" b="6688"/>
          <a:stretch/>
        </p:blipFill>
        <p:spPr>
          <a:xfrm>
            <a:off x="831122" y="1145018"/>
            <a:ext cx="8064896" cy="51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8" y="-252029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071176" y="3329269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478383" y="2503314"/>
            <a:ext cx="1656184" cy="2083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Realiza las actividades 1, 2 y 4 de forma individual en tu cuaderno de asignatura.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726" t="28344" r="32290" b="13579"/>
          <a:stretch/>
        </p:blipFill>
        <p:spPr>
          <a:xfrm>
            <a:off x="335359" y="1205034"/>
            <a:ext cx="8595947" cy="452822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863752" y="2780928"/>
            <a:ext cx="4536504" cy="1440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No se realiza</a:t>
            </a:r>
            <a:endParaRPr lang="es-CL" sz="1200" dirty="0"/>
          </a:p>
        </p:txBody>
      </p:sp>
      <p:sp>
        <p:nvSpPr>
          <p:cNvPr id="9" name="Rectángulo 8"/>
          <p:cNvSpPr/>
          <p:nvPr/>
        </p:nvSpPr>
        <p:spPr>
          <a:xfrm>
            <a:off x="3898425" y="4005064"/>
            <a:ext cx="4536504" cy="1440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No se realiza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41870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-1223"/>
            <a:ext cx="10515600" cy="1325563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ecursos presentes en </a:t>
            </a:r>
            <a:r>
              <a:rPr lang="es-E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mérica</a:t>
            </a:r>
            <a:endParaRPr lang="es-C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588" y="1557551"/>
            <a:ext cx="11305256" cy="49406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naturales son los elementos vivos o inertes que están presentes en la naturaleza y que el ser humano puede utilizar para satisfacer sus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ueden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renovables o no renovables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lgunos de los recursos presentes en 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mérica son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ganaderos, forestales, agrícolas, marinos, hídricos y minerales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endParaRPr 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endParaRPr lang="es-C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03568" y="6174200"/>
            <a:ext cx="388843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en 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1043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la información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26" t="19484" r="30630" b="8657"/>
          <a:stretch/>
        </p:blipFill>
        <p:spPr>
          <a:xfrm>
            <a:off x="479376" y="1196751"/>
            <a:ext cx="8452048" cy="53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la información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619" t="18500" r="30630" b="18500"/>
          <a:stretch/>
        </p:blipFill>
        <p:spPr>
          <a:xfrm>
            <a:off x="302871" y="1556792"/>
            <a:ext cx="8669173" cy="474211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5400" y="5877272"/>
            <a:ext cx="6048672" cy="1440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No se realiza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0684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737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20336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187263" y="2751333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la información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2" t="16532" r="41698" b="63781"/>
          <a:stretch/>
        </p:blipFill>
        <p:spPr>
          <a:xfrm>
            <a:off x="287279" y="2132856"/>
            <a:ext cx="8685902" cy="18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737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264352" y="3289256"/>
            <a:ext cx="9511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366040" y="2550106"/>
            <a:ext cx="1656184" cy="1910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Observa el mapa y lee la información en la página 106 del texto escolar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60647"/>
            <a:ext cx="5174332" cy="65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94935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264352" y="3289256"/>
            <a:ext cx="951124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431468" y="2204864"/>
            <a:ext cx="1656184" cy="283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Sigue el ejemplo y, observando el mapa de la página 106, menciona un país en que se elaboren esos productos.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790978"/>
            <a:ext cx="7200800" cy="58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94935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264352" y="3289256"/>
            <a:ext cx="951124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366040" y="2550106"/>
            <a:ext cx="1656184" cy="1910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Realiza las actividades 1 y 2 en la página 107 del texto escolar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027" t="44094" r="43912" b="23422"/>
          <a:stretch/>
        </p:blipFill>
        <p:spPr>
          <a:xfrm>
            <a:off x="0" y="1383180"/>
            <a:ext cx="8779502" cy="381215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3392" y="4467308"/>
            <a:ext cx="7056784" cy="3298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No se realiza</a:t>
            </a:r>
            <a:endParaRPr lang="es-CL" sz="1200" dirty="0"/>
          </a:p>
        </p:txBody>
      </p:sp>
      <p:sp>
        <p:nvSpPr>
          <p:cNvPr id="9" name="Rectángulo 8"/>
          <p:cNvSpPr/>
          <p:nvPr/>
        </p:nvSpPr>
        <p:spPr>
          <a:xfrm>
            <a:off x="623392" y="3500961"/>
            <a:ext cx="7056784" cy="3298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No se realiza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6775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ónde vivirán estas personas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0187505-0516-496F-A3DA-32FEEE22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051" y="1475616"/>
            <a:ext cx="4320478" cy="3609754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ciudad.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selva.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campo.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desierto.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696400" y="5949280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de forma oral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342E186-BB0F-416D-96EF-1EDD83D9D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86423"/>
            <a:ext cx="5819316" cy="31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51" y="5994026"/>
            <a:ext cx="12894961" cy="2158639"/>
          </a:xfrm>
          <a:prstGeom prst="rect">
            <a:avLst/>
          </a:prstGeom>
          <a:ln>
            <a:noFill/>
          </a:ln>
        </p:spPr>
      </p:pic>
      <p:grpSp>
        <p:nvGrpSpPr>
          <p:cNvPr id="1327" name="Group 39"/>
          <p:cNvGrpSpPr/>
          <p:nvPr/>
        </p:nvGrpSpPr>
        <p:grpSpPr>
          <a:xfrm>
            <a:off x="-90348" y="3917816"/>
            <a:ext cx="1772769" cy="1574795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791" y="3162275"/>
            <a:ext cx="607961" cy="877926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58773" y="533897"/>
            <a:ext cx="534890" cy="547489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2259" y="852815"/>
            <a:ext cx="83869" cy="169898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1167" y="809981"/>
            <a:ext cx="55433" cy="187176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5195" y="652682"/>
            <a:ext cx="55433" cy="68391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4959" y="797383"/>
            <a:ext cx="46074" cy="7595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5846" y="967281"/>
            <a:ext cx="20517" cy="42834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39536" y="1010115"/>
            <a:ext cx="249448" cy="203014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6127" y="1162375"/>
            <a:ext cx="195455" cy="111226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0854" y="492502"/>
            <a:ext cx="598242" cy="809535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2878" y="624245"/>
            <a:ext cx="103307" cy="127063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4723" y="776506"/>
            <a:ext cx="106546" cy="119144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8004" y="754548"/>
            <a:ext cx="177817" cy="60112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1694" y="441749"/>
            <a:ext cx="109786" cy="15694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5093" y="224337"/>
            <a:ext cx="46074" cy="179257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5185" y="398915"/>
            <a:ext cx="110866" cy="127063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7244" y="751309"/>
            <a:ext cx="195455" cy="84229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8234" y="1022714"/>
            <a:ext cx="182496" cy="127063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4442" y="1260642"/>
            <a:ext cx="119144" cy="139662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6523" y="2516159"/>
            <a:ext cx="660154" cy="61120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3801" y="2612986"/>
            <a:ext cx="574845" cy="512933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2345" y="2686057"/>
            <a:ext cx="193655" cy="103307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6473" y="2537036"/>
            <a:ext cx="364992" cy="334756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7912" y="2597149"/>
            <a:ext cx="354194" cy="273204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4765" y="2341582"/>
            <a:ext cx="269965" cy="250887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79399" y="2516159"/>
            <a:ext cx="225331" cy="7307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79466" y="2851275"/>
            <a:ext cx="193655" cy="100067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0261" y="2452807"/>
            <a:ext cx="364992" cy="334756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1701" y="2490962"/>
            <a:ext cx="355634" cy="295162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28461" y="2664100"/>
            <a:ext cx="52553" cy="45714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3924" y="2490962"/>
            <a:ext cx="706228" cy="683911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4550" y="2655821"/>
            <a:ext cx="253767" cy="165218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39511" y="2821039"/>
            <a:ext cx="254127" cy="165218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5170" y="2313145"/>
            <a:ext cx="339796" cy="31100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88959" y="2503561"/>
            <a:ext cx="466499" cy="398468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2387" y="2417892"/>
            <a:ext cx="468299" cy="398468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0025" y="2638543"/>
            <a:ext cx="102947" cy="92148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520959" y="1689175"/>
            <a:ext cx="542809" cy="864967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854815" y="2398454"/>
            <a:ext cx="149381" cy="93948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6683" y="109872"/>
            <a:ext cx="90348" cy="15262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504474" y="1651372"/>
            <a:ext cx="615880" cy="949196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823573" y="1969766"/>
            <a:ext cx="165218" cy="169898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940588" y="3123588"/>
            <a:ext cx="975473" cy="1132413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334794" y="4037681"/>
            <a:ext cx="1378261" cy="138294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124" y="1856005"/>
            <a:ext cx="7793705" cy="2925339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-97985" y="131976"/>
            <a:ext cx="8707891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marL="107629" algn="ctr"/>
            <a:r>
              <a:rPr lang="es-CO" sz="5399" b="1" spc="-1" dirty="0">
                <a:solidFill>
                  <a:srgbClr val="2A8E45"/>
                </a:solidFill>
                <a:latin typeface="Hind"/>
              </a:rPr>
              <a:t>¡Bienvenidos a la clase </a:t>
            </a:r>
            <a:r>
              <a:rPr lang="es-CO" sz="5399" b="1" spc="-1" dirty="0" smtClean="0">
                <a:solidFill>
                  <a:srgbClr val="2A8E45"/>
                </a:solidFill>
                <a:latin typeface="Hind"/>
              </a:rPr>
              <a:t>7! </a:t>
            </a:r>
            <a:endParaRPr lang="es-CO" sz="5399" b="1" spc="-1" dirty="0">
              <a:solidFill>
                <a:srgbClr val="2A8E45"/>
              </a:solidFill>
              <a:latin typeface="Hind"/>
            </a:endParaRPr>
          </a:p>
        </p:txBody>
      </p:sp>
      <p:sp>
        <p:nvSpPr>
          <p:cNvPr id="1445" name="CustomShape 157"/>
          <p:cNvSpPr/>
          <p:nvPr/>
        </p:nvSpPr>
        <p:spPr>
          <a:xfrm>
            <a:off x="1788967" y="4903281"/>
            <a:ext cx="8590281" cy="10177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Para observar y realizar las actividades de ésta clase necesitas un teléfono, </a:t>
            </a:r>
            <a:r>
              <a:rPr lang="es-CO" sz="2000" spc="-1" dirty="0" err="1">
                <a:solidFill>
                  <a:srgbClr val="515151"/>
                </a:solidFill>
                <a:latin typeface="Hind"/>
                <a:ea typeface="Hind"/>
              </a:rPr>
              <a:t>tablet</a:t>
            </a: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 o computadora. Además, debes tener tu cuaderno de asignatura, tu texto escolar, lápiz mina, lápiz bicolor y goma.</a:t>
            </a:r>
            <a:endParaRPr lang="en-US" sz="20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0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¿Q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ué países tienen idiomas anglosajones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0187505-0516-496F-A3DA-32FEEE22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784"/>
            <a:ext cx="4320478" cy="3609754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Chile y Brasil</a:t>
            </a: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Estados Unidos y Canadá</a:t>
            </a: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Estados Unidos y Venezuela</a:t>
            </a: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Venezuela y Argentina</a:t>
            </a:r>
          </a:p>
          <a:p>
            <a:pPr marL="514350" indent="-514350">
              <a:buAutoNum type="alphaLcParenR"/>
            </a:pP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C98EE1-CABD-4CB8-A568-5F7C8288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67511"/>
            <a:ext cx="3468243" cy="50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1091"/>
            <a:ext cx="11233248" cy="108267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R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econoce si la imagen representa un recurso renovable o no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renovable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8AE251E-46EE-4B5B-AA95-594CF7A0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361494"/>
            <a:ext cx="8662004" cy="54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25D595-CC0A-48C5-B789-231BCAA0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04346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¿D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ónde vivirán estas personas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>
              <a:latin typeface="Ligada 2.1 (Adrian M. C.)" panose="02000000000000000000" pitchFamily="50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FD86B5C5-8645-4A65-8A4F-812D601DD306}"/>
              </a:ext>
            </a:extLst>
          </p:cNvPr>
          <p:cNvSpPr txBox="1">
            <a:spLocks/>
          </p:cNvSpPr>
          <p:nvPr/>
        </p:nvSpPr>
        <p:spPr>
          <a:xfrm>
            <a:off x="7176120" y="2074766"/>
            <a:ext cx="4320478" cy="360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una ciudad árida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b) En una ciudad cálida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una ciudad templada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una ciudad fría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0DED717-395B-4D1C-A6BB-4FFAA01D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554480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¿E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n qué país se habla portugués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0187505-0516-496F-A3DA-32FEEE22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051" y="1475616"/>
            <a:ext cx="4320478" cy="3609754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 Salvador</a:t>
            </a: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</a:p>
          <a:p>
            <a:pPr marL="514350" indent="-514350">
              <a:buAutoNum type="alphaLcParenR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</a:p>
          <a:p>
            <a:pPr marL="514350" indent="-514350">
              <a:buAutoNum type="alphaLcParenR"/>
            </a:pP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C98EE1-CABD-4CB8-A568-5F7C8288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340768"/>
            <a:ext cx="3468243" cy="50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665296" cy="1325563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evisa la ruta de aprendizaje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¿Q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ué aprendiste hoy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¿C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ómo lo aprendiste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¿L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ograste el objetivo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16080" y="6237312"/>
            <a:ext cx="49685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Cuéntale a tu apoderado qué aprendiste</a:t>
            </a:r>
            <a:endParaRPr lang="es-CL" b="1" dirty="0"/>
          </a:p>
        </p:txBody>
      </p:sp>
      <p:pic>
        <p:nvPicPr>
          <p:cNvPr id="6" name="Imagen 448"/>
          <p:cNvPicPr/>
          <p:nvPr/>
        </p:nvPicPr>
        <p:blipFill>
          <a:blip r:embed="rId2"/>
          <a:stretch/>
        </p:blipFill>
        <p:spPr>
          <a:xfrm rot="10800000">
            <a:off x="5755196" y="5693293"/>
            <a:ext cx="1044116" cy="1088037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987389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86" y="137131"/>
            <a:ext cx="6498594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5399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CL" sz="5399" dirty="0">
                <a:solidFill>
                  <a:srgbClr val="FF0000"/>
                </a:solidFill>
              </a:rPr>
              <a:t> </a:t>
            </a:r>
            <a:endParaRPr lang="es-CL" sz="5399" dirty="0"/>
          </a:p>
        </p:txBody>
      </p:sp>
      <p:sp>
        <p:nvSpPr>
          <p:cNvPr id="2" name="Llamada rectangular redondeada 1"/>
          <p:cNvSpPr/>
          <p:nvPr/>
        </p:nvSpPr>
        <p:spPr>
          <a:xfrm>
            <a:off x="3495890" y="936397"/>
            <a:ext cx="4230255" cy="2777989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Ingresa al recurso interactivo en el siguiente link</a:t>
            </a:r>
            <a:endParaRPr lang="es-CL" sz="2400" b="1" dirty="0"/>
          </a:p>
          <a:p>
            <a:pPr algn="ctr"/>
            <a:endParaRPr lang="es-CL" sz="2400" dirty="0" smtClean="0"/>
          </a:p>
          <a:p>
            <a:pPr algn="ctr"/>
            <a:r>
              <a:rPr lang="es-CL" sz="2400" dirty="0">
                <a:hlinkClick r:id="rId5"/>
              </a:rPr>
              <a:t>https://es.educaplay.com/recursos-educativos/2407227-idiomas_de_america.html</a:t>
            </a:r>
            <a:endParaRPr lang="es-CL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028" y="3507860"/>
            <a:ext cx="3425407" cy="23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86" y="137131"/>
            <a:ext cx="6498594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5399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CL" sz="5399" dirty="0">
                <a:solidFill>
                  <a:srgbClr val="FF0000"/>
                </a:solidFill>
              </a:rPr>
              <a:t> </a:t>
            </a:r>
            <a:endParaRPr lang="es-CL" sz="5399" dirty="0"/>
          </a:p>
        </p:txBody>
      </p:sp>
      <p:sp>
        <p:nvSpPr>
          <p:cNvPr id="2" name="Llamada rectangular redondeada 1"/>
          <p:cNvSpPr/>
          <p:nvPr/>
        </p:nvSpPr>
        <p:spPr>
          <a:xfrm>
            <a:off x="4481352" y="1556792"/>
            <a:ext cx="4230255" cy="2777989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Observa un video sobre una cultura peculiar de América en el siguiente link:</a:t>
            </a:r>
          </a:p>
          <a:p>
            <a:pPr algn="ctr"/>
            <a:r>
              <a:rPr lang="es-CL" sz="2400" dirty="0">
                <a:hlinkClick r:id="rId5"/>
              </a:rPr>
              <a:t>https://www.youtube.com/watch?v=uyzUCQMroag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89022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istinguir los 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idiomas 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presentes 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mérica y el modo de adaptarse al medio de sus habitantes, clasificando los recursos naturales que utilizan para satisfacer sus necesidades</a:t>
            </a:r>
            <a:r>
              <a:rPr lang="es-C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79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" name="Rectángulo 149"/>
          <p:cNvSpPr/>
          <p:nvPr/>
        </p:nvSpPr>
        <p:spPr>
          <a:xfrm>
            <a:off x="8112224" y="116632"/>
            <a:ext cx="388843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en 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941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uta de aprendizaje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241866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-1223"/>
            <a:ext cx="10515600" cy="1325563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ipos de idiomas presentes en </a:t>
            </a:r>
            <a:r>
              <a:rPr lang="es-E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mérica</a:t>
            </a:r>
            <a:endParaRPr lang="es-C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588" y="1557551"/>
            <a:ext cx="11305256" cy="4940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 ser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mérica conquistada por los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uropeos, los idiomas se separaron en dos ramas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nglosajones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 el idioma inglés que se habla en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mérica del 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orte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atinos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 el idioma español, proveniente del latín, que se habla en casi toda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mérica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del 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xisten excepciones como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rasil y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aití que fueron conquistados por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ortugal y 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rancia donde se habla portugués y francés respectivamente</a:t>
            </a: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endParaRPr 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endParaRPr lang="es-C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03568" y="6174200"/>
            <a:ext cx="388843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en 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2078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718" y="-252029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191738" y="3329270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515600" y="2852936"/>
            <a:ext cx="1656184" cy="1507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Leer </a:t>
            </a:r>
            <a:r>
              <a:rPr lang="es-CL" b="1" dirty="0" smtClean="0"/>
              <a:t>información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42" y="937121"/>
            <a:ext cx="8198637" cy="56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963</Words>
  <Application>Microsoft Office PowerPoint</Application>
  <PresentationFormat>Panorámica</PresentationFormat>
  <Paragraphs>143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Hind</vt:lpstr>
      <vt:lpstr>Ligada 2.1 (Adrian M. C.)</vt:lpstr>
      <vt:lpstr>Times New Roman</vt:lpstr>
      <vt:lpstr>Office Theme</vt:lpstr>
      <vt:lpstr>Historia</vt:lpstr>
      <vt:lpstr>Presentación de PowerPoint</vt:lpstr>
      <vt:lpstr>Presentación de PowerPoint</vt:lpstr>
      <vt:lpstr>Presentación de PowerPoint</vt:lpstr>
      <vt:lpstr>Presentación de PowerPoint</vt:lpstr>
      <vt:lpstr>Objetivo:</vt:lpstr>
      <vt:lpstr>Ruta de aprendizaje</vt:lpstr>
      <vt:lpstr>Tipos de idiomas presentes en América</vt:lpstr>
      <vt:lpstr>Página 88</vt:lpstr>
      <vt:lpstr>Página 88</vt:lpstr>
      <vt:lpstr>Página 89</vt:lpstr>
      <vt:lpstr>Formas de adaptación al medio</vt:lpstr>
      <vt:lpstr>Presentación de PowerPoint</vt:lpstr>
      <vt:lpstr>Página 90</vt:lpstr>
      <vt:lpstr>Página 90</vt:lpstr>
      <vt:lpstr>Presentación de PowerPoint</vt:lpstr>
      <vt:lpstr>Presentación de PowerPoint</vt:lpstr>
      <vt:lpstr>Página 98</vt:lpstr>
      <vt:lpstr>Página 98</vt:lpstr>
      <vt:lpstr>Página 99</vt:lpstr>
      <vt:lpstr>Página 99</vt:lpstr>
      <vt:lpstr>Recursos presentes en América</vt:lpstr>
      <vt:lpstr>Página 105</vt:lpstr>
      <vt:lpstr>Página 105</vt:lpstr>
      <vt:lpstr>Página 106</vt:lpstr>
      <vt:lpstr>Página 106</vt:lpstr>
      <vt:lpstr>Página 107</vt:lpstr>
      <vt:lpstr>Página 107</vt:lpstr>
      <vt:lpstr>¡Cerremos la clase! ¿Dónde vivirán estas personas?</vt:lpstr>
      <vt:lpstr>¡Cerremos la clase! ¿Qué países tienen idiomas anglosajones?</vt:lpstr>
      <vt:lpstr>¡Cerremos la clase! Reconoce si la imagen representa un recurso renovable o no renovable:</vt:lpstr>
      <vt:lpstr>¡Cerremos la clase! ¿Dónde vivirán estas personas?</vt:lpstr>
      <vt:lpstr>¡Cerremos la clase! ¿En qué país se habla portugués?</vt:lpstr>
      <vt:lpstr>Revisa la ruta de aprendizaje… ¿Qué aprendiste hoy? ¿Cómo lo aprendiste? ¿Lograste el objetivo?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2020-05-05T00:35:47Z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