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3" r:id="rId2"/>
  </p:sldMasterIdLst>
  <p:notesMasterIdLst>
    <p:notesMasterId r:id="rId46"/>
  </p:notesMasterIdLst>
  <p:handoutMasterIdLst>
    <p:handoutMasterId r:id="rId47"/>
  </p:handoutMasterIdLst>
  <p:sldIdLst>
    <p:sldId id="479" r:id="rId3"/>
    <p:sldId id="594" r:id="rId4"/>
    <p:sldId id="595" r:id="rId5"/>
    <p:sldId id="550" r:id="rId6"/>
    <p:sldId id="501" r:id="rId7"/>
    <p:sldId id="502" r:id="rId8"/>
    <p:sldId id="506" r:id="rId9"/>
    <p:sldId id="510" r:id="rId10"/>
    <p:sldId id="570" r:id="rId11"/>
    <p:sldId id="571" r:id="rId12"/>
    <p:sldId id="553" r:id="rId13"/>
    <p:sldId id="552" r:id="rId14"/>
    <p:sldId id="551" r:id="rId15"/>
    <p:sldId id="573" r:id="rId16"/>
    <p:sldId id="574" r:id="rId17"/>
    <p:sldId id="575" r:id="rId18"/>
    <p:sldId id="576" r:id="rId19"/>
    <p:sldId id="577" r:id="rId20"/>
    <p:sldId id="578" r:id="rId21"/>
    <p:sldId id="572" r:id="rId22"/>
    <p:sldId id="579" r:id="rId23"/>
    <p:sldId id="580" r:id="rId24"/>
    <p:sldId id="581" r:id="rId25"/>
    <p:sldId id="582" r:id="rId26"/>
    <p:sldId id="583" r:id="rId27"/>
    <p:sldId id="584" r:id="rId28"/>
    <p:sldId id="585" r:id="rId29"/>
    <p:sldId id="586" r:id="rId30"/>
    <p:sldId id="587" r:id="rId31"/>
    <p:sldId id="588" r:id="rId32"/>
    <p:sldId id="589" r:id="rId33"/>
    <p:sldId id="564" r:id="rId34"/>
    <p:sldId id="563" r:id="rId35"/>
    <p:sldId id="518" r:id="rId36"/>
    <p:sldId id="565" r:id="rId37"/>
    <p:sldId id="591" r:id="rId38"/>
    <p:sldId id="592" r:id="rId39"/>
    <p:sldId id="593" r:id="rId40"/>
    <p:sldId id="499" r:id="rId41"/>
    <p:sldId id="566" r:id="rId42"/>
    <p:sldId id="567" r:id="rId43"/>
    <p:sldId id="568" r:id="rId44"/>
    <p:sldId id="51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41" autoAdjust="0"/>
    <p:restoredTop sz="94660"/>
  </p:normalViewPr>
  <p:slideViewPr>
    <p:cSldViewPr>
      <p:cViewPr varScale="1">
        <p:scale>
          <a:sx n="72" d="100"/>
          <a:sy n="72" d="100"/>
        </p:scale>
        <p:origin x="3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41FAF-505A-4A39-9CE6-FCBC185FC6D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09D3D5D-43DF-4572-BECA-4B12AB8F3DFA}">
      <dgm:prSet phldrT="[Texto]" custT="1"/>
      <dgm:spPr/>
      <dgm:t>
        <a:bodyPr/>
        <a:lstStyle/>
        <a:p>
          <a:r>
            <a:rPr lang="es-CL" sz="1600" dirty="0" smtClean="0"/>
            <a:t>Observar videos.</a:t>
          </a:r>
          <a:endParaRPr lang="es-CL" sz="1600" dirty="0"/>
        </a:p>
      </dgm:t>
    </dgm:pt>
    <dgm:pt modelId="{D45AEF00-1E28-4E07-8442-FAF4C5263E95}" type="parTrans" cxnId="{8E5A9822-820B-45E5-A884-00A10D62688E}">
      <dgm:prSet/>
      <dgm:spPr/>
      <dgm:t>
        <a:bodyPr/>
        <a:lstStyle/>
        <a:p>
          <a:endParaRPr lang="es-CL" sz="2400"/>
        </a:p>
      </dgm:t>
    </dgm:pt>
    <dgm:pt modelId="{C3F81DE9-B53C-4578-A8CC-37A3244B6889}" type="sibTrans" cxnId="{8E5A9822-820B-45E5-A884-00A10D62688E}">
      <dgm:prSet/>
      <dgm:spPr/>
      <dgm:t>
        <a:bodyPr/>
        <a:lstStyle/>
        <a:p>
          <a:endParaRPr lang="es-CL" sz="2400"/>
        </a:p>
      </dgm:t>
    </dgm:pt>
    <dgm:pt modelId="{BF010FBD-A363-4CC8-955F-3F24B475AEF8}">
      <dgm:prSet phldrT="[Texto]" custT="1"/>
      <dgm:spPr/>
      <dgm:t>
        <a:bodyPr/>
        <a:lstStyle/>
        <a:p>
          <a:r>
            <a:rPr lang="es-CL" sz="1600" dirty="0" smtClean="0"/>
            <a:t>Jugar con </a:t>
          </a:r>
          <a:r>
            <a:rPr lang="es-CL" sz="1600" dirty="0" smtClean="0"/>
            <a:t>paisajes </a:t>
          </a:r>
          <a:r>
            <a:rPr lang="es-CL" sz="1600" dirty="0" smtClean="0"/>
            <a:t>de América.</a:t>
          </a:r>
          <a:endParaRPr lang="es-CL" sz="1600" dirty="0"/>
        </a:p>
      </dgm:t>
    </dgm:pt>
    <dgm:pt modelId="{C6B09D17-EB2D-462F-9471-FCED328AD7DC}" type="parTrans" cxnId="{10CA38D7-65C0-4F04-AD6A-0ECBABF7F582}">
      <dgm:prSet/>
      <dgm:spPr/>
      <dgm:t>
        <a:bodyPr/>
        <a:lstStyle/>
        <a:p>
          <a:endParaRPr lang="es-CL" sz="2400"/>
        </a:p>
      </dgm:t>
    </dgm:pt>
    <dgm:pt modelId="{DF86B6ED-E4DF-46D9-8301-D72C82D8877D}" type="sibTrans" cxnId="{10CA38D7-65C0-4F04-AD6A-0ECBABF7F582}">
      <dgm:prSet/>
      <dgm:spPr/>
      <dgm:t>
        <a:bodyPr/>
        <a:lstStyle/>
        <a:p>
          <a:endParaRPr lang="es-CL" sz="2400"/>
        </a:p>
      </dgm:t>
    </dgm:pt>
    <dgm:pt modelId="{F66EC1E8-4BD6-48C1-BDD2-3DF9C8052F8B}">
      <dgm:prSet phldrT="[Texto]" custT="1"/>
      <dgm:spPr/>
      <dgm:t>
        <a:bodyPr/>
        <a:lstStyle/>
        <a:p>
          <a:r>
            <a:rPr lang="es-CL" sz="1600" dirty="0" smtClean="0"/>
            <a:t>Actividad en el texto escolar.</a:t>
          </a:r>
          <a:endParaRPr lang="es-CL" sz="1600" dirty="0"/>
        </a:p>
      </dgm:t>
    </dgm:pt>
    <dgm:pt modelId="{537A5039-5963-4EC4-B5EF-E33F744D7727}" type="parTrans" cxnId="{686981E0-8850-4CC3-B51C-D2F7A0A878AC}">
      <dgm:prSet/>
      <dgm:spPr/>
      <dgm:t>
        <a:bodyPr/>
        <a:lstStyle/>
        <a:p>
          <a:endParaRPr lang="es-CL" sz="2400"/>
        </a:p>
      </dgm:t>
    </dgm:pt>
    <dgm:pt modelId="{B9777613-5123-455D-8313-98FD3CB579E6}" type="sibTrans" cxnId="{686981E0-8850-4CC3-B51C-D2F7A0A878AC}">
      <dgm:prSet/>
      <dgm:spPr/>
      <dgm:t>
        <a:bodyPr/>
        <a:lstStyle/>
        <a:p>
          <a:endParaRPr lang="es-CL" sz="2400"/>
        </a:p>
      </dgm:t>
    </dgm:pt>
    <dgm:pt modelId="{CFF0843E-FDDD-4BD6-A488-6AB863B2762E}">
      <dgm:prSet phldrT="[Texto]" custT="1"/>
      <dgm:spPr/>
      <dgm:t>
        <a:bodyPr/>
        <a:lstStyle/>
        <a:p>
          <a:r>
            <a:rPr lang="es-CL" sz="1600" dirty="0" smtClean="0"/>
            <a:t>Crear fichas de paisajes de América.</a:t>
          </a:r>
          <a:endParaRPr lang="es-CL" sz="1600" dirty="0"/>
        </a:p>
      </dgm:t>
    </dgm:pt>
    <dgm:pt modelId="{4FA4F9F7-83F2-49FF-B207-AAB08CBA58F9}" type="parTrans" cxnId="{79CF6FB9-2D60-485C-A4D4-6333C0C4152C}">
      <dgm:prSet/>
      <dgm:spPr/>
      <dgm:t>
        <a:bodyPr/>
        <a:lstStyle/>
        <a:p>
          <a:endParaRPr lang="es-CL" sz="2400"/>
        </a:p>
      </dgm:t>
    </dgm:pt>
    <dgm:pt modelId="{B302ACDD-3665-4262-8CDC-7DC49645D2E3}" type="sibTrans" cxnId="{79CF6FB9-2D60-485C-A4D4-6333C0C4152C}">
      <dgm:prSet/>
      <dgm:spPr/>
      <dgm:t>
        <a:bodyPr/>
        <a:lstStyle/>
        <a:p>
          <a:endParaRPr lang="es-CL" sz="2400"/>
        </a:p>
      </dgm:t>
    </dgm:pt>
    <dgm:pt modelId="{33E6E5C9-6B01-4221-8A8E-01AF35DB520A}">
      <dgm:prSet phldrT="[Texto]" custT="1"/>
      <dgm:spPr/>
      <dgm:t>
        <a:bodyPr/>
        <a:lstStyle/>
        <a:p>
          <a:r>
            <a:rPr lang="es-CL" sz="1600" dirty="0" smtClean="0"/>
            <a:t>Evaluar lo aprendido.</a:t>
          </a:r>
          <a:endParaRPr lang="es-CL" sz="1600" dirty="0"/>
        </a:p>
      </dgm:t>
    </dgm:pt>
    <dgm:pt modelId="{BD8E5EC3-6756-49D5-89CD-7FECD5563880}" type="parTrans" cxnId="{8DEC16B3-02D9-4005-B795-1D04F8BBF6E9}">
      <dgm:prSet/>
      <dgm:spPr/>
      <dgm:t>
        <a:bodyPr/>
        <a:lstStyle/>
        <a:p>
          <a:endParaRPr lang="es-CL" sz="2400"/>
        </a:p>
      </dgm:t>
    </dgm:pt>
    <dgm:pt modelId="{5534E228-B905-44AD-BDA3-E2A644CBBD87}" type="sibTrans" cxnId="{8DEC16B3-02D9-4005-B795-1D04F8BBF6E9}">
      <dgm:prSet/>
      <dgm:spPr/>
      <dgm:t>
        <a:bodyPr/>
        <a:lstStyle/>
        <a:p>
          <a:endParaRPr lang="es-CL" sz="2400"/>
        </a:p>
      </dgm:t>
    </dgm:pt>
    <dgm:pt modelId="{6A9E1F16-DC90-4F72-81B3-1060AA0D2447}">
      <dgm:prSet phldrT="[Texto]" custT="1"/>
      <dgm:spPr/>
      <dgm:t>
        <a:bodyPr/>
        <a:lstStyle/>
        <a:p>
          <a:r>
            <a:rPr lang="es-CL" sz="1600" dirty="0" smtClean="0"/>
            <a:t>Escribir </a:t>
          </a:r>
          <a:r>
            <a:rPr lang="es-CL" sz="1600" dirty="0" smtClean="0"/>
            <a:t>paisajes </a:t>
          </a:r>
          <a:r>
            <a:rPr lang="es-CL" sz="1600" dirty="0" smtClean="0"/>
            <a:t>presentes en América.</a:t>
          </a:r>
          <a:endParaRPr lang="es-CL" sz="1600" dirty="0"/>
        </a:p>
      </dgm:t>
    </dgm:pt>
    <dgm:pt modelId="{62AB1874-CFE5-4ECD-983C-77F3661FC2F3}" type="parTrans" cxnId="{97D6CB4D-72DE-4F49-A115-0E2F849DBA15}">
      <dgm:prSet/>
      <dgm:spPr/>
      <dgm:t>
        <a:bodyPr/>
        <a:lstStyle/>
        <a:p>
          <a:endParaRPr lang="es-CL"/>
        </a:p>
      </dgm:t>
    </dgm:pt>
    <dgm:pt modelId="{98CF5642-0E02-4796-973C-0AA56AC8407E}" type="sibTrans" cxnId="{97D6CB4D-72DE-4F49-A115-0E2F849DBA15}">
      <dgm:prSet/>
      <dgm:spPr/>
      <dgm:t>
        <a:bodyPr/>
        <a:lstStyle/>
        <a:p>
          <a:endParaRPr lang="es-CL"/>
        </a:p>
      </dgm:t>
    </dgm:pt>
    <dgm:pt modelId="{3CB0097C-3EC8-47CF-9EB2-8D060ADD3698}" type="pres">
      <dgm:prSet presAssocID="{91841FAF-505A-4A39-9CE6-FCBC185FC6D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BE73A226-5100-4077-903B-A130B3DA4F65}" type="pres">
      <dgm:prSet presAssocID="{909D3D5D-43DF-4572-BECA-4B12AB8F3DFA}" presName="composite" presStyleCnt="0"/>
      <dgm:spPr/>
    </dgm:pt>
    <dgm:pt modelId="{C12FC45A-E94C-4B7F-B01D-D578D29EFDF1}" type="pres">
      <dgm:prSet presAssocID="{909D3D5D-43DF-4572-BECA-4B12AB8F3DFA}" presName="LShape" presStyleLbl="alignNode1" presStyleIdx="0" presStyleCnt="11"/>
      <dgm:spPr/>
    </dgm:pt>
    <dgm:pt modelId="{EB18084B-E9CC-4FDC-A64B-63C2FCEAFB18}" type="pres">
      <dgm:prSet presAssocID="{909D3D5D-43DF-4572-BECA-4B12AB8F3DFA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3E32C7C-81E4-4658-B037-D6E94F89FD96}" type="pres">
      <dgm:prSet presAssocID="{909D3D5D-43DF-4572-BECA-4B12AB8F3DFA}" presName="Triangle" presStyleLbl="alignNode1" presStyleIdx="1" presStyleCnt="11"/>
      <dgm:spPr/>
    </dgm:pt>
    <dgm:pt modelId="{13AC8500-4593-4BFA-9368-037F677AA667}" type="pres">
      <dgm:prSet presAssocID="{C3F81DE9-B53C-4578-A8CC-37A3244B6889}" presName="sibTrans" presStyleCnt="0"/>
      <dgm:spPr/>
    </dgm:pt>
    <dgm:pt modelId="{E039E0DF-E17D-467B-81F8-1C1404897D0C}" type="pres">
      <dgm:prSet presAssocID="{C3F81DE9-B53C-4578-A8CC-37A3244B6889}" presName="space" presStyleCnt="0"/>
      <dgm:spPr/>
    </dgm:pt>
    <dgm:pt modelId="{F8DC091A-323F-41BC-9654-9372D21782E7}" type="pres">
      <dgm:prSet presAssocID="{6A9E1F16-DC90-4F72-81B3-1060AA0D2447}" presName="composite" presStyleCnt="0"/>
      <dgm:spPr/>
    </dgm:pt>
    <dgm:pt modelId="{21A7FCB5-7E80-4468-AC33-B981292AA69A}" type="pres">
      <dgm:prSet presAssocID="{6A9E1F16-DC90-4F72-81B3-1060AA0D2447}" presName="LShape" presStyleLbl="alignNode1" presStyleIdx="2" presStyleCnt="11"/>
      <dgm:spPr/>
    </dgm:pt>
    <dgm:pt modelId="{5FBED942-DD92-4ABF-BAAF-7515AE43E467}" type="pres">
      <dgm:prSet presAssocID="{6A9E1F16-DC90-4F72-81B3-1060AA0D2447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387026E-3EFB-4DC0-9BDC-87F4CCFF05B5}" type="pres">
      <dgm:prSet presAssocID="{6A9E1F16-DC90-4F72-81B3-1060AA0D2447}" presName="Triangle" presStyleLbl="alignNode1" presStyleIdx="3" presStyleCnt="11"/>
      <dgm:spPr/>
    </dgm:pt>
    <dgm:pt modelId="{D259123D-0C48-4EB4-9925-CC9736DE32BC}" type="pres">
      <dgm:prSet presAssocID="{98CF5642-0E02-4796-973C-0AA56AC8407E}" presName="sibTrans" presStyleCnt="0"/>
      <dgm:spPr/>
    </dgm:pt>
    <dgm:pt modelId="{F212F160-8475-466C-8417-22BE74B81A0F}" type="pres">
      <dgm:prSet presAssocID="{98CF5642-0E02-4796-973C-0AA56AC8407E}" presName="space" presStyleCnt="0"/>
      <dgm:spPr/>
    </dgm:pt>
    <dgm:pt modelId="{942F536F-8FD7-44BB-9F03-00A17D56802F}" type="pres">
      <dgm:prSet presAssocID="{BF010FBD-A363-4CC8-955F-3F24B475AEF8}" presName="composite" presStyleCnt="0"/>
      <dgm:spPr/>
    </dgm:pt>
    <dgm:pt modelId="{B55069F2-58AC-4A65-91D3-5435808448DA}" type="pres">
      <dgm:prSet presAssocID="{BF010FBD-A363-4CC8-955F-3F24B475AEF8}" presName="LShape" presStyleLbl="alignNode1" presStyleIdx="4" presStyleCnt="11"/>
      <dgm:spPr/>
    </dgm:pt>
    <dgm:pt modelId="{B0974E15-E1E3-4AA8-8DE2-736813695ECC}" type="pres">
      <dgm:prSet presAssocID="{BF010FBD-A363-4CC8-955F-3F24B475AEF8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B8F1AB9-3E70-4D7A-A44A-AB4A2E7B4A5F}" type="pres">
      <dgm:prSet presAssocID="{BF010FBD-A363-4CC8-955F-3F24B475AEF8}" presName="Triangle" presStyleLbl="alignNode1" presStyleIdx="5" presStyleCnt="11"/>
      <dgm:spPr/>
    </dgm:pt>
    <dgm:pt modelId="{03725011-B410-40B6-A6A7-79E54EA1A53E}" type="pres">
      <dgm:prSet presAssocID="{DF86B6ED-E4DF-46D9-8301-D72C82D8877D}" presName="sibTrans" presStyleCnt="0"/>
      <dgm:spPr/>
    </dgm:pt>
    <dgm:pt modelId="{5CEB437B-25AA-4D17-8EE0-31769C6802B7}" type="pres">
      <dgm:prSet presAssocID="{DF86B6ED-E4DF-46D9-8301-D72C82D8877D}" presName="space" presStyleCnt="0"/>
      <dgm:spPr/>
    </dgm:pt>
    <dgm:pt modelId="{4F99C5D4-6DF9-4C72-9CB9-4A6A11938C03}" type="pres">
      <dgm:prSet presAssocID="{F66EC1E8-4BD6-48C1-BDD2-3DF9C8052F8B}" presName="composite" presStyleCnt="0"/>
      <dgm:spPr/>
    </dgm:pt>
    <dgm:pt modelId="{F06A1170-FE7C-4103-BFD4-6CCBF3332BD6}" type="pres">
      <dgm:prSet presAssocID="{F66EC1E8-4BD6-48C1-BDD2-3DF9C8052F8B}" presName="LShape" presStyleLbl="alignNode1" presStyleIdx="6" presStyleCnt="11"/>
      <dgm:spPr/>
    </dgm:pt>
    <dgm:pt modelId="{94BC7C03-FB1B-43D8-9927-CFAB7107418C}" type="pres">
      <dgm:prSet presAssocID="{F66EC1E8-4BD6-48C1-BDD2-3DF9C8052F8B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25938EE-3CFC-46A0-8181-7C81070E5CC8}" type="pres">
      <dgm:prSet presAssocID="{F66EC1E8-4BD6-48C1-BDD2-3DF9C8052F8B}" presName="Triangle" presStyleLbl="alignNode1" presStyleIdx="7" presStyleCnt="11"/>
      <dgm:spPr/>
    </dgm:pt>
    <dgm:pt modelId="{46F25754-A218-4E59-8DE3-0E73D747A38D}" type="pres">
      <dgm:prSet presAssocID="{B9777613-5123-455D-8313-98FD3CB579E6}" presName="sibTrans" presStyleCnt="0"/>
      <dgm:spPr/>
    </dgm:pt>
    <dgm:pt modelId="{C9DBC902-66B1-4433-B217-1DF3E269231B}" type="pres">
      <dgm:prSet presAssocID="{B9777613-5123-455D-8313-98FD3CB579E6}" presName="space" presStyleCnt="0"/>
      <dgm:spPr/>
    </dgm:pt>
    <dgm:pt modelId="{2293B0C2-3482-4195-9592-4C3580E050F3}" type="pres">
      <dgm:prSet presAssocID="{CFF0843E-FDDD-4BD6-A488-6AB863B2762E}" presName="composite" presStyleCnt="0"/>
      <dgm:spPr/>
    </dgm:pt>
    <dgm:pt modelId="{C7D8E9A3-4B95-4B9B-8633-10800A0795B6}" type="pres">
      <dgm:prSet presAssocID="{CFF0843E-FDDD-4BD6-A488-6AB863B2762E}" presName="LShape" presStyleLbl="alignNode1" presStyleIdx="8" presStyleCnt="11"/>
      <dgm:spPr/>
    </dgm:pt>
    <dgm:pt modelId="{5CDDCC54-35C6-492D-A298-B1F7C7E377F8}" type="pres">
      <dgm:prSet presAssocID="{CFF0843E-FDDD-4BD6-A488-6AB863B276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F9457F3-4091-425A-8D95-3A35BCB00C6D}" type="pres">
      <dgm:prSet presAssocID="{CFF0843E-FDDD-4BD6-A488-6AB863B2762E}" presName="Triangle" presStyleLbl="alignNode1" presStyleIdx="9" presStyleCnt="11"/>
      <dgm:spPr/>
    </dgm:pt>
    <dgm:pt modelId="{3CE1E6D1-56DB-4A12-91A2-D62052EA8761}" type="pres">
      <dgm:prSet presAssocID="{B302ACDD-3665-4262-8CDC-7DC49645D2E3}" presName="sibTrans" presStyleCnt="0"/>
      <dgm:spPr/>
    </dgm:pt>
    <dgm:pt modelId="{417695C8-1149-448D-8DB3-9E6DBF9BE536}" type="pres">
      <dgm:prSet presAssocID="{B302ACDD-3665-4262-8CDC-7DC49645D2E3}" presName="space" presStyleCnt="0"/>
      <dgm:spPr/>
    </dgm:pt>
    <dgm:pt modelId="{FF06D197-9516-44D0-8D2B-7898D303439B}" type="pres">
      <dgm:prSet presAssocID="{33E6E5C9-6B01-4221-8A8E-01AF35DB520A}" presName="composite" presStyleCnt="0"/>
      <dgm:spPr/>
    </dgm:pt>
    <dgm:pt modelId="{68DF9B46-B986-4A98-8697-FAFF9C658D68}" type="pres">
      <dgm:prSet presAssocID="{33E6E5C9-6B01-4221-8A8E-01AF35DB520A}" presName="LShape" presStyleLbl="alignNode1" presStyleIdx="10" presStyleCnt="11"/>
      <dgm:spPr/>
    </dgm:pt>
    <dgm:pt modelId="{83CA91AA-6663-421B-8A4A-932FAAE14625}" type="pres">
      <dgm:prSet presAssocID="{33E6E5C9-6B01-4221-8A8E-01AF35DB520A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DEC16B3-02D9-4005-B795-1D04F8BBF6E9}" srcId="{91841FAF-505A-4A39-9CE6-FCBC185FC6D7}" destId="{33E6E5C9-6B01-4221-8A8E-01AF35DB520A}" srcOrd="5" destOrd="0" parTransId="{BD8E5EC3-6756-49D5-89CD-7FECD5563880}" sibTransId="{5534E228-B905-44AD-BDA3-E2A644CBBD87}"/>
    <dgm:cxn modelId="{6385E11D-028C-4236-BE6A-EAC92C905754}" type="presOf" srcId="{91841FAF-505A-4A39-9CE6-FCBC185FC6D7}" destId="{3CB0097C-3EC8-47CF-9EB2-8D060ADD3698}" srcOrd="0" destOrd="0" presId="urn:microsoft.com/office/officeart/2009/3/layout/StepUpProcess"/>
    <dgm:cxn modelId="{8CB3140B-B00D-440B-9FE1-01DE02445F6C}" type="presOf" srcId="{909D3D5D-43DF-4572-BECA-4B12AB8F3DFA}" destId="{EB18084B-E9CC-4FDC-A64B-63C2FCEAFB18}" srcOrd="0" destOrd="0" presId="urn:microsoft.com/office/officeart/2009/3/layout/StepUpProcess"/>
    <dgm:cxn modelId="{8E5A9822-820B-45E5-A884-00A10D62688E}" srcId="{91841FAF-505A-4A39-9CE6-FCBC185FC6D7}" destId="{909D3D5D-43DF-4572-BECA-4B12AB8F3DFA}" srcOrd="0" destOrd="0" parTransId="{D45AEF00-1E28-4E07-8442-FAF4C5263E95}" sibTransId="{C3F81DE9-B53C-4578-A8CC-37A3244B6889}"/>
    <dgm:cxn modelId="{D07ACEB3-E1A9-44AA-A65A-4EE1543497AA}" type="presOf" srcId="{6A9E1F16-DC90-4F72-81B3-1060AA0D2447}" destId="{5FBED942-DD92-4ABF-BAAF-7515AE43E467}" srcOrd="0" destOrd="0" presId="urn:microsoft.com/office/officeart/2009/3/layout/StepUpProcess"/>
    <dgm:cxn modelId="{97D6CB4D-72DE-4F49-A115-0E2F849DBA15}" srcId="{91841FAF-505A-4A39-9CE6-FCBC185FC6D7}" destId="{6A9E1F16-DC90-4F72-81B3-1060AA0D2447}" srcOrd="1" destOrd="0" parTransId="{62AB1874-CFE5-4ECD-983C-77F3661FC2F3}" sibTransId="{98CF5642-0E02-4796-973C-0AA56AC8407E}"/>
    <dgm:cxn modelId="{79CF6FB9-2D60-485C-A4D4-6333C0C4152C}" srcId="{91841FAF-505A-4A39-9CE6-FCBC185FC6D7}" destId="{CFF0843E-FDDD-4BD6-A488-6AB863B2762E}" srcOrd="4" destOrd="0" parTransId="{4FA4F9F7-83F2-49FF-B207-AAB08CBA58F9}" sibTransId="{B302ACDD-3665-4262-8CDC-7DC49645D2E3}"/>
    <dgm:cxn modelId="{10CA38D7-65C0-4F04-AD6A-0ECBABF7F582}" srcId="{91841FAF-505A-4A39-9CE6-FCBC185FC6D7}" destId="{BF010FBD-A363-4CC8-955F-3F24B475AEF8}" srcOrd="2" destOrd="0" parTransId="{C6B09D17-EB2D-462F-9471-FCED328AD7DC}" sibTransId="{DF86B6ED-E4DF-46D9-8301-D72C82D8877D}"/>
    <dgm:cxn modelId="{054B17AB-0C27-4E96-AC43-019A6A39CA4E}" type="presOf" srcId="{33E6E5C9-6B01-4221-8A8E-01AF35DB520A}" destId="{83CA91AA-6663-421B-8A4A-932FAAE14625}" srcOrd="0" destOrd="0" presId="urn:microsoft.com/office/officeart/2009/3/layout/StepUpProcess"/>
    <dgm:cxn modelId="{686981E0-8850-4CC3-B51C-D2F7A0A878AC}" srcId="{91841FAF-505A-4A39-9CE6-FCBC185FC6D7}" destId="{F66EC1E8-4BD6-48C1-BDD2-3DF9C8052F8B}" srcOrd="3" destOrd="0" parTransId="{537A5039-5963-4EC4-B5EF-E33F744D7727}" sibTransId="{B9777613-5123-455D-8313-98FD3CB579E6}"/>
    <dgm:cxn modelId="{9E629D64-738C-40E0-955B-27B7F6FBE325}" type="presOf" srcId="{BF010FBD-A363-4CC8-955F-3F24B475AEF8}" destId="{B0974E15-E1E3-4AA8-8DE2-736813695ECC}" srcOrd="0" destOrd="0" presId="urn:microsoft.com/office/officeart/2009/3/layout/StepUpProcess"/>
    <dgm:cxn modelId="{0DF0C9A5-D164-42DD-8F7C-0FA588F49C9B}" type="presOf" srcId="{F66EC1E8-4BD6-48C1-BDD2-3DF9C8052F8B}" destId="{94BC7C03-FB1B-43D8-9927-CFAB7107418C}" srcOrd="0" destOrd="0" presId="urn:microsoft.com/office/officeart/2009/3/layout/StepUpProcess"/>
    <dgm:cxn modelId="{2A3A673C-66C0-4A15-95BE-4112A967E5F3}" type="presOf" srcId="{CFF0843E-FDDD-4BD6-A488-6AB863B2762E}" destId="{5CDDCC54-35C6-492D-A298-B1F7C7E377F8}" srcOrd="0" destOrd="0" presId="urn:microsoft.com/office/officeart/2009/3/layout/StepUpProcess"/>
    <dgm:cxn modelId="{1F64020D-779B-442E-B552-32A796E08791}" type="presParOf" srcId="{3CB0097C-3EC8-47CF-9EB2-8D060ADD3698}" destId="{BE73A226-5100-4077-903B-A130B3DA4F65}" srcOrd="0" destOrd="0" presId="urn:microsoft.com/office/officeart/2009/3/layout/StepUpProcess"/>
    <dgm:cxn modelId="{2212CEC0-CB10-4E79-8024-597DE17214AA}" type="presParOf" srcId="{BE73A226-5100-4077-903B-A130B3DA4F65}" destId="{C12FC45A-E94C-4B7F-B01D-D578D29EFDF1}" srcOrd="0" destOrd="0" presId="urn:microsoft.com/office/officeart/2009/3/layout/StepUpProcess"/>
    <dgm:cxn modelId="{5C042AB0-AB57-47A7-B98A-31A6E7C8F579}" type="presParOf" srcId="{BE73A226-5100-4077-903B-A130B3DA4F65}" destId="{EB18084B-E9CC-4FDC-A64B-63C2FCEAFB18}" srcOrd="1" destOrd="0" presId="urn:microsoft.com/office/officeart/2009/3/layout/StepUpProcess"/>
    <dgm:cxn modelId="{540525B6-8E2B-4491-94F0-D3ACC66EFB8E}" type="presParOf" srcId="{BE73A226-5100-4077-903B-A130B3DA4F65}" destId="{D3E32C7C-81E4-4658-B037-D6E94F89FD96}" srcOrd="2" destOrd="0" presId="urn:microsoft.com/office/officeart/2009/3/layout/StepUpProcess"/>
    <dgm:cxn modelId="{A8C6D64B-1FD2-4EE3-83B9-F19FF67E2C3C}" type="presParOf" srcId="{3CB0097C-3EC8-47CF-9EB2-8D060ADD3698}" destId="{13AC8500-4593-4BFA-9368-037F677AA667}" srcOrd="1" destOrd="0" presId="urn:microsoft.com/office/officeart/2009/3/layout/StepUpProcess"/>
    <dgm:cxn modelId="{AA2A7BFE-DE69-472A-AA6C-36FD1CDF418A}" type="presParOf" srcId="{13AC8500-4593-4BFA-9368-037F677AA667}" destId="{E039E0DF-E17D-467B-81F8-1C1404897D0C}" srcOrd="0" destOrd="0" presId="urn:microsoft.com/office/officeart/2009/3/layout/StepUpProcess"/>
    <dgm:cxn modelId="{305C2AB5-1D60-4983-B87E-ED46294FCDD8}" type="presParOf" srcId="{3CB0097C-3EC8-47CF-9EB2-8D060ADD3698}" destId="{F8DC091A-323F-41BC-9654-9372D21782E7}" srcOrd="2" destOrd="0" presId="urn:microsoft.com/office/officeart/2009/3/layout/StepUpProcess"/>
    <dgm:cxn modelId="{27723BDA-5F4E-4B44-9E5A-CC8D18E3AB4E}" type="presParOf" srcId="{F8DC091A-323F-41BC-9654-9372D21782E7}" destId="{21A7FCB5-7E80-4468-AC33-B981292AA69A}" srcOrd="0" destOrd="0" presId="urn:microsoft.com/office/officeart/2009/3/layout/StepUpProcess"/>
    <dgm:cxn modelId="{0B126E40-876E-4897-A4DE-679056F62E3A}" type="presParOf" srcId="{F8DC091A-323F-41BC-9654-9372D21782E7}" destId="{5FBED942-DD92-4ABF-BAAF-7515AE43E467}" srcOrd="1" destOrd="0" presId="urn:microsoft.com/office/officeart/2009/3/layout/StepUpProcess"/>
    <dgm:cxn modelId="{C481BC98-3B4A-404A-9BB5-1C568F3D009F}" type="presParOf" srcId="{F8DC091A-323F-41BC-9654-9372D21782E7}" destId="{8387026E-3EFB-4DC0-9BDC-87F4CCFF05B5}" srcOrd="2" destOrd="0" presId="urn:microsoft.com/office/officeart/2009/3/layout/StepUpProcess"/>
    <dgm:cxn modelId="{DA4A07F4-F75F-43E7-A365-A9DB5D9D8B96}" type="presParOf" srcId="{3CB0097C-3EC8-47CF-9EB2-8D060ADD3698}" destId="{D259123D-0C48-4EB4-9925-CC9736DE32BC}" srcOrd="3" destOrd="0" presId="urn:microsoft.com/office/officeart/2009/3/layout/StepUpProcess"/>
    <dgm:cxn modelId="{DFC28A41-2D69-46E2-9F93-0529DD0252DE}" type="presParOf" srcId="{D259123D-0C48-4EB4-9925-CC9736DE32BC}" destId="{F212F160-8475-466C-8417-22BE74B81A0F}" srcOrd="0" destOrd="0" presId="urn:microsoft.com/office/officeart/2009/3/layout/StepUpProcess"/>
    <dgm:cxn modelId="{C69D7B25-487A-4A46-968C-0D696A669CC2}" type="presParOf" srcId="{3CB0097C-3EC8-47CF-9EB2-8D060ADD3698}" destId="{942F536F-8FD7-44BB-9F03-00A17D56802F}" srcOrd="4" destOrd="0" presId="urn:microsoft.com/office/officeart/2009/3/layout/StepUpProcess"/>
    <dgm:cxn modelId="{751C0A2A-FCA3-4962-88D7-7043031C3C1C}" type="presParOf" srcId="{942F536F-8FD7-44BB-9F03-00A17D56802F}" destId="{B55069F2-58AC-4A65-91D3-5435808448DA}" srcOrd="0" destOrd="0" presId="urn:microsoft.com/office/officeart/2009/3/layout/StepUpProcess"/>
    <dgm:cxn modelId="{0933C744-53E5-4897-BE26-F00DFF97F109}" type="presParOf" srcId="{942F536F-8FD7-44BB-9F03-00A17D56802F}" destId="{B0974E15-E1E3-4AA8-8DE2-736813695ECC}" srcOrd="1" destOrd="0" presId="urn:microsoft.com/office/officeart/2009/3/layout/StepUpProcess"/>
    <dgm:cxn modelId="{A434ECE1-96BA-419D-887C-2B9DEFD8417B}" type="presParOf" srcId="{942F536F-8FD7-44BB-9F03-00A17D56802F}" destId="{DB8F1AB9-3E70-4D7A-A44A-AB4A2E7B4A5F}" srcOrd="2" destOrd="0" presId="urn:microsoft.com/office/officeart/2009/3/layout/StepUpProcess"/>
    <dgm:cxn modelId="{3478C82D-93DC-4F52-87D9-7C2502074ABC}" type="presParOf" srcId="{3CB0097C-3EC8-47CF-9EB2-8D060ADD3698}" destId="{03725011-B410-40B6-A6A7-79E54EA1A53E}" srcOrd="5" destOrd="0" presId="urn:microsoft.com/office/officeart/2009/3/layout/StepUpProcess"/>
    <dgm:cxn modelId="{5E936822-B8A4-41FD-A4A3-BB87C16B3AAB}" type="presParOf" srcId="{03725011-B410-40B6-A6A7-79E54EA1A53E}" destId="{5CEB437B-25AA-4D17-8EE0-31769C6802B7}" srcOrd="0" destOrd="0" presId="urn:microsoft.com/office/officeart/2009/3/layout/StepUpProcess"/>
    <dgm:cxn modelId="{68C7D679-BCB1-4330-B570-A16A2008345E}" type="presParOf" srcId="{3CB0097C-3EC8-47CF-9EB2-8D060ADD3698}" destId="{4F99C5D4-6DF9-4C72-9CB9-4A6A11938C03}" srcOrd="6" destOrd="0" presId="urn:microsoft.com/office/officeart/2009/3/layout/StepUpProcess"/>
    <dgm:cxn modelId="{32A103FF-0C0C-490A-A4FE-E927C205A076}" type="presParOf" srcId="{4F99C5D4-6DF9-4C72-9CB9-4A6A11938C03}" destId="{F06A1170-FE7C-4103-BFD4-6CCBF3332BD6}" srcOrd="0" destOrd="0" presId="urn:microsoft.com/office/officeart/2009/3/layout/StepUpProcess"/>
    <dgm:cxn modelId="{7B3F0DAF-8239-412C-A7D5-9E06231B0DF3}" type="presParOf" srcId="{4F99C5D4-6DF9-4C72-9CB9-4A6A11938C03}" destId="{94BC7C03-FB1B-43D8-9927-CFAB7107418C}" srcOrd="1" destOrd="0" presId="urn:microsoft.com/office/officeart/2009/3/layout/StepUpProcess"/>
    <dgm:cxn modelId="{A77777E2-1276-4938-92AC-C32E426B714C}" type="presParOf" srcId="{4F99C5D4-6DF9-4C72-9CB9-4A6A11938C03}" destId="{825938EE-3CFC-46A0-8181-7C81070E5CC8}" srcOrd="2" destOrd="0" presId="urn:microsoft.com/office/officeart/2009/3/layout/StepUpProcess"/>
    <dgm:cxn modelId="{FD55D592-7998-4C34-B53F-D3F2D496902E}" type="presParOf" srcId="{3CB0097C-3EC8-47CF-9EB2-8D060ADD3698}" destId="{46F25754-A218-4E59-8DE3-0E73D747A38D}" srcOrd="7" destOrd="0" presId="urn:microsoft.com/office/officeart/2009/3/layout/StepUpProcess"/>
    <dgm:cxn modelId="{78936A79-37A1-4190-80A8-97864E2C05A2}" type="presParOf" srcId="{46F25754-A218-4E59-8DE3-0E73D747A38D}" destId="{C9DBC902-66B1-4433-B217-1DF3E269231B}" srcOrd="0" destOrd="0" presId="urn:microsoft.com/office/officeart/2009/3/layout/StepUpProcess"/>
    <dgm:cxn modelId="{223FC439-456B-465B-827D-23E4A74906A2}" type="presParOf" srcId="{3CB0097C-3EC8-47CF-9EB2-8D060ADD3698}" destId="{2293B0C2-3482-4195-9592-4C3580E050F3}" srcOrd="8" destOrd="0" presId="urn:microsoft.com/office/officeart/2009/3/layout/StepUpProcess"/>
    <dgm:cxn modelId="{CE67A562-4AB4-489A-8EE0-27669145B487}" type="presParOf" srcId="{2293B0C2-3482-4195-9592-4C3580E050F3}" destId="{C7D8E9A3-4B95-4B9B-8633-10800A0795B6}" srcOrd="0" destOrd="0" presId="urn:microsoft.com/office/officeart/2009/3/layout/StepUpProcess"/>
    <dgm:cxn modelId="{31AEFEC5-D60E-4602-A475-BF1200BB9EAC}" type="presParOf" srcId="{2293B0C2-3482-4195-9592-4C3580E050F3}" destId="{5CDDCC54-35C6-492D-A298-B1F7C7E377F8}" srcOrd="1" destOrd="0" presId="urn:microsoft.com/office/officeart/2009/3/layout/StepUpProcess"/>
    <dgm:cxn modelId="{C28FBD23-6C18-439F-ACA3-DA61D32E1952}" type="presParOf" srcId="{2293B0C2-3482-4195-9592-4C3580E050F3}" destId="{8F9457F3-4091-425A-8D95-3A35BCB00C6D}" srcOrd="2" destOrd="0" presId="urn:microsoft.com/office/officeart/2009/3/layout/StepUpProcess"/>
    <dgm:cxn modelId="{D8735B2C-CD8E-4BE7-9608-A44A15692264}" type="presParOf" srcId="{3CB0097C-3EC8-47CF-9EB2-8D060ADD3698}" destId="{3CE1E6D1-56DB-4A12-91A2-D62052EA8761}" srcOrd="9" destOrd="0" presId="urn:microsoft.com/office/officeart/2009/3/layout/StepUpProcess"/>
    <dgm:cxn modelId="{1122BFAD-1D0E-49AA-85BF-85C549137217}" type="presParOf" srcId="{3CE1E6D1-56DB-4A12-91A2-D62052EA8761}" destId="{417695C8-1149-448D-8DB3-9E6DBF9BE536}" srcOrd="0" destOrd="0" presId="urn:microsoft.com/office/officeart/2009/3/layout/StepUpProcess"/>
    <dgm:cxn modelId="{69EBC46A-B0B5-40B8-9184-2660FEFD78CD}" type="presParOf" srcId="{3CB0097C-3EC8-47CF-9EB2-8D060ADD3698}" destId="{FF06D197-9516-44D0-8D2B-7898D303439B}" srcOrd="10" destOrd="0" presId="urn:microsoft.com/office/officeart/2009/3/layout/StepUpProcess"/>
    <dgm:cxn modelId="{7C7C5C15-42CE-49EB-94D9-F24B8C89203A}" type="presParOf" srcId="{FF06D197-9516-44D0-8D2B-7898D303439B}" destId="{68DF9B46-B986-4A98-8697-FAFF9C658D68}" srcOrd="0" destOrd="0" presId="urn:microsoft.com/office/officeart/2009/3/layout/StepUpProcess"/>
    <dgm:cxn modelId="{8E49F1D1-5625-4ED8-97F4-4CFA899EF922}" type="presParOf" srcId="{FF06D197-9516-44D0-8D2B-7898D303439B}" destId="{83CA91AA-6663-421B-8A4A-932FAAE1462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41FAF-505A-4A39-9CE6-FCBC185FC6D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09D3D5D-43DF-4572-BECA-4B12AB8F3DFA}">
      <dgm:prSet phldrT="[Texto]" custT="1"/>
      <dgm:spPr/>
      <dgm:t>
        <a:bodyPr/>
        <a:lstStyle/>
        <a:p>
          <a:r>
            <a:rPr lang="es-CL" sz="1600" dirty="0" smtClean="0"/>
            <a:t>Observar videos.</a:t>
          </a:r>
          <a:endParaRPr lang="es-CL" sz="1600" dirty="0"/>
        </a:p>
      </dgm:t>
    </dgm:pt>
    <dgm:pt modelId="{D45AEF00-1E28-4E07-8442-FAF4C5263E95}" type="parTrans" cxnId="{8E5A9822-820B-45E5-A884-00A10D62688E}">
      <dgm:prSet/>
      <dgm:spPr/>
      <dgm:t>
        <a:bodyPr/>
        <a:lstStyle/>
        <a:p>
          <a:endParaRPr lang="es-CL" sz="2400"/>
        </a:p>
      </dgm:t>
    </dgm:pt>
    <dgm:pt modelId="{C3F81DE9-B53C-4578-A8CC-37A3244B6889}" type="sibTrans" cxnId="{8E5A9822-820B-45E5-A884-00A10D62688E}">
      <dgm:prSet/>
      <dgm:spPr/>
      <dgm:t>
        <a:bodyPr/>
        <a:lstStyle/>
        <a:p>
          <a:endParaRPr lang="es-CL" sz="2400"/>
        </a:p>
      </dgm:t>
    </dgm:pt>
    <dgm:pt modelId="{BF010FBD-A363-4CC8-955F-3F24B475AEF8}">
      <dgm:prSet phldrT="[Texto]" custT="1"/>
      <dgm:spPr/>
      <dgm:t>
        <a:bodyPr/>
        <a:lstStyle/>
        <a:p>
          <a:r>
            <a:rPr lang="es-CL" sz="1600" dirty="0" smtClean="0"/>
            <a:t>Jugar con </a:t>
          </a:r>
          <a:r>
            <a:rPr lang="es-CL" sz="1600" dirty="0" smtClean="0"/>
            <a:t>paisajes </a:t>
          </a:r>
          <a:r>
            <a:rPr lang="es-CL" sz="1600" dirty="0" smtClean="0"/>
            <a:t>de América.</a:t>
          </a:r>
          <a:endParaRPr lang="es-CL" sz="1600" dirty="0"/>
        </a:p>
      </dgm:t>
    </dgm:pt>
    <dgm:pt modelId="{C6B09D17-EB2D-462F-9471-FCED328AD7DC}" type="parTrans" cxnId="{10CA38D7-65C0-4F04-AD6A-0ECBABF7F582}">
      <dgm:prSet/>
      <dgm:spPr/>
      <dgm:t>
        <a:bodyPr/>
        <a:lstStyle/>
        <a:p>
          <a:endParaRPr lang="es-CL" sz="2400"/>
        </a:p>
      </dgm:t>
    </dgm:pt>
    <dgm:pt modelId="{DF86B6ED-E4DF-46D9-8301-D72C82D8877D}" type="sibTrans" cxnId="{10CA38D7-65C0-4F04-AD6A-0ECBABF7F582}">
      <dgm:prSet/>
      <dgm:spPr/>
      <dgm:t>
        <a:bodyPr/>
        <a:lstStyle/>
        <a:p>
          <a:endParaRPr lang="es-CL" sz="2400"/>
        </a:p>
      </dgm:t>
    </dgm:pt>
    <dgm:pt modelId="{F66EC1E8-4BD6-48C1-BDD2-3DF9C8052F8B}">
      <dgm:prSet phldrT="[Texto]" custT="1"/>
      <dgm:spPr/>
      <dgm:t>
        <a:bodyPr/>
        <a:lstStyle/>
        <a:p>
          <a:r>
            <a:rPr lang="es-CL" sz="1600" dirty="0" smtClean="0"/>
            <a:t>Actividad en el texto escolar.</a:t>
          </a:r>
          <a:endParaRPr lang="es-CL" sz="1600" dirty="0"/>
        </a:p>
      </dgm:t>
    </dgm:pt>
    <dgm:pt modelId="{537A5039-5963-4EC4-B5EF-E33F744D7727}" type="parTrans" cxnId="{686981E0-8850-4CC3-B51C-D2F7A0A878AC}">
      <dgm:prSet/>
      <dgm:spPr/>
      <dgm:t>
        <a:bodyPr/>
        <a:lstStyle/>
        <a:p>
          <a:endParaRPr lang="es-CL" sz="2400"/>
        </a:p>
      </dgm:t>
    </dgm:pt>
    <dgm:pt modelId="{B9777613-5123-455D-8313-98FD3CB579E6}" type="sibTrans" cxnId="{686981E0-8850-4CC3-B51C-D2F7A0A878AC}">
      <dgm:prSet/>
      <dgm:spPr/>
      <dgm:t>
        <a:bodyPr/>
        <a:lstStyle/>
        <a:p>
          <a:endParaRPr lang="es-CL" sz="2400"/>
        </a:p>
      </dgm:t>
    </dgm:pt>
    <dgm:pt modelId="{CFF0843E-FDDD-4BD6-A488-6AB863B2762E}">
      <dgm:prSet phldrT="[Texto]" custT="1"/>
      <dgm:spPr/>
      <dgm:t>
        <a:bodyPr/>
        <a:lstStyle/>
        <a:p>
          <a:r>
            <a:rPr lang="es-CL" sz="1600" dirty="0" smtClean="0"/>
            <a:t>Crear fichas de paisajes de América.</a:t>
          </a:r>
          <a:endParaRPr lang="es-CL" sz="1600" dirty="0"/>
        </a:p>
      </dgm:t>
    </dgm:pt>
    <dgm:pt modelId="{4FA4F9F7-83F2-49FF-B207-AAB08CBA58F9}" type="parTrans" cxnId="{79CF6FB9-2D60-485C-A4D4-6333C0C4152C}">
      <dgm:prSet/>
      <dgm:spPr/>
      <dgm:t>
        <a:bodyPr/>
        <a:lstStyle/>
        <a:p>
          <a:endParaRPr lang="es-CL" sz="2400"/>
        </a:p>
      </dgm:t>
    </dgm:pt>
    <dgm:pt modelId="{B302ACDD-3665-4262-8CDC-7DC49645D2E3}" type="sibTrans" cxnId="{79CF6FB9-2D60-485C-A4D4-6333C0C4152C}">
      <dgm:prSet/>
      <dgm:spPr/>
      <dgm:t>
        <a:bodyPr/>
        <a:lstStyle/>
        <a:p>
          <a:endParaRPr lang="es-CL" sz="2400"/>
        </a:p>
      </dgm:t>
    </dgm:pt>
    <dgm:pt modelId="{33E6E5C9-6B01-4221-8A8E-01AF35DB520A}">
      <dgm:prSet phldrT="[Texto]" custT="1"/>
      <dgm:spPr/>
      <dgm:t>
        <a:bodyPr/>
        <a:lstStyle/>
        <a:p>
          <a:r>
            <a:rPr lang="es-CL" sz="1600" dirty="0" smtClean="0"/>
            <a:t>Evaluar lo aprendido.</a:t>
          </a:r>
          <a:endParaRPr lang="es-CL" sz="1600" dirty="0"/>
        </a:p>
      </dgm:t>
    </dgm:pt>
    <dgm:pt modelId="{BD8E5EC3-6756-49D5-89CD-7FECD5563880}" type="parTrans" cxnId="{8DEC16B3-02D9-4005-B795-1D04F8BBF6E9}">
      <dgm:prSet/>
      <dgm:spPr/>
      <dgm:t>
        <a:bodyPr/>
        <a:lstStyle/>
        <a:p>
          <a:endParaRPr lang="es-CL" sz="2400"/>
        </a:p>
      </dgm:t>
    </dgm:pt>
    <dgm:pt modelId="{5534E228-B905-44AD-BDA3-E2A644CBBD87}" type="sibTrans" cxnId="{8DEC16B3-02D9-4005-B795-1D04F8BBF6E9}">
      <dgm:prSet/>
      <dgm:spPr/>
      <dgm:t>
        <a:bodyPr/>
        <a:lstStyle/>
        <a:p>
          <a:endParaRPr lang="es-CL" sz="2400"/>
        </a:p>
      </dgm:t>
    </dgm:pt>
    <dgm:pt modelId="{6A9E1F16-DC90-4F72-81B3-1060AA0D2447}">
      <dgm:prSet phldrT="[Texto]" custT="1"/>
      <dgm:spPr/>
      <dgm:t>
        <a:bodyPr/>
        <a:lstStyle/>
        <a:p>
          <a:r>
            <a:rPr lang="es-CL" sz="1600" dirty="0" smtClean="0"/>
            <a:t>Escribir </a:t>
          </a:r>
          <a:r>
            <a:rPr lang="es-CL" sz="1600" dirty="0" smtClean="0"/>
            <a:t>paisajes </a:t>
          </a:r>
          <a:r>
            <a:rPr lang="es-CL" sz="1600" dirty="0" smtClean="0"/>
            <a:t>presentes en América.</a:t>
          </a:r>
          <a:endParaRPr lang="es-CL" sz="1600" dirty="0"/>
        </a:p>
      </dgm:t>
    </dgm:pt>
    <dgm:pt modelId="{62AB1874-CFE5-4ECD-983C-77F3661FC2F3}" type="parTrans" cxnId="{97D6CB4D-72DE-4F49-A115-0E2F849DBA15}">
      <dgm:prSet/>
      <dgm:spPr/>
      <dgm:t>
        <a:bodyPr/>
        <a:lstStyle/>
        <a:p>
          <a:endParaRPr lang="es-CL"/>
        </a:p>
      </dgm:t>
    </dgm:pt>
    <dgm:pt modelId="{98CF5642-0E02-4796-973C-0AA56AC8407E}" type="sibTrans" cxnId="{97D6CB4D-72DE-4F49-A115-0E2F849DBA15}">
      <dgm:prSet/>
      <dgm:spPr/>
      <dgm:t>
        <a:bodyPr/>
        <a:lstStyle/>
        <a:p>
          <a:endParaRPr lang="es-CL"/>
        </a:p>
      </dgm:t>
    </dgm:pt>
    <dgm:pt modelId="{3CB0097C-3EC8-47CF-9EB2-8D060ADD3698}" type="pres">
      <dgm:prSet presAssocID="{91841FAF-505A-4A39-9CE6-FCBC185FC6D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BE73A226-5100-4077-903B-A130B3DA4F65}" type="pres">
      <dgm:prSet presAssocID="{909D3D5D-43DF-4572-BECA-4B12AB8F3DFA}" presName="composite" presStyleCnt="0"/>
      <dgm:spPr/>
    </dgm:pt>
    <dgm:pt modelId="{C12FC45A-E94C-4B7F-B01D-D578D29EFDF1}" type="pres">
      <dgm:prSet presAssocID="{909D3D5D-43DF-4572-BECA-4B12AB8F3DFA}" presName="LShape" presStyleLbl="alignNode1" presStyleIdx="0" presStyleCnt="11"/>
      <dgm:spPr/>
    </dgm:pt>
    <dgm:pt modelId="{EB18084B-E9CC-4FDC-A64B-63C2FCEAFB18}" type="pres">
      <dgm:prSet presAssocID="{909D3D5D-43DF-4572-BECA-4B12AB8F3DFA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3E32C7C-81E4-4658-B037-D6E94F89FD96}" type="pres">
      <dgm:prSet presAssocID="{909D3D5D-43DF-4572-BECA-4B12AB8F3DFA}" presName="Triangle" presStyleLbl="alignNode1" presStyleIdx="1" presStyleCnt="11"/>
      <dgm:spPr/>
    </dgm:pt>
    <dgm:pt modelId="{13AC8500-4593-4BFA-9368-037F677AA667}" type="pres">
      <dgm:prSet presAssocID="{C3F81DE9-B53C-4578-A8CC-37A3244B6889}" presName="sibTrans" presStyleCnt="0"/>
      <dgm:spPr/>
    </dgm:pt>
    <dgm:pt modelId="{E039E0DF-E17D-467B-81F8-1C1404897D0C}" type="pres">
      <dgm:prSet presAssocID="{C3F81DE9-B53C-4578-A8CC-37A3244B6889}" presName="space" presStyleCnt="0"/>
      <dgm:spPr/>
    </dgm:pt>
    <dgm:pt modelId="{F8DC091A-323F-41BC-9654-9372D21782E7}" type="pres">
      <dgm:prSet presAssocID="{6A9E1F16-DC90-4F72-81B3-1060AA0D2447}" presName="composite" presStyleCnt="0"/>
      <dgm:spPr/>
    </dgm:pt>
    <dgm:pt modelId="{21A7FCB5-7E80-4468-AC33-B981292AA69A}" type="pres">
      <dgm:prSet presAssocID="{6A9E1F16-DC90-4F72-81B3-1060AA0D2447}" presName="LShape" presStyleLbl="alignNode1" presStyleIdx="2" presStyleCnt="11"/>
      <dgm:spPr/>
    </dgm:pt>
    <dgm:pt modelId="{5FBED942-DD92-4ABF-BAAF-7515AE43E467}" type="pres">
      <dgm:prSet presAssocID="{6A9E1F16-DC90-4F72-81B3-1060AA0D2447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387026E-3EFB-4DC0-9BDC-87F4CCFF05B5}" type="pres">
      <dgm:prSet presAssocID="{6A9E1F16-DC90-4F72-81B3-1060AA0D2447}" presName="Triangle" presStyleLbl="alignNode1" presStyleIdx="3" presStyleCnt="11"/>
      <dgm:spPr/>
    </dgm:pt>
    <dgm:pt modelId="{D259123D-0C48-4EB4-9925-CC9736DE32BC}" type="pres">
      <dgm:prSet presAssocID="{98CF5642-0E02-4796-973C-0AA56AC8407E}" presName="sibTrans" presStyleCnt="0"/>
      <dgm:spPr/>
    </dgm:pt>
    <dgm:pt modelId="{F212F160-8475-466C-8417-22BE74B81A0F}" type="pres">
      <dgm:prSet presAssocID="{98CF5642-0E02-4796-973C-0AA56AC8407E}" presName="space" presStyleCnt="0"/>
      <dgm:spPr/>
    </dgm:pt>
    <dgm:pt modelId="{942F536F-8FD7-44BB-9F03-00A17D56802F}" type="pres">
      <dgm:prSet presAssocID="{BF010FBD-A363-4CC8-955F-3F24B475AEF8}" presName="composite" presStyleCnt="0"/>
      <dgm:spPr/>
    </dgm:pt>
    <dgm:pt modelId="{B55069F2-58AC-4A65-91D3-5435808448DA}" type="pres">
      <dgm:prSet presAssocID="{BF010FBD-A363-4CC8-955F-3F24B475AEF8}" presName="LShape" presStyleLbl="alignNode1" presStyleIdx="4" presStyleCnt="11"/>
      <dgm:spPr/>
    </dgm:pt>
    <dgm:pt modelId="{B0974E15-E1E3-4AA8-8DE2-736813695ECC}" type="pres">
      <dgm:prSet presAssocID="{BF010FBD-A363-4CC8-955F-3F24B475AEF8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B8F1AB9-3E70-4D7A-A44A-AB4A2E7B4A5F}" type="pres">
      <dgm:prSet presAssocID="{BF010FBD-A363-4CC8-955F-3F24B475AEF8}" presName="Triangle" presStyleLbl="alignNode1" presStyleIdx="5" presStyleCnt="11"/>
      <dgm:spPr/>
    </dgm:pt>
    <dgm:pt modelId="{03725011-B410-40B6-A6A7-79E54EA1A53E}" type="pres">
      <dgm:prSet presAssocID="{DF86B6ED-E4DF-46D9-8301-D72C82D8877D}" presName="sibTrans" presStyleCnt="0"/>
      <dgm:spPr/>
    </dgm:pt>
    <dgm:pt modelId="{5CEB437B-25AA-4D17-8EE0-31769C6802B7}" type="pres">
      <dgm:prSet presAssocID="{DF86B6ED-E4DF-46D9-8301-D72C82D8877D}" presName="space" presStyleCnt="0"/>
      <dgm:spPr/>
    </dgm:pt>
    <dgm:pt modelId="{4F99C5D4-6DF9-4C72-9CB9-4A6A11938C03}" type="pres">
      <dgm:prSet presAssocID="{F66EC1E8-4BD6-48C1-BDD2-3DF9C8052F8B}" presName="composite" presStyleCnt="0"/>
      <dgm:spPr/>
    </dgm:pt>
    <dgm:pt modelId="{F06A1170-FE7C-4103-BFD4-6CCBF3332BD6}" type="pres">
      <dgm:prSet presAssocID="{F66EC1E8-4BD6-48C1-BDD2-3DF9C8052F8B}" presName="LShape" presStyleLbl="alignNode1" presStyleIdx="6" presStyleCnt="11"/>
      <dgm:spPr/>
    </dgm:pt>
    <dgm:pt modelId="{94BC7C03-FB1B-43D8-9927-CFAB7107418C}" type="pres">
      <dgm:prSet presAssocID="{F66EC1E8-4BD6-48C1-BDD2-3DF9C8052F8B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25938EE-3CFC-46A0-8181-7C81070E5CC8}" type="pres">
      <dgm:prSet presAssocID="{F66EC1E8-4BD6-48C1-BDD2-3DF9C8052F8B}" presName="Triangle" presStyleLbl="alignNode1" presStyleIdx="7" presStyleCnt="11"/>
      <dgm:spPr/>
    </dgm:pt>
    <dgm:pt modelId="{46F25754-A218-4E59-8DE3-0E73D747A38D}" type="pres">
      <dgm:prSet presAssocID="{B9777613-5123-455D-8313-98FD3CB579E6}" presName="sibTrans" presStyleCnt="0"/>
      <dgm:spPr/>
    </dgm:pt>
    <dgm:pt modelId="{C9DBC902-66B1-4433-B217-1DF3E269231B}" type="pres">
      <dgm:prSet presAssocID="{B9777613-5123-455D-8313-98FD3CB579E6}" presName="space" presStyleCnt="0"/>
      <dgm:spPr/>
    </dgm:pt>
    <dgm:pt modelId="{2293B0C2-3482-4195-9592-4C3580E050F3}" type="pres">
      <dgm:prSet presAssocID="{CFF0843E-FDDD-4BD6-A488-6AB863B2762E}" presName="composite" presStyleCnt="0"/>
      <dgm:spPr/>
    </dgm:pt>
    <dgm:pt modelId="{C7D8E9A3-4B95-4B9B-8633-10800A0795B6}" type="pres">
      <dgm:prSet presAssocID="{CFF0843E-FDDD-4BD6-A488-6AB863B2762E}" presName="LShape" presStyleLbl="alignNode1" presStyleIdx="8" presStyleCnt="11"/>
      <dgm:spPr/>
    </dgm:pt>
    <dgm:pt modelId="{5CDDCC54-35C6-492D-A298-B1F7C7E377F8}" type="pres">
      <dgm:prSet presAssocID="{CFF0843E-FDDD-4BD6-A488-6AB863B2762E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F9457F3-4091-425A-8D95-3A35BCB00C6D}" type="pres">
      <dgm:prSet presAssocID="{CFF0843E-FDDD-4BD6-A488-6AB863B2762E}" presName="Triangle" presStyleLbl="alignNode1" presStyleIdx="9" presStyleCnt="11"/>
      <dgm:spPr/>
    </dgm:pt>
    <dgm:pt modelId="{3CE1E6D1-56DB-4A12-91A2-D62052EA8761}" type="pres">
      <dgm:prSet presAssocID="{B302ACDD-3665-4262-8CDC-7DC49645D2E3}" presName="sibTrans" presStyleCnt="0"/>
      <dgm:spPr/>
    </dgm:pt>
    <dgm:pt modelId="{417695C8-1149-448D-8DB3-9E6DBF9BE536}" type="pres">
      <dgm:prSet presAssocID="{B302ACDD-3665-4262-8CDC-7DC49645D2E3}" presName="space" presStyleCnt="0"/>
      <dgm:spPr/>
    </dgm:pt>
    <dgm:pt modelId="{FF06D197-9516-44D0-8D2B-7898D303439B}" type="pres">
      <dgm:prSet presAssocID="{33E6E5C9-6B01-4221-8A8E-01AF35DB520A}" presName="composite" presStyleCnt="0"/>
      <dgm:spPr/>
    </dgm:pt>
    <dgm:pt modelId="{68DF9B46-B986-4A98-8697-FAFF9C658D68}" type="pres">
      <dgm:prSet presAssocID="{33E6E5C9-6B01-4221-8A8E-01AF35DB520A}" presName="LShape" presStyleLbl="alignNode1" presStyleIdx="10" presStyleCnt="11"/>
      <dgm:spPr/>
    </dgm:pt>
    <dgm:pt modelId="{83CA91AA-6663-421B-8A4A-932FAAE14625}" type="pres">
      <dgm:prSet presAssocID="{33E6E5C9-6B01-4221-8A8E-01AF35DB520A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8DEC16B3-02D9-4005-B795-1D04F8BBF6E9}" srcId="{91841FAF-505A-4A39-9CE6-FCBC185FC6D7}" destId="{33E6E5C9-6B01-4221-8A8E-01AF35DB520A}" srcOrd="5" destOrd="0" parTransId="{BD8E5EC3-6756-49D5-89CD-7FECD5563880}" sibTransId="{5534E228-B905-44AD-BDA3-E2A644CBBD87}"/>
    <dgm:cxn modelId="{F927F83B-E8ED-494D-983A-CEA15D491ECB}" type="presOf" srcId="{BF010FBD-A363-4CC8-955F-3F24B475AEF8}" destId="{B0974E15-E1E3-4AA8-8DE2-736813695ECC}" srcOrd="0" destOrd="0" presId="urn:microsoft.com/office/officeart/2009/3/layout/StepUpProcess"/>
    <dgm:cxn modelId="{9A56CB32-76CB-4E19-9643-78364AA2C49F}" type="presOf" srcId="{91841FAF-505A-4A39-9CE6-FCBC185FC6D7}" destId="{3CB0097C-3EC8-47CF-9EB2-8D060ADD3698}" srcOrd="0" destOrd="0" presId="urn:microsoft.com/office/officeart/2009/3/layout/StepUpProcess"/>
    <dgm:cxn modelId="{21A7F081-1840-4856-8621-2BBAF2BF2515}" type="presOf" srcId="{F66EC1E8-4BD6-48C1-BDD2-3DF9C8052F8B}" destId="{94BC7C03-FB1B-43D8-9927-CFAB7107418C}" srcOrd="0" destOrd="0" presId="urn:microsoft.com/office/officeart/2009/3/layout/StepUpProcess"/>
    <dgm:cxn modelId="{8E5A9822-820B-45E5-A884-00A10D62688E}" srcId="{91841FAF-505A-4A39-9CE6-FCBC185FC6D7}" destId="{909D3D5D-43DF-4572-BECA-4B12AB8F3DFA}" srcOrd="0" destOrd="0" parTransId="{D45AEF00-1E28-4E07-8442-FAF4C5263E95}" sibTransId="{C3F81DE9-B53C-4578-A8CC-37A3244B6889}"/>
    <dgm:cxn modelId="{26003864-1801-4F49-92B2-FCCF111D54E8}" type="presOf" srcId="{CFF0843E-FDDD-4BD6-A488-6AB863B2762E}" destId="{5CDDCC54-35C6-492D-A298-B1F7C7E377F8}" srcOrd="0" destOrd="0" presId="urn:microsoft.com/office/officeart/2009/3/layout/StepUpProcess"/>
    <dgm:cxn modelId="{97D6CB4D-72DE-4F49-A115-0E2F849DBA15}" srcId="{91841FAF-505A-4A39-9CE6-FCBC185FC6D7}" destId="{6A9E1F16-DC90-4F72-81B3-1060AA0D2447}" srcOrd="1" destOrd="0" parTransId="{62AB1874-CFE5-4ECD-983C-77F3661FC2F3}" sibTransId="{98CF5642-0E02-4796-973C-0AA56AC8407E}"/>
    <dgm:cxn modelId="{79CF6FB9-2D60-485C-A4D4-6333C0C4152C}" srcId="{91841FAF-505A-4A39-9CE6-FCBC185FC6D7}" destId="{CFF0843E-FDDD-4BD6-A488-6AB863B2762E}" srcOrd="4" destOrd="0" parTransId="{4FA4F9F7-83F2-49FF-B207-AAB08CBA58F9}" sibTransId="{B302ACDD-3665-4262-8CDC-7DC49645D2E3}"/>
    <dgm:cxn modelId="{2FBA16CD-5251-4201-9BFB-DF2992A07713}" type="presOf" srcId="{909D3D5D-43DF-4572-BECA-4B12AB8F3DFA}" destId="{EB18084B-E9CC-4FDC-A64B-63C2FCEAFB18}" srcOrd="0" destOrd="0" presId="urn:microsoft.com/office/officeart/2009/3/layout/StepUpProcess"/>
    <dgm:cxn modelId="{10CA38D7-65C0-4F04-AD6A-0ECBABF7F582}" srcId="{91841FAF-505A-4A39-9CE6-FCBC185FC6D7}" destId="{BF010FBD-A363-4CC8-955F-3F24B475AEF8}" srcOrd="2" destOrd="0" parTransId="{C6B09D17-EB2D-462F-9471-FCED328AD7DC}" sibTransId="{DF86B6ED-E4DF-46D9-8301-D72C82D8877D}"/>
    <dgm:cxn modelId="{686981E0-8850-4CC3-B51C-D2F7A0A878AC}" srcId="{91841FAF-505A-4A39-9CE6-FCBC185FC6D7}" destId="{F66EC1E8-4BD6-48C1-BDD2-3DF9C8052F8B}" srcOrd="3" destOrd="0" parTransId="{537A5039-5963-4EC4-B5EF-E33F744D7727}" sibTransId="{B9777613-5123-455D-8313-98FD3CB579E6}"/>
    <dgm:cxn modelId="{4D7E6DF5-503C-4D29-AD75-1E3199535B55}" type="presOf" srcId="{6A9E1F16-DC90-4F72-81B3-1060AA0D2447}" destId="{5FBED942-DD92-4ABF-BAAF-7515AE43E467}" srcOrd="0" destOrd="0" presId="urn:microsoft.com/office/officeart/2009/3/layout/StepUpProcess"/>
    <dgm:cxn modelId="{B5AAEF89-DDFB-4EA9-861A-774F0CFE540B}" type="presOf" srcId="{33E6E5C9-6B01-4221-8A8E-01AF35DB520A}" destId="{83CA91AA-6663-421B-8A4A-932FAAE14625}" srcOrd="0" destOrd="0" presId="urn:microsoft.com/office/officeart/2009/3/layout/StepUpProcess"/>
    <dgm:cxn modelId="{287E85B4-4C06-44AB-AFBE-E46CA2C577FB}" type="presParOf" srcId="{3CB0097C-3EC8-47CF-9EB2-8D060ADD3698}" destId="{BE73A226-5100-4077-903B-A130B3DA4F65}" srcOrd="0" destOrd="0" presId="urn:microsoft.com/office/officeart/2009/3/layout/StepUpProcess"/>
    <dgm:cxn modelId="{4F583A03-891C-41F5-9B47-DA3624996819}" type="presParOf" srcId="{BE73A226-5100-4077-903B-A130B3DA4F65}" destId="{C12FC45A-E94C-4B7F-B01D-D578D29EFDF1}" srcOrd="0" destOrd="0" presId="urn:microsoft.com/office/officeart/2009/3/layout/StepUpProcess"/>
    <dgm:cxn modelId="{697C1654-F576-4C78-B979-7CE298903847}" type="presParOf" srcId="{BE73A226-5100-4077-903B-A130B3DA4F65}" destId="{EB18084B-E9CC-4FDC-A64B-63C2FCEAFB18}" srcOrd="1" destOrd="0" presId="urn:microsoft.com/office/officeart/2009/3/layout/StepUpProcess"/>
    <dgm:cxn modelId="{4F100621-443E-43FA-B563-3175312C1AB6}" type="presParOf" srcId="{BE73A226-5100-4077-903B-A130B3DA4F65}" destId="{D3E32C7C-81E4-4658-B037-D6E94F89FD96}" srcOrd="2" destOrd="0" presId="urn:microsoft.com/office/officeart/2009/3/layout/StepUpProcess"/>
    <dgm:cxn modelId="{D1B6BBB3-9B91-4512-A29C-C9C8A74505E0}" type="presParOf" srcId="{3CB0097C-3EC8-47CF-9EB2-8D060ADD3698}" destId="{13AC8500-4593-4BFA-9368-037F677AA667}" srcOrd="1" destOrd="0" presId="urn:microsoft.com/office/officeart/2009/3/layout/StepUpProcess"/>
    <dgm:cxn modelId="{EFC43104-527C-4159-BAE9-1EC43A3949BF}" type="presParOf" srcId="{13AC8500-4593-4BFA-9368-037F677AA667}" destId="{E039E0DF-E17D-467B-81F8-1C1404897D0C}" srcOrd="0" destOrd="0" presId="urn:microsoft.com/office/officeart/2009/3/layout/StepUpProcess"/>
    <dgm:cxn modelId="{F9C71E6E-56B2-4C79-B071-00B1698FF538}" type="presParOf" srcId="{3CB0097C-3EC8-47CF-9EB2-8D060ADD3698}" destId="{F8DC091A-323F-41BC-9654-9372D21782E7}" srcOrd="2" destOrd="0" presId="urn:microsoft.com/office/officeart/2009/3/layout/StepUpProcess"/>
    <dgm:cxn modelId="{945BF113-622B-4618-8492-62A151C7CC7D}" type="presParOf" srcId="{F8DC091A-323F-41BC-9654-9372D21782E7}" destId="{21A7FCB5-7E80-4468-AC33-B981292AA69A}" srcOrd="0" destOrd="0" presId="urn:microsoft.com/office/officeart/2009/3/layout/StepUpProcess"/>
    <dgm:cxn modelId="{79F699C9-99CF-4940-BD3E-FF86892C9724}" type="presParOf" srcId="{F8DC091A-323F-41BC-9654-9372D21782E7}" destId="{5FBED942-DD92-4ABF-BAAF-7515AE43E467}" srcOrd="1" destOrd="0" presId="urn:microsoft.com/office/officeart/2009/3/layout/StepUpProcess"/>
    <dgm:cxn modelId="{22E95A24-0A03-4F37-A9EE-C31B1D12E2DA}" type="presParOf" srcId="{F8DC091A-323F-41BC-9654-9372D21782E7}" destId="{8387026E-3EFB-4DC0-9BDC-87F4CCFF05B5}" srcOrd="2" destOrd="0" presId="urn:microsoft.com/office/officeart/2009/3/layout/StepUpProcess"/>
    <dgm:cxn modelId="{487B8E63-0ACD-4491-BAC1-F2C5B69A8E23}" type="presParOf" srcId="{3CB0097C-3EC8-47CF-9EB2-8D060ADD3698}" destId="{D259123D-0C48-4EB4-9925-CC9736DE32BC}" srcOrd="3" destOrd="0" presId="urn:microsoft.com/office/officeart/2009/3/layout/StepUpProcess"/>
    <dgm:cxn modelId="{9A13EBE8-22AB-4B0D-BBDA-CB107B7AF24D}" type="presParOf" srcId="{D259123D-0C48-4EB4-9925-CC9736DE32BC}" destId="{F212F160-8475-466C-8417-22BE74B81A0F}" srcOrd="0" destOrd="0" presId="urn:microsoft.com/office/officeart/2009/3/layout/StepUpProcess"/>
    <dgm:cxn modelId="{DA835E2C-A23C-42E0-AEDD-31B50030F2E9}" type="presParOf" srcId="{3CB0097C-3EC8-47CF-9EB2-8D060ADD3698}" destId="{942F536F-8FD7-44BB-9F03-00A17D56802F}" srcOrd="4" destOrd="0" presId="urn:microsoft.com/office/officeart/2009/3/layout/StepUpProcess"/>
    <dgm:cxn modelId="{A57ABAA5-FD50-4C22-8E72-DF787453222A}" type="presParOf" srcId="{942F536F-8FD7-44BB-9F03-00A17D56802F}" destId="{B55069F2-58AC-4A65-91D3-5435808448DA}" srcOrd="0" destOrd="0" presId="urn:microsoft.com/office/officeart/2009/3/layout/StepUpProcess"/>
    <dgm:cxn modelId="{89A9CEF5-235E-4C58-B990-0CF0D2E26817}" type="presParOf" srcId="{942F536F-8FD7-44BB-9F03-00A17D56802F}" destId="{B0974E15-E1E3-4AA8-8DE2-736813695ECC}" srcOrd="1" destOrd="0" presId="urn:microsoft.com/office/officeart/2009/3/layout/StepUpProcess"/>
    <dgm:cxn modelId="{6C4E510E-5198-4A53-9201-C01EDE4F871E}" type="presParOf" srcId="{942F536F-8FD7-44BB-9F03-00A17D56802F}" destId="{DB8F1AB9-3E70-4D7A-A44A-AB4A2E7B4A5F}" srcOrd="2" destOrd="0" presId="urn:microsoft.com/office/officeart/2009/3/layout/StepUpProcess"/>
    <dgm:cxn modelId="{8417AA29-4C8E-4F31-A995-B5F7DC6ED6AF}" type="presParOf" srcId="{3CB0097C-3EC8-47CF-9EB2-8D060ADD3698}" destId="{03725011-B410-40B6-A6A7-79E54EA1A53E}" srcOrd="5" destOrd="0" presId="urn:microsoft.com/office/officeart/2009/3/layout/StepUpProcess"/>
    <dgm:cxn modelId="{A04081C9-68C2-457B-8ECE-68810DD0838F}" type="presParOf" srcId="{03725011-B410-40B6-A6A7-79E54EA1A53E}" destId="{5CEB437B-25AA-4D17-8EE0-31769C6802B7}" srcOrd="0" destOrd="0" presId="urn:microsoft.com/office/officeart/2009/3/layout/StepUpProcess"/>
    <dgm:cxn modelId="{83C70D20-A73F-40C2-BDC3-F8F60B055BDA}" type="presParOf" srcId="{3CB0097C-3EC8-47CF-9EB2-8D060ADD3698}" destId="{4F99C5D4-6DF9-4C72-9CB9-4A6A11938C03}" srcOrd="6" destOrd="0" presId="urn:microsoft.com/office/officeart/2009/3/layout/StepUpProcess"/>
    <dgm:cxn modelId="{2EE5F870-8CB2-4331-B5D3-70175114BBFB}" type="presParOf" srcId="{4F99C5D4-6DF9-4C72-9CB9-4A6A11938C03}" destId="{F06A1170-FE7C-4103-BFD4-6CCBF3332BD6}" srcOrd="0" destOrd="0" presId="urn:microsoft.com/office/officeart/2009/3/layout/StepUpProcess"/>
    <dgm:cxn modelId="{48626B28-4FE8-44FD-9894-454FD6B66178}" type="presParOf" srcId="{4F99C5D4-6DF9-4C72-9CB9-4A6A11938C03}" destId="{94BC7C03-FB1B-43D8-9927-CFAB7107418C}" srcOrd="1" destOrd="0" presId="urn:microsoft.com/office/officeart/2009/3/layout/StepUpProcess"/>
    <dgm:cxn modelId="{25EC5A02-5FE4-4572-AAE4-F5D5A54C5873}" type="presParOf" srcId="{4F99C5D4-6DF9-4C72-9CB9-4A6A11938C03}" destId="{825938EE-3CFC-46A0-8181-7C81070E5CC8}" srcOrd="2" destOrd="0" presId="urn:microsoft.com/office/officeart/2009/3/layout/StepUpProcess"/>
    <dgm:cxn modelId="{ADDD5BE2-EADB-42C3-B015-F073533780E1}" type="presParOf" srcId="{3CB0097C-3EC8-47CF-9EB2-8D060ADD3698}" destId="{46F25754-A218-4E59-8DE3-0E73D747A38D}" srcOrd="7" destOrd="0" presId="urn:microsoft.com/office/officeart/2009/3/layout/StepUpProcess"/>
    <dgm:cxn modelId="{8F99729E-1ECC-4F48-AE6B-C3E3CC0E4FA9}" type="presParOf" srcId="{46F25754-A218-4E59-8DE3-0E73D747A38D}" destId="{C9DBC902-66B1-4433-B217-1DF3E269231B}" srcOrd="0" destOrd="0" presId="urn:microsoft.com/office/officeart/2009/3/layout/StepUpProcess"/>
    <dgm:cxn modelId="{5B68598D-4ED3-4511-B278-AB66993587E0}" type="presParOf" srcId="{3CB0097C-3EC8-47CF-9EB2-8D060ADD3698}" destId="{2293B0C2-3482-4195-9592-4C3580E050F3}" srcOrd="8" destOrd="0" presId="urn:microsoft.com/office/officeart/2009/3/layout/StepUpProcess"/>
    <dgm:cxn modelId="{01D06536-1648-4267-90CF-FC913E0F7556}" type="presParOf" srcId="{2293B0C2-3482-4195-9592-4C3580E050F3}" destId="{C7D8E9A3-4B95-4B9B-8633-10800A0795B6}" srcOrd="0" destOrd="0" presId="urn:microsoft.com/office/officeart/2009/3/layout/StepUpProcess"/>
    <dgm:cxn modelId="{BC8EC781-D335-40B7-8458-DB7452F353AB}" type="presParOf" srcId="{2293B0C2-3482-4195-9592-4C3580E050F3}" destId="{5CDDCC54-35C6-492D-A298-B1F7C7E377F8}" srcOrd="1" destOrd="0" presId="urn:microsoft.com/office/officeart/2009/3/layout/StepUpProcess"/>
    <dgm:cxn modelId="{779EDA32-7A3F-4D6A-8F25-DBBE537B38F1}" type="presParOf" srcId="{2293B0C2-3482-4195-9592-4C3580E050F3}" destId="{8F9457F3-4091-425A-8D95-3A35BCB00C6D}" srcOrd="2" destOrd="0" presId="urn:microsoft.com/office/officeart/2009/3/layout/StepUpProcess"/>
    <dgm:cxn modelId="{08BB0893-9AF4-4277-8DC7-0BDBF58F0FC0}" type="presParOf" srcId="{3CB0097C-3EC8-47CF-9EB2-8D060ADD3698}" destId="{3CE1E6D1-56DB-4A12-91A2-D62052EA8761}" srcOrd="9" destOrd="0" presId="urn:microsoft.com/office/officeart/2009/3/layout/StepUpProcess"/>
    <dgm:cxn modelId="{684AA8CB-5456-4E37-8314-29B351D6A7E7}" type="presParOf" srcId="{3CE1E6D1-56DB-4A12-91A2-D62052EA8761}" destId="{417695C8-1149-448D-8DB3-9E6DBF9BE536}" srcOrd="0" destOrd="0" presId="urn:microsoft.com/office/officeart/2009/3/layout/StepUpProcess"/>
    <dgm:cxn modelId="{A2782196-B889-4CAA-9362-7949E84EF9BB}" type="presParOf" srcId="{3CB0097C-3EC8-47CF-9EB2-8D060ADD3698}" destId="{FF06D197-9516-44D0-8D2B-7898D303439B}" srcOrd="10" destOrd="0" presId="urn:microsoft.com/office/officeart/2009/3/layout/StepUpProcess"/>
    <dgm:cxn modelId="{6F1DF4D1-374C-4DA6-902C-762E4D0A08BB}" type="presParOf" srcId="{FF06D197-9516-44D0-8D2B-7898D303439B}" destId="{68DF9B46-B986-4A98-8697-FAFF9C658D68}" srcOrd="0" destOrd="0" presId="urn:microsoft.com/office/officeart/2009/3/layout/StepUpProcess"/>
    <dgm:cxn modelId="{1E7E47B7-936D-4420-92F8-C65F6BDE3A3D}" type="presParOf" srcId="{FF06D197-9516-44D0-8D2B-7898D303439B}" destId="{83CA91AA-6663-421B-8A4A-932FAAE1462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FC45A-E94C-4B7F-B01D-D578D29EFDF1}">
      <dsp:nvSpPr>
        <dsp:cNvPr id="0" name=""/>
        <dsp:cNvSpPr/>
      </dsp:nvSpPr>
      <dsp:spPr>
        <a:xfrm rot="5400000">
          <a:off x="366127" y="2528914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8084B-E9CC-4FDC-A64B-63C2FCEAFB18}">
      <dsp:nvSpPr>
        <dsp:cNvPr id="0" name=""/>
        <dsp:cNvSpPr/>
      </dsp:nvSpPr>
      <dsp:spPr>
        <a:xfrm>
          <a:off x="184823" y="3068910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Observar videos.</a:t>
          </a:r>
          <a:endParaRPr lang="es-CL" sz="1600" kern="1200" dirty="0"/>
        </a:p>
      </dsp:txBody>
      <dsp:txXfrm>
        <a:off x="184823" y="3068910"/>
        <a:ext cx="1631650" cy="1430237"/>
      </dsp:txXfrm>
    </dsp:sp>
    <dsp:sp modelId="{D3E32C7C-81E4-4658-B037-D6E94F89FD96}">
      <dsp:nvSpPr>
        <dsp:cNvPr id="0" name=""/>
        <dsp:cNvSpPr/>
      </dsp:nvSpPr>
      <dsp:spPr>
        <a:xfrm>
          <a:off x="1508615" y="2395857"/>
          <a:ext cx="307858" cy="30785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7FCB5-7E80-4468-AC33-B981292AA69A}">
      <dsp:nvSpPr>
        <dsp:cNvPr id="0" name=""/>
        <dsp:cNvSpPr/>
      </dsp:nvSpPr>
      <dsp:spPr>
        <a:xfrm rot="5400000">
          <a:off x="2363586" y="2034640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ED942-DD92-4ABF-BAAF-7515AE43E467}">
      <dsp:nvSpPr>
        <dsp:cNvPr id="0" name=""/>
        <dsp:cNvSpPr/>
      </dsp:nvSpPr>
      <dsp:spPr>
        <a:xfrm>
          <a:off x="2182282" y="2574637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Escribir </a:t>
          </a:r>
          <a:r>
            <a:rPr lang="es-CL" sz="1600" kern="1200" dirty="0" smtClean="0"/>
            <a:t>paisajes </a:t>
          </a:r>
          <a:r>
            <a:rPr lang="es-CL" sz="1600" kern="1200" dirty="0" smtClean="0"/>
            <a:t>presentes en América.</a:t>
          </a:r>
          <a:endParaRPr lang="es-CL" sz="1600" kern="1200" dirty="0"/>
        </a:p>
      </dsp:txBody>
      <dsp:txXfrm>
        <a:off x="2182282" y="2574637"/>
        <a:ext cx="1631650" cy="1430237"/>
      </dsp:txXfrm>
    </dsp:sp>
    <dsp:sp modelId="{8387026E-3EFB-4DC0-9BDC-87F4CCFF05B5}">
      <dsp:nvSpPr>
        <dsp:cNvPr id="0" name=""/>
        <dsp:cNvSpPr/>
      </dsp:nvSpPr>
      <dsp:spPr>
        <a:xfrm>
          <a:off x="3506075" y="1901584"/>
          <a:ext cx="307858" cy="307858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069F2-58AC-4A65-91D3-5435808448DA}">
      <dsp:nvSpPr>
        <dsp:cNvPr id="0" name=""/>
        <dsp:cNvSpPr/>
      </dsp:nvSpPr>
      <dsp:spPr>
        <a:xfrm rot="5400000">
          <a:off x="4361045" y="1540367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74E15-E1E3-4AA8-8DE2-736813695ECC}">
      <dsp:nvSpPr>
        <dsp:cNvPr id="0" name=""/>
        <dsp:cNvSpPr/>
      </dsp:nvSpPr>
      <dsp:spPr>
        <a:xfrm>
          <a:off x="4179742" y="2080364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Jugar con </a:t>
          </a:r>
          <a:r>
            <a:rPr lang="es-CL" sz="1600" kern="1200" dirty="0" smtClean="0"/>
            <a:t>paisajes </a:t>
          </a:r>
          <a:r>
            <a:rPr lang="es-CL" sz="1600" kern="1200" dirty="0" smtClean="0"/>
            <a:t>de América.</a:t>
          </a:r>
          <a:endParaRPr lang="es-CL" sz="1600" kern="1200" dirty="0"/>
        </a:p>
      </dsp:txBody>
      <dsp:txXfrm>
        <a:off x="4179742" y="2080364"/>
        <a:ext cx="1631650" cy="1430237"/>
      </dsp:txXfrm>
    </dsp:sp>
    <dsp:sp modelId="{DB8F1AB9-3E70-4D7A-A44A-AB4A2E7B4A5F}">
      <dsp:nvSpPr>
        <dsp:cNvPr id="0" name=""/>
        <dsp:cNvSpPr/>
      </dsp:nvSpPr>
      <dsp:spPr>
        <a:xfrm>
          <a:off x="5503534" y="1407311"/>
          <a:ext cx="307858" cy="307858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A1170-FE7C-4103-BFD4-6CCBF3332BD6}">
      <dsp:nvSpPr>
        <dsp:cNvPr id="0" name=""/>
        <dsp:cNvSpPr/>
      </dsp:nvSpPr>
      <dsp:spPr>
        <a:xfrm rot="5400000">
          <a:off x="6358505" y="1046094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C7C03-FB1B-43D8-9927-CFAB7107418C}">
      <dsp:nvSpPr>
        <dsp:cNvPr id="0" name=""/>
        <dsp:cNvSpPr/>
      </dsp:nvSpPr>
      <dsp:spPr>
        <a:xfrm>
          <a:off x="6177201" y="1586090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Actividad en el texto escolar.</a:t>
          </a:r>
          <a:endParaRPr lang="es-CL" sz="1600" kern="1200" dirty="0"/>
        </a:p>
      </dsp:txBody>
      <dsp:txXfrm>
        <a:off x="6177201" y="1586090"/>
        <a:ext cx="1631650" cy="1430237"/>
      </dsp:txXfrm>
    </dsp:sp>
    <dsp:sp modelId="{825938EE-3CFC-46A0-8181-7C81070E5CC8}">
      <dsp:nvSpPr>
        <dsp:cNvPr id="0" name=""/>
        <dsp:cNvSpPr/>
      </dsp:nvSpPr>
      <dsp:spPr>
        <a:xfrm>
          <a:off x="7500993" y="913037"/>
          <a:ext cx="307858" cy="307858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E9A3-4B95-4B9B-8633-10800A0795B6}">
      <dsp:nvSpPr>
        <dsp:cNvPr id="0" name=""/>
        <dsp:cNvSpPr/>
      </dsp:nvSpPr>
      <dsp:spPr>
        <a:xfrm rot="5400000">
          <a:off x="8355964" y="551820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DCC54-35C6-492D-A298-B1F7C7E377F8}">
      <dsp:nvSpPr>
        <dsp:cNvPr id="0" name=""/>
        <dsp:cNvSpPr/>
      </dsp:nvSpPr>
      <dsp:spPr>
        <a:xfrm>
          <a:off x="8174660" y="1091817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Crear fichas de paisajes de América.</a:t>
          </a:r>
          <a:endParaRPr lang="es-CL" sz="1600" kern="1200" dirty="0"/>
        </a:p>
      </dsp:txBody>
      <dsp:txXfrm>
        <a:off x="8174660" y="1091817"/>
        <a:ext cx="1631650" cy="1430237"/>
      </dsp:txXfrm>
    </dsp:sp>
    <dsp:sp modelId="{8F9457F3-4091-425A-8D95-3A35BCB00C6D}">
      <dsp:nvSpPr>
        <dsp:cNvPr id="0" name=""/>
        <dsp:cNvSpPr/>
      </dsp:nvSpPr>
      <dsp:spPr>
        <a:xfrm>
          <a:off x="9498452" y="418764"/>
          <a:ext cx="307858" cy="307858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F9B46-B986-4A98-8697-FAFF9C658D68}">
      <dsp:nvSpPr>
        <dsp:cNvPr id="0" name=""/>
        <dsp:cNvSpPr/>
      </dsp:nvSpPr>
      <dsp:spPr>
        <a:xfrm rot="5400000">
          <a:off x="10353423" y="57547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A91AA-6663-421B-8A4A-932FAAE14625}">
      <dsp:nvSpPr>
        <dsp:cNvPr id="0" name=""/>
        <dsp:cNvSpPr/>
      </dsp:nvSpPr>
      <dsp:spPr>
        <a:xfrm>
          <a:off x="10172119" y="597544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Evaluar lo aprendido.</a:t>
          </a:r>
          <a:endParaRPr lang="es-CL" sz="1600" kern="1200" dirty="0"/>
        </a:p>
      </dsp:txBody>
      <dsp:txXfrm>
        <a:off x="10172119" y="597544"/>
        <a:ext cx="1631650" cy="1430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FC45A-E94C-4B7F-B01D-D578D29EFDF1}">
      <dsp:nvSpPr>
        <dsp:cNvPr id="0" name=""/>
        <dsp:cNvSpPr/>
      </dsp:nvSpPr>
      <dsp:spPr>
        <a:xfrm rot="5400000">
          <a:off x="366127" y="2528914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8084B-E9CC-4FDC-A64B-63C2FCEAFB18}">
      <dsp:nvSpPr>
        <dsp:cNvPr id="0" name=""/>
        <dsp:cNvSpPr/>
      </dsp:nvSpPr>
      <dsp:spPr>
        <a:xfrm>
          <a:off x="184823" y="3068910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Observar videos.</a:t>
          </a:r>
          <a:endParaRPr lang="es-CL" sz="1600" kern="1200" dirty="0"/>
        </a:p>
      </dsp:txBody>
      <dsp:txXfrm>
        <a:off x="184823" y="3068910"/>
        <a:ext cx="1631650" cy="1430237"/>
      </dsp:txXfrm>
    </dsp:sp>
    <dsp:sp modelId="{D3E32C7C-81E4-4658-B037-D6E94F89FD96}">
      <dsp:nvSpPr>
        <dsp:cNvPr id="0" name=""/>
        <dsp:cNvSpPr/>
      </dsp:nvSpPr>
      <dsp:spPr>
        <a:xfrm>
          <a:off x="1508615" y="2395857"/>
          <a:ext cx="307858" cy="307858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7FCB5-7E80-4468-AC33-B981292AA69A}">
      <dsp:nvSpPr>
        <dsp:cNvPr id="0" name=""/>
        <dsp:cNvSpPr/>
      </dsp:nvSpPr>
      <dsp:spPr>
        <a:xfrm rot="5400000">
          <a:off x="2363586" y="2034640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ED942-DD92-4ABF-BAAF-7515AE43E467}">
      <dsp:nvSpPr>
        <dsp:cNvPr id="0" name=""/>
        <dsp:cNvSpPr/>
      </dsp:nvSpPr>
      <dsp:spPr>
        <a:xfrm>
          <a:off x="2182282" y="2574637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Escribir </a:t>
          </a:r>
          <a:r>
            <a:rPr lang="es-CL" sz="1600" kern="1200" dirty="0" smtClean="0"/>
            <a:t>paisajes </a:t>
          </a:r>
          <a:r>
            <a:rPr lang="es-CL" sz="1600" kern="1200" dirty="0" smtClean="0"/>
            <a:t>presentes en América.</a:t>
          </a:r>
          <a:endParaRPr lang="es-CL" sz="1600" kern="1200" dirty="0"/>
        </a:p>
      </dsp:txBody>
      <dsp:txXfrm>
        <a:off x="2182282" y="2574637"/>
        <a:ext cx="1631650" cy="1430237"/>
      </dsp:txXfrm>
    </dsp:sp>
    <dsp:sp modelId="{8387026E-3EFB-4DC0-9BDC-87F4CCFF05B5}">
      <dsp:nvSpPr>
        <dsp:cNvPr id="0" name=""/>
        <dsp:cNvSpPr/>
      </dsp:nvSpPr>
      <dsp:spPr>
        <a:xfrm>
          <a:off x="3506075" y="1901584"/>
          <a:ext cx="307858" cy="307858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069F2-58AC-4A65-91D3-5435808448DA}">
      <dsp:nvSpPr>
        <dsp:cNvPr id="0" name=""/>
        <dsp:cNvSpPr/>
      </dsp:nvSpPr>
      <dsp:spPr>
        <a:xfrm rot="5400000">
          <a:off x="4361045" y="1540367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74E15-E1E3-4AA8-8DE2-736813695ECC}">
      <dsp:nvSpPr>
        <dsp:cNvPr id="0" name=""/>
        <dsp:cNvSpPr/>
      </dsp:nvSpPr>
      <dsp:spPr>
        <a:xfrm>
          <a:off x="4179742" y="2080364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Jugar con </a:t>
          </a:r>
          <a:r>
            <a:rPr lang="es-CL" sz="1600" kern="1200" dirty="0" smtClean="0"/>
            <a:t>paisajes </a:t>
          </a:r>
          <a:r>
            <a:rPr lang="es-CL" sz="1600" kern="1200" dirty="0" smtClean="0"/>
            <a:t>de América.</a:t>
          </a:r>
          <a:endParaRPr lang="es-CL" sz="1600" kern="1200" dirty="0"/>
        </a:p>
      </dsp:txBody>
      <dsp:txXfrm>
        <a:off x="4179742" y="2080364"/>
        <a:ext cx="1631650" cy="1430237"/>
      </dsp:txXfrm>
    </dsp:sp>
    <dsp:sp modelId="{DB8F1AB9-3E70-4D7A-A44A-AB4A2E7B4A5F}">
      <dsp:nvSpPr>
        <dsp:cNvPr id="0" name=""/>
        <dsp:cNvSpPr/>
      </dsp:nvSpPr>
      <dsp:spPr>
        <a:xfrm>
          <a:off x="5503534" y="1407311"/>
          <a:ext cx="307858" cy="307858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A1170-FE7C-4103-BFD4-6CCBF3332BD6}">
      <dsp:nvSpPr>
        <dsp:cNvPr id="0" name=""/>
        <dsp:cNvSpPr/>
      </dsp:nvSpPr>
      <dsp:spPr>
        <a:xfrm rot="5400000">
          <a:off x="6358505" y="1046094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C7C03-FB1B-43D8-9927-CFAB7107418C}">
      <dsp:nvSpPr>
        <dsp:cNvPr id="0" name=""/>
        <dsp:cNvSpPr/>
      </dsp:nvSpPr>
      <dsp:spPr>
        <a:xfrm>
          <a:off x="6177201" y="1586090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Actividad en el texto escolar.</a:t>
          </a:r>
          <a:endParaRPr lang="es-CL" sz="1600" kern="1200" dirty="0"/>
        </a:p>
      </dsp:txBody>
      <dsp:txXfrm>
        <a:off x="6177201" y="1586090"/>
        <a:ext cx="1631650" cy="1430237"/>
      </dsp:txXfrm>
    </dsp:sp>
    <dsp:sp modelId="{825938EE-3CFC-46A0-8181-7C81070E5CC8}">
      <dsp:nvSpPr>
        <dsp:cNvPr id="0" name=""/>
        <dsp:cNvSpPr/>
      </dsp:nvSpPr>
      <dsp:spPr>
        <a:xfrm>
          <a:off x="7500993" y="913037"/>
          <a:ext cx="307858" cy="307858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E9A3-4B95-4B9B-8633-10800A0795B6}">
      <dsp:nvSpPr>
        <dsp:cNvPr id="0" name=""/>
        <dsp:cNvSpPr/>
      </dsp:nvSpPr>
      <dsp:spPr>
        <a:xfrm rot="5400000">
          <a:off x="8355964" y="551820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DCC54-35C6-492D-A298-B1F7C7E377F8}">
      <dsp:nvSpPr>
        <dsp:cNvPr id="0" name=""/>
        <dsp:cNvSpPr/>
      </dsp:nvSpPr>
      <dsp:spPr>
        <a:xfrm>
          <a:off x="8174660" y="1091817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Crear fichas de paisajes de América.</a:t>
          </a:r>
          <a:endParaRPr lang="es-CL" sz="1600" kern="1200" dirty="0"/>
        </a:p>
      </dsp:txBody>
      <dsp:txXfrm>
        <a:off x="8174660" y="1091817"/>
        <a:ext cx="1631650" cy="1430237"/>
      </dsp:txXfrm>
    </dsp:sp>
    <dsp:sp modelId="{8F9457F3-4091-425A-8D95-3A35BCB00C6D}">
      <dsp:nvSpPr>
        <dsp:cNvPr id="0" name=""/>
        <dsp:cNvSpPr/>
      </dsp:nvSpPr>
      <dsp:spPr>
        <a:xfrm>
          <a:off x="9498452" y="418764"/>
          <a:ext cx="307858" cy="307858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F9B46-B986-4A98-8697-FAFF9C658D68}">
      <dsp:nvSpPr>
        <dsp:cNvPr id="0" name=""/>
        <dsp:cNvSpPr/>
      </dsp:nvSpPr>
      <dsp:spPr>
        <a:xfrm rot="5400000">
          <a:off x="10353423" y="57547"/>
          <a:ext cx="1086139" cy="1807311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A91AA-6663-421B-8A4A-932FAAE14625}">
      <dsp:nvSpPr>
        <dsp:cNvPr id="0" name=""/>
        <dsp:cNvSpPr/>
      </dsp:nvSpPr>
      <dsp:spPr>
        <a:xfrm>
          <a:off x="10172119" y="597544"/>
          <a:ext cx="1631650" cy="1430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600" kern="1200" dirty="0" smtClean="0"/>
            <a:t>Evaluar lo aprendido.</a:t>
          </a:r>
          <a:endParaRPr lang="es-CL" sz="1600" kern="1200" dirty="0"/>
        </a:p>
      </dsp:txBody>
      <dsp:txXfrm>
        <a:off x="10172119" y="597544"/>
        <a:ext cx="1631650" cy="1430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BCCC-7BCB-4407-BBA1-77650992C67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12D0-3699-4D77-BF1D-A0FCB04948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61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7971" y="365040"/>
            <a:ext cx="10514231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7971" y="1825200"/>
            <a:ext cx="10514231" cy="4351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998"/>
              </a:spcBef>
              <a:defRPr/>
            </a:lvl1pPr>
          </a:lstStyle>
          <a:p>
            <a:pPr algn="ctr">
              <a:spcBef>
                <a:spcPts val="998"/>
              </a:spcBef>
            </a:pP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26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BCCC-7BCB-4407-BBA1-77650992C67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12D0-3699-4D77-BF1D-A0FCB04948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9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0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0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hyperlink" Target="https://es.educaplay.com/recursos-educativos/5417607-los_climas_de_america_latin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meo.com/401503884" TargetMode="External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0"/>
            <a:ext cx="8458200" cy="1828800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" sz="7200" b="0" i="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" sz="7200" b="0" i="0" noProof="1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istoria</a:t>
            </a:r>
            <a:endParaRPr lang="es-ES" sz="7200" b="0" i="0" noProof="1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99456" y="1916832"/>
            <a:ext cx="7200800" cy="36724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spcBef>
                <a:spcPts val="12"/>
              </a:spcBef>
              <a:buNone/>
            </a:pPr>
            <a:r>
              <a:rPr lang="es-ES" sz="3600" b="0" i="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b="0" i="0" noProof="1" smtClean="0">
                <a:latin typeface="Arial" panose="020B0604020202020204" pitchFamily="34" charset="0"/>
                <a:cs typeface="Arial" panose="020B0604020202020204" pitchFamily="34" charset="0"/>
              </a:rPr>
              <a:t>aterial semana </a:t>
            </a:r>
            <a:r>
              <a:rPr lang="es-ES" sz="3600" b="0" i="0" noProof="1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s-ES" sz="3600" b="0" i="0" noProof="1" smtClean="0">
                <a:latin typeface="Arial" panose="020B0604020202020204" pitchFamily="34" charset="0"/>
                <a:cs typeface="Arial" panose="020B0604020202020204" pitchFamily="34" charset="0"/>
              </a:rPr>
              <a:t>- 4° básico</a:t>
            </a:r>
            <a:r>
              <a:rPr lang="es-ES" sz="3600" b="0" i="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ts val="12"/>
              </a:spcBef>
              <a:buNone/>
            </a:pPr>
            <a:r>
              <a:rPr lang="es-ES" sz="36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rofesoras</a:t>
            </a:r>
            <a:r>
              <a:rPr lang="es-ES" sz="36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spcBef>
                <a:spcPts val="12"/>
              </a:spcBef>
              <a:buFontTx/>
              <a:buChar char="-"/>
            </a:pPr>
            <a:r>
              <a:rPr lang="es-ES" sz="3600" b="0" i="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b="0" i="0" noProof="1" smtClean="0">
                <a:latin typeface="Arial" panose="020B0604020202020204" pitchFamily="34" charset="0"/>
                <a:cs typeface="Arial" panose="020B0604020202020204" pitchFamily="34" charset="0"/>
              </a:rPr>
              <a:t>ayte </a:t>
            </a:r>
            <a:r>
              <a:rPr lang="es-ES" sz="3600" b="0" i="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600" b="0" i="0" noProof="1" smtClean="0">
                <a:latin typeface="Arial" panose="020B0604020202020204" pitchFamily="34" charset="0"/>
                <a:cs typeface="Arial" panose="020B0604020202020204" pitchFamily="34" charset="0"/>
              </a:rPr>
              <a:t>arrasco</a:t>
            </a:r>
          </a:p>
          <a:p>
            <a:pPr marL="571500" indent="-571500" algn="just">
              <a:spcBef>
                <a:spcPts val="12"/>
              </a:spcBef>
              <a:buFontTx/>
              <a:buChar char="-"/>
            </a:pPr>
            <a:r>
              <a:rPr lang="es-ES" sz="36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s-ES" sz="36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erónica </a:t>
            </a:r>
            <a:r>
              <a:rPr lang="es-ES" sz="36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aldonado</a:t>
            </a:r>
          </a:p>
          <a:p>
            <a:pPr algn="just">
              <a:spcBef>
                <a:spcPts val="12"/>
              </a:spcBef>
            </a:pPr>
            <a:endParaRPr lang="es-ES" sz="3600" b="0" i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"/>
              </a:spcBef>
            </a:pPr>
            <a:r>
              <a:rPr lang="es-ES" sz="36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olegio </a:t>
            </a:r>
            <a:r>
              <a:rPr lang="es-ES" sz="36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urora de </a:t>
            </a:r>
            <a:r>
              <a:rPr lang="es-ES" sz="360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s-ES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</a:p>
          <a:p>
            <a:pPr algn="just">
              <a:spcBef>
                <a:spcPts val="12"/>
              </a:spcBef>
            </a:pPr>
            <a:r>
              <a:rPr lang="es-ES" sz="3600" b="0" i="0" noProof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3600" b="0" i="0" noProof="1" smtClean="0">
                <a:latin typeface="Arial" panose="020B0604020202020204" pitchFamily="34" charset="0"/>
                <a:cs typeface="Arial" panose="020B0604020202020204" pitchFamily="34" charset="0"/>
              </a:rPr>
              <a:t>ancagua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176120" y="188640"/>
            <a:ext cx="424847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 smtClean="0"/>
              <a:t>NO IMPRIMIR</a:t>
            </a:r>
            <a:endParaRPr lang="es-CL" sz="3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4437112"/>
            <a:ext cx="2896394" cy="19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ágina 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8627767" y="3289257"/>
            <a:ext cx="12961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031760" y="3073232"/>
            <a:ext cx="1656184" cy="15078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Leer </a:t>
            </a:r>
            <a:r>
              <a:rPr lang="es-CL" b="1" dirty="0" smtClean="0"/>
              <a:t>información y observar imágenes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10704512" y="-15205"/>
            <a:ext cx="1487488" cy="8519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Texto Escolar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5687" t="18500" r="37824" b="7672"/>
          <a:stretch/>
        </p:blipFill>
        <p:spPr>
          <a:xfrm>
            <a:off x="1991544" y="1030439"/>
            <a:ext cx="6264696" cy="559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6"/>
          <p:cNvSpPr/>
          <p:nvPr/>
        </p:nvSpPr>
        <p:spPr>
          <a:xfrm>
            <a:off x="169952" y="689756"/>
            <a:ext cx="906395" cy="881707"/>
          </a:xfrm>
          <a:custGeom>
            <a:avLst/>
            <a:gdLst/>
            <a:ahLst/>
            <a:cxnLst/>
            <a:rect l="l" t="t" r="r" b="b"/>
            <a:pathLst>
              <a:path w="58" h="63">
                <a:moveTo>
                  <a:pt x="40" y="11"/>
                </a:moveTo>
                <a:cubicBezTo>
                  <a:pt x="39" y="10"/>
                  <a:pt x="39" y="10"/>
                  <a:pt x="39" y="9"/>
                </a:cubicBezTo>
                <a:cubicBezTo>
                  <a:pt x="42" y="4"/>
                  <a:pt x="42" y="4"/>
                  <a:pt x="42" y="4"/>
                </a:cubicBezTo>
                <a:cubicBezTo>
                  <a:pt x="43" y="4"/>
                  <a:pt x="43" y="3"/>
                  <a:pt x="44" y="4"/>
                </a:cubicBezTo>
                <a:cubicBezTo>
                  <a:pt x="44" y="4"/>
                  <a:pt x="44" y="5"/>
                  <a:pt x="44" y="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1"/>
                  <a:pt x="40" y="11"/>
                </a:cubicBezTo>
                <a:cubicBezTo>
                  <a:pt x="40" y="11"/>
                  <a:pt x="40" y="11"/>
                  <a:pt x="40" y="11"/>
                </a:cubicBezTo>
                <a:close/>
                <a:moveTo>
                  <a:pt x="17" y="47"/>
                </a:moveTo>
                <a:cubicBezTo>
                  <a:pt x="14" y="53"/>
                  <a:pt x="14" y="53"/>
                  <a:pt x="14" y="53"/>
                </a:cubicBezTo>
                <a:cubicBezTo>
                  <a:pt x="14" y="53"/>
                  <a:pt x="14" y="54"/>
                  <a:pt x="15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9" y="48"/>
                  <a:pt x="19" y="48"/>
                  <a:pt x="19" y="48"/>
                </a:cubicBezTo>
                <a:cubicBezTo>
                  <a:pt x="19" y="48"/>
                  <a:pt x="19" y="47"/>
                  <a:pt x="19" y="47"/>
                </a:cubicBezTo>
                <a:cubicBezTo>
                  <a:pt x="18" y="47"/>
                  <a:pt x="18" y="47"/>
                  <a:pt x="17" y="47"/>
                </a:cubicBezTo>
                <a:close/>
                <a:moveTo>
                  <a:pt x="48" y="19"/>
                </a:moveTo>
                <a:cubicBezTo>
                  <a:pt x="49" y="19"/>
                  <a:pt x="49" y="19"/>
                  <a:pt x="49" y="19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5"/>
                  <a:pt x="55" y="15"/>
                  <a:pt x="54" y="14"/>
                </a:cubicBezTo>
                <a:cubicBezTo>
                  <a:pt x="54" y="14"/>
                  <a:pt x="54" y="14"/>
                  <a:pt x="53" y="14"/>
                </a:cubicBezTo>
                <a:cubicBezTo>
                  <a:pt x="48" y="17"/>
                  <a:pt x="48" y="17"/>
                  <a:pt x="48" y="17"/>
                </a:cubicBezTo>
                <a:cubicBezTo>
                  <a:pt x="47" y="17"/>
                  <a:pt x="47" y="18"/>
                  <a:pt x="48" y="18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10" y="39"/>
                </a:moveTo>
                <a:cubicBezTo>
                  <a:pt x="5" y="42"/>
                  <a:pt x="5" y="42"/>
                  <a:pt x="5" y="42"/>
                </a:cubicBezTo>
                <a:cubicBezTo>
                  <a:pt x="4" y="42"/>
                  <a:pt x="4" y="43"/>
                  <a:pt x="4" y="43"/>
                </a:cubicBezTo>
                <a:cubicBezTo>
                  <a:pt x="4" y="44"/>
                  <a:pt x="5" y="44"/>
                  <a:pt x="5" y="44"/>
                </a:cubicBezTo>
                <a:cubicBezTo>
                  <a:pt x="5" y="44"/>
                  <a:pt x="5" y="44"/>
                  <a:pt x="6" y="44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0"/>
                  <a:pt x="11" y="40"/>
                  <a:pt x="11" y="39"/>
                </a:cubicBezTo>
                <a:cubicBezTo>
                  <a:pt x="11" y="39"/>
                  <a:pt x="10" y="39"/>
                  <a:pt x="10" y="39"/>
                </a:cubicBezTo>
                <a:close/>
                <a:moveTo>
                  <a:pt x="57" y="28"/>
                </a:move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0" y="28"/>
                  <a:pt x="50" y="29"/>
                </a:cubicBezTo>
                <a:cubicBezTo>
                  <a:pt x="50" y="29"/>
                  <a:pt x="51" y="30"/>
                  <a:pt x="51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30"/>
                  <a:pt x="58" y="29"/>
                  <a:pt x="58" y="29"/>
                </a:cubicBezTo>
                <a:cubicBezTo>
                  <a:pt x="58" y="28"/>
                  <a:pt x="58" y="28"/>
                  <a:pt x="57" y="28"/>
                </a:cubicBezTo>
                <a:close/>
                <a:moveTo>
                  <a:pt x="8" y="29"/>
                </a:moveTo>
                <a:cubicBezTo>
                  <a:pt x="8" y="28"/>
                  <a:pt x="8" y="28"/>
                  <a:pt x="7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0" y="28"/>
                  <a:pt x="0" y="29"/>
                </a:cubicBezTo>
                <a:cubicBezTo>
                  <a:pt x="0" y="29"/>
                  <a:pt x="1" y="30"/>
                  <a:pt x="1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29"/>
                  <a:pt x="8" y="29"/>
                </a:cubicBezTo>
                <a:close/>
                <a:moveTo>
                  <a:pt x="49" y="39"/>
                </a:moveTo>
                <a:cubicBezTo>
                  <a:pt x="48" y="39"/>
                  <a:pt x="48" y="39"/>
                  <a:pt x="48" y="39"/>
                </a:cubicBezTo>
                <a:cubicBezTo>
                  <a:pt x="47" y="40"/>
                  <a:pt x="47" y="40"/>
                  <a:pt x="48" y="41"/>
                </a:cubicBezTo>
                <a:cubicBezTo>
                  <a:pt x="53" y="44"/>
                  <a:pt x="53" y="44"/>
                  <a:pt x="53" y="44"/>
                </a:cubicBezTo>
                <a:cubicBezTo>
                  <a:pt x="53" y="44"/>
                  <a:pt x="53" y="44"/>
                  <a:pt x="54" y="44"/>
                </a:cubicBezTo>
                <a:cubicBezTo>
                  <a:pt x="54" y="44"/>
                  <a:pt x="54" y="44"/>
                  <a:pt x="54" y="43"/>
                </a:cubicBezTo>
                <a:cubicBezTo>
                  <a:pt x="55" y="43"/>
                  <a:pt x="55" y="42"/>
                  <a:pt x="54" y="42"/>
                </a:cubicBezTo>
                <a:lnTo>
                  <a:pt x="49" y="39"/>
                </a:lnTo>
                <a:close/>
                <a:moveTo>
                  <a:pt x="6" y="14"/>
                </a:moveTo>
                <a:cubicBezTo>
                  <a:pt x="5" y="14"/>
                  <a:pt x="4" y="14"/>
                  <a:pt x="4" y="14"/>
                </a:cubicBezTo>
                <a:cubicBezTo>
                  <a:pt x="4" y="15"/>
                  <a:pt x="4" y="15"/>
                  <a:pt x="5" y="16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1" y="19"/>
                  <a:pt x="11" y="19"/>
                  <a:pt x="11" y="18"/>
                </a:cubicBezTo>
                <a:cubicBezTo>
                  <a:pt x="11" y="18"/>
                  <a:pt x="11" y="17"/>
                  <a:pt x="11" y="17"/>
                </a:cubicBezTo>
                <a:lnTo>
                  <a:pt x="6" y="14"/>
                </a:lnTo>
                <a:close/>
                <a:moveTo>
                  <a:pt x="41" y="47"/>
                </a:moveTo>
                <a:cubicBezTo>
                  <a:pt x="41" y="47"/>
                  <a:pt x="40" y="47"/>
                  <a:pt x="40" y="47"/>
                </a:cubicBezTo>
                <a:cubicBezTo>
                  <a:pt x="39" y="47"/>
                  <a:pt x="39" y="48"/>
                  <a:pt x="39" y="48"/>
                </a:cubicBezTo>
                <a:cubicBezTo>
                  <a:pt x="42" y="54"/>
                  <a:pt x="42" y="54"/>
                  <a:pt x="42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4" y="54"/>
                  <a:pt x="44" y="54"/>
                </a:cubicBezTo>
                <a:cubicBezTo>
                  <a:pt x="44" y="54"/>
                  <a:pt x="44" y="53"/>
                  <a:pt x="44" y="53"/>
                </a:cubicBezTo>
                <a:lnTo>
                  <a:pt x="41" y="47"/>
                </a:lnTo>
                <a:close/>
                <a:moveTo>
                  <a:pt x="17" y="10"/>
                </a:moveTo>
                <a:cubicBezTo>
                  <a:pt x="18" y="10"/>
                  <a:pt x="18" y="11"/>
                  <a:pt x="18" y="11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0"/>
                  <a:pt x="19" y="10"/>
                  <a:pt x="19" y="9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5" y="3"/>
                  <a:pt x="15" y="4"/>
                </a:cubicBezTo>
                <a:cubicBezTo>
                  <a:pt x="14" y="4"/>
                  <a:pt x="14" y="5"/>
                  <a:pt x="14" y="5"/>
                </a:cubicBezTo>
                <a:lnTo>
                  <a:pt x="17" y="10"/>
                </a:lnTo>
                <a:close/>
                <a:moveTo>
                  <a:pt x="29" y="8"/>
                </a:moveTo>
                <a:cubicBezTo>
                  <a:pt x="30" y="8"/>
                  <a:pt x="30" y="7"/>
                  <a:pt x="30" y="7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0"/>
                  <a:pt x="30" y="0"/>
                  <a:pt x="29" y="0"/>
                </a:cubicBezTo>
                <a:cubicBezTo>
                  <a:pt x="29" y="0"/>
                  <a:pt x="28" y="0"/>
                  <a:pt x="28" y="1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7"/>
                  <a:pt x="29" y="8"/>
                  <a:pt x="29" y="8"/>
                </a:cubicBezTo>
                <a:close/>
                <a:moveTo>
                  <a:pt x="45" y="29"/>
                </a:moveTo>
                <a:cubicBezTo>
                  <a:pt x="45" y="33"/>
                  <a:pt x="44" y="38"/>
                  <a:pt x="40" y="41"/>
                </a:cubicBezTo>
                <a:cubicBezTo>
                  <a:pt x="38" y="43"/>
                  <a:pt x="37" y="46"/>
                  <a:pt x="37" y="47"/>
                </a:cubicBezTo>
                <a:cubicBezTo>
                  <a:pt x="38" y="48"/>
                  <a:pt x="38" y="48"/>
                  <a:pt x="38" y="49"/>
                </a:cubicBezTo>
                <a:cubicBezTo>
                  <a:pt x="38" y="50"/>
                  <a:pt x="38" y="50"/>
                  <a:pt x="37" y="51"/>
                </a:cubicBezTo>
                <a:cubicBezTo>
                  <a:pt x="38" y="51"/>
                  <a:pt x="38" y="51"/>
                  <a:pt x="38" y="52"/>
                </a:cubicBezTo>
                <a:cubicBezTo>
                  <a:pt x="38" y="53"/>
                  <a:pt x="38" y="53"/>
                  <a:pt x="37" y="53"/>
                </a:cubicBezTo>
                <a:cubicBezTo>
                  <a:pt x="38" y="54"/>
                  <a:pt x="38" y="54"/>
                  <a:pt x="38" y="55"/>
                </a:cubicBezTo>
                <a:cubicBezTo>
                  <a:pt x="38" y="56"/>
                  <a:pt x="38" y="56"/>
                  <a:pt x="37" y="56"/>
                </a:cubicBezTo>
                <a:cubicBezTo>
                  <a:pt x="38" y="57"/>
                  <a:pt x="38" y="57"/>
                  <a:pt x="38" y="58"/>
                </a:cubicBezTo>
                <a:cubicBezTo>
                  <a:pt x="38" y="59"/>
                  <a:pt x="37" y="60"/>
                  <a:pt x="35" y="60"/>
                </a:cubicBezTo>
                <a:cubicBezTo>
                  <a:pt x="35" y="60"/>
                  <a:pt x="35" y="61"/>
                  <a:pt x="35" y="61"/>
                </a:cubicBezTo>
                <a:cubicBezTo>
                  <a:pt x="35" y="63"/>
                  <a:pt x="33" y="63"/>
                  <a:pt x="31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6" y="63"/>
                  <a:pt x="23" y="63"/>
                  <a:pt x="23" y="61"/>
                </a:cubicBezTo>
                <a:cubicBezTo>
                  <a:pt x="23" y="61"/>
                  <a:pt x="23" y="60"/>
                  <a:pt x="23" y="60"/>
                </a:cubicBezTo>
                <a:cubicBezTo>
                  <a:pt x="22" y="60"/>
                  <a:pt x="21" y="59"/>
                  <a:pt x="21" y="58"/>
                </a:cubicBezTo>
                <a:cubicBezTo>
                  <a:pt x="21" y="57"/>
                  <a:pt x="21" y="57"/>
                  <a:pt x="22" y="56"/>
                </a:cubicBezTo>
                <a:cubicBezTo>
                  <a:pt x="21" y="56"/>
                  <a:pt x="21" y="56"/>
                  <a:pt x="21" y="55"/>
                </a:cubicBezTo>
                <a:cubicBezTo>
                  <a:pt x="21" y="54"/>
                  <a:pt x="21" y="54"/>
                  <a:pt x="22" y="53"/>
                </a:cubicBezTo>
                <a:cubicBezTo>
                  <a:pt x="21" y="53"/>
                  <a:pt x="21" y="53"/>
                  <a:pt x="21" y="52"/>
                </a:cubicBezTo>
                <a:cubicBezTo>
                  <a:pt x="21" y="51"/>
                  <a:pt x="21" y="51"/>
                  <a:pt x="22" y="51"/>
                </a:cubicBezTo>
                <a:cubicBezTo>
                  <a:pt x="21" y="50"/>
                  <a:pt x="21" y="50"/>
                  <a:pt x="21" y="49"/>
                </a:cubicBezTo>
                <a:cubicBezTo>
                  <a:pt x="21" y="48"/>
                  <a:pt x="21" y="48"/>
                  <a:pt x="22" y="47"/>
                </a:cubicBezTo>
                <a:cubicBezTo>
                  <a:pt x="22" y="46"/>
                  <a:pt x="21" y="43"/>
                  <a:pt x="18" y="41"/>
                </a:cubicBezTo>
                <a:cubicBezTo>
                  <a:pt x="15" y="38"/>
                  <a:pt x="13" y="33"/>
                  <a:pt x="13" y="29"/>
                </a:cubicBezTo>
                <a:cubicBezTo>
                  <a:pt x="13" y="20"/>
                  <a:pt x="20" y="13"/>
                  <a:pt x="29" y="13"/>
                </a:cubicBezTo>
                <a:cubicBezTo>
                  <a:pt x="38" y="13"/>
                  <a:pt x="45" y="20"/>
                  <a:pt x="45" y="29"/>
                </a:cubicBezTo>
                <a:close/>
                <a:moveTo>
                  <a:pt x="33" y="61"/>
                </a:moveTo>
                <a:cubicBezTo>
                  <a:pt x="33" y="61"/>
                  <a:pt x="32" y="60"/>
                  <a:pt x="31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6" y="60"/>
                  <a:pt x="26" y="61"/>
                  <a:pt x="25" y="61"/>
                </a:cubicBezTo>
                <a:cubicBezTo>
                  <a:pt x="26" y="61"/>
                  <a:pt x="26" y="61"/>
                  <a:pt x="28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2" y="61"/>
                  <a:pt x="33" y="61"/>
                  <a:pt x="33" y="61"/>
                </a:cubicBezTo>
                <a:close/>
                <a:moveTo>
                  <a:pt x="34" y="57"/>
                </a:moveTo>
                <a:cubicBezTo>
                  <a:pt x="25" y="57"/>
                  <a:pt x="25" y="57"/>
                  <a:pt x="25" y="57"/>
                </a:cubicBezTo>
                <a:cubicBezTo>
                  <a:pt x="24" y="57"/>
                  <a:pt x="23" y="58"/>
                  <a:pt x="23" y="58"/>
                </a:cubicBezTo>
                <a:cubicBezTo>
                  <a:pt x="23" y="58"/>
                  <a:pt x="24" y="58"/>
                  <a:pt x="25" y="58"/>
                </a:cubicBezTo>
                <a:cubicBezTo>
                  <a:pt x="28" y="58"/>
                  <a:pt x="28" y="58"/>
                  <a:pt x="28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5" y="58"/>
                  <a:pt x="35" y="58"/>
                  <a:pt x="36" y="58"/>
                </a:cubicBezTo>
                <a:cubicBezTo>
                  <a:pt x="35" y="58"/>
                  <a:pt x="35" y="57"/>
                  <a:pt x="34" y="57"/>
                </a:cubicBezTo>
                <a:close/>
                <a:moveTo>
                  <a:pt x="34" y="54"/>
                </a:moveTo>
                <a:cubicBezTo>
                  <a:pt x="25" y="54"/>
                  <a:pt x="25" y="54"/>
                  <a:pt x="25" y="54"/>
                </a:cubicBezTo>
                <a:cubicBezTo>
                  <a:pt x="24" y="54"/>
                  <a:pt x="23" y="55"/>
                  <a:pt x="23" y="55"/>
                </a:cubicBezTo>
                <a:cubicBezTo>
                  <a:pt x="23" y="55"/>
                  <a:pt x="24" y="55"/>
                  <a:pt x="25" y="55"/>
                </a:cubicBezTo>
                <a:cubicBezTo>
                  <a:pt x="34" y="55"/>
                  <a:pt x="34" y="55"/>
                  <a:pt x="34" y="55"/>
                </a:cubicBezTo>
                <a:cubicBezTo>
                  <a:pt x="35" y="55"/>
                  <a:pt x="35" y="55"/>
                  <a:pt x="36" y="55"/>
                </a:cubicBezTo>
                <a:cubicBezTo>
                  <a:pt x="35" y="55"/>
                  <a:pt x="35" y="54"/>
                  <a:pt x="34" y="54"/>
                </a:cubicBezTo>
                <a:close/>
                <a:moveTo>
                  <a:pt x="34" y="52"/>
                </a:moveTo>
                <a:cubicBezTo>
                  <a:pt x="25" y="52"/>
                  <a:pt x="25" y="52"/>
                  <a:pt x="25" y="52"/>
                </a:cubicBezTo>
                <a:cubicBezTo>
                  <a:pt x="24" y="52"/>
                  <a:pt x="23" y="52"/>
                  <a:pt x="23" y="52"/>
                </a:cubicBezTo>
                <a:cubicBezTo>
                  <a:pt x="23" y="52"/>
                  <a:pt x="24" y="52"/>
                  <a:pt x="25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5" y="52"/>
                  <a:pt x="36" y="52"/>
                </a:cubicBezTo>
                <a:cubicBezTo>
                  <a:pt x="35" y="52"/>
                  <a:pt x="35" y="52"/>
                  <a:pt x="34" y="52"/>
                </a:cubicBezTo>
                <a:close/>
                <a:moveTo>
                  <a:pt x="34" y="50"/>
                </a:moveTo>
                <a:cubicBezTo>
                  <a:pt x="35" y="50"/>
                  <a:pt x="35" y="49"/>
                  <a:pt x="36" y="49"/>
                </a:cubicBezTo>
                <a:cubicBezTo>
                  <a:pt x="35" y="49"/>
                  <a:pt x="35" y="49"/>
                  <a:pt x="34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4" y="49"/>
                  <a:pt x="23" y="49"/>
                  <a:pt x="23" y="49"/>
                </a:cubicBezTo>
                <a:cubicBezTo>
                  <a:pt x="23" y="49"/>
                  <a:pt x="24" y="50"/>
                  <a:pt x="25" y="50"/>
                </a:cubicBezTo>
                <a:lnTo>
                  <a:pt x="34" y="50"/>
                </a:lnTo>
                <a:close/>
                <a:moveTo>
                  <a:pt x="43" y="29"/>
                </a:moveTo>
                <a:cubicBezTo>
                  <a:pt x="43" y="21"/>
                  <a:pt x="37" y="15"/>
                  <a:pt x="29" y="15"/>
                </a:cubicBezTo>
                <a:cubicBezTo>
                  <a:pt x="22" y="15"/>
                  <a:pt x="15" y="21"/>
                  <a:pt x="15" y="29"/>
                </a:cubicBezTo>
                <a:cubicBezTo>
                  <a:pt x="15" y="33"/>
                  <a:pt x="17" y="36"/>
                  <a:pt x="20" y="39"/>
                </a:cubicBezTo>
                <a:cubicBezTo>
                  <a:pt x="22" y="42"/>
                  <a:pt x="23" y="44"/>
                  <a:pt x="24" y="47"/>
                </a:cubicBezTo>
                <a:cubicBezTo>
                  <a:pt x="25" y="47"/>
                  <a:pt x="25" y="47"/>
                  <a:pt x="25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3" y="32"/>
                  <a:pt x="23" y="32"/>
                  <a:pt x="23" y="32"/>
                </a:cubicBezTo>
                <a:cubicBezTo>
                  <a:pt x="23" y="32"/>
                  <a:pt x="24" y="31"/>
                  <a:pt x="24" y="31"/>
                </a:cubicBezTo>
                <a:cubicBezTo>
                  <a:pt x="25" y="31"/>
                  <a:pt x="25" y="31"/>
                  <a:pt x="25" y="32"/>
                </a:cubicBezTo>
                <a:cubicBezTo>
                  <a:pt x="28" y="47"/>
                  <a:pt x="28" y="47"/>
                  <a:pt x="28" y="47"/>
                </a:cubicBezTo>
                <a:cubicBezTo>
                  <a:pt x="31" y="47"/>
                  <a:pt x="31" y="47"/>
                  <a:pt x="31" y="47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1"/>
                  <a:pt x="34" y="31"/>
                  <a:pt x="35" y="31"/>
                </a:cubicBezTo>
                <a:cubicBezTo>
                  <a:pt x="35" y="31"/>
                  <a:pt x="35" y="32"/>
                  <a:pt x="35" y="32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4"/>
                  <a:pt x="37" y="42"/>
                  <a:pt x="39" y="39"/>
                </a:cubicBezTo>
                <a:cubicBezTo>
                  <a:pt x="42" y="36"/>
                  <a:pt x="43" y="33"/>
                  <a:pt x="43" y="29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8"/>
          <p:cNvSpPr/>
          <p:nvPr/>
        </p:nvSpPr>
        <p:spPr>
          <a:xfrm>
            <a:off x="270423" y="3047509"/>
            <a:ext cx="690931" cy="734745"/>
          </a:xfrm>
          <a:custGeom>
            <a:avLst/>
            <a:gdLst/>
            <a:ahLst/>
            <a:cxnLst/>
            <a:rect l="l" t="t" r="r" b="b"/>
            <a:pathLst>
              <a:path w="63" h="61">
                <a:moveTo>
                  <a:pt x="12" y="10"/>
                </a:moveTo>
                <a:cubicBezTo>
                  <a:pt x="12" y="10"/>
                  <a:pt x="13" y="10"/>
                  <a:pt x="13" y="10"/>
                </a:cubicBezTo>
                <a:cubicBezTo>
                  <a:pt x="14" y="11"/>
                  <a:pt x="14" y="11"/>
                  <a:pt x="13" y="12"/>
                </a:cubicBezTo>
                <a:cubicBezTo>
                  <a:pt x="8" y="17"/>
                  <a:pt x="8" y="24"/>
                  <a:pt x="13" y="29"/>
                </a:cubicBezTo>
                <a:cubicBezTo>
                  <a:pt x="14" y="30"/>
                  <a:pt x="14" y="30"/>
                  <a:pt x="13" y="31"/>
                </a:cubicBezTo>
                <a:cubicBezTo>
                  <a:pt x="13" y="31"/>
                  <a:pt x="13" y="31"/>
                  <a:pt x="13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6" y="25"/>
                  <a:pt x="6" y="16"/>
                  <a:pt x="12" y="10"/>
                </a:cubicBezTo>
                <a:close/>
                <a:moveTo>
                  <a:pt x="61" y="59"/>
                </a:moveTo>
                <a:cubicBezTo>
                  <a:pt x="59" y="60"/>
                  <a:pt x="58" y="61"/>
                  <a:pt x="56" y="61"/>
                </a:cubicBezTo>
                <a:cubicBezTo>
                  <a:pt x="54" y="61"/>
                  <a:pt x="52" y="60"/>
                  <a:pt x="51" y="59"/>
                </a:cubicBezTo>
                <a:cubicBezTo>
                  <a:pt x="38" y="47"/>
                  <a:pt x="38" y="47"/>
                  <a:pt x="38" y="47"/>
                </a:cubicBezTo>
                <a:cubicBezTo>
                  <a:pt x="37" y="45"/>
                  <a:pt x="36" y="43"/>
                  <a:pt x="36" y="42"/>
                </a:cubicBezTo>
                <a:cubicBezTo>
                  <a:pt x="32" y="38"/>
                  <a:pt x="32" y="38"/>
                  <a:pt x="32" y="38"/>
                </a:cubicBezTo>
                <a:cubicBezTo>
                  <a:pt x="29" y="40"/>
                  <a:pt x="26" y="41"/>
                  <a:pt x="22" y="41"/>
                </a:cubicBezTo>
                <a:cubicBezTo>
                  <a:pt x="17" y="41"/>
                  <a:pt x="12" y="38"/>
                  <a:pt x="8" y="35"/>
                </a:cubicBezTo>
                <a:cubicBezTo>
                  <a:pt x="0" y="27"/>
                  <a:pt x="0" y="14"/>
                  <a:pt x="8" y="6"/>
                </a:cubicBezTo>
                <a:cubicBezTo>
                  <a:pt x="12" y="3"/>
                  <a:pt x="17" y="0"/>
                  <a:pt x="22" y="0"/>
                </a:cubicBezTo>
                <a:cubicBezTo>
                  <a:pt x="28" y="0"/>
                  <a:pt x="33" y="3"/>
                  <a:pt x="36" y="6"/>
                </a:cubicBezTo>
                <a:cubicBezTo>
                  <a:pt x="43" y="13"/>
                  <a:pt x="44" y="23"/>
                  <a:pt x="39" y="31"/>
                </a:cubicBezTo>
                <a:cubicBezTo>
                  <a:pt x="43" y="35"/>
                  <a:pt x="43" y="35"/>
                  <a:pt x="43" y="35"/>
                </a:cubicBezTo>
                <a:cubicBezTo>
                  <a:pt x="45" y="35"/>
                  <a:pt x="47" y="35"/>
                  <a:pt x="48" y="37"/>
                </a:cubicBezTo>
                <a:cubicBezTo>
                  <a:pt x="60" y="49"/>
                  <a:pt x="60" y="49"/>
                  <a:pt x="60" y="49"/>
                </a:cubicBezTo>
                <a:cubicBezTo>
                  <a:pt x="63" y="52"/>
                  <a:pt x="63" y="56"/>
                  <a:pt x="61" y="59"/>
                </a:cubicBezTo>
                <a:close/>
                <a:moveTo>
                  <a:pt x="10" y="8"/>
                </a:moveTo>
                <a:cubicBezTo>
                  <a:pt x="7" y="12"/>
                  <a:pt x="5" y="16"/>
                  <a:pt x="5" y="21"/>
                </a:cubicBezTo>
                <a:cubicBezTo>
                  <a:pt x="5" y="25"/>
                  <a:pt x="7" y="29"/>
                  <a:pt x="10" y="33"/>
                </a:cubicBezTo>
                <a:cubicBezTo>
                  <a:pt x="13" y="36"/>
                  <a:pt x="18" y="38"/>
                  <a:pt x="22" y="38"/>
                </a:cubicBezTo>
                <a:cubicBezTo>
                  <a:pt x="27" y="38"/>
                  <a:pt x="31" y="36"/>
                  <a:pt x="34" y="33"/>
                </a:cubicBezTo>
                <a:cubicBezTo>
                  <a:pt x="37" y="29"/>
                  <a:pt x="39" y="25"/>
                  <a:pt x="39" y="21"/>
                </a:cubicBezTo>
                <a:cubicBezTo>
                  <a:pt x="39" y="16"/>
                  <a:pt x="37" y="12"/>
                  <a:pt x="34" y="8"/>
                </a:cubicBezTo>
                <a:cubicBezTo>
                  <a:pt x="31" y="5"/>
                  <a:pt x="27" y="3"/>
                  <a:pt x="22" y="3"/>
                </a:cubicBezTo>
                <a:cubicBezTo>
                  <a:pt x="18" y="3"/>
                  <a:pt x="13" y="5"/>
                  <a:pt x="10" y="8"/>
                </a:cubicBezTo>
                <a:close/>
                <a:moveTo>
                  <a:pt x="36" y="34"/>
                </a:moveTo>
                <a:cubicBezTo>
                  <a:pt x="35" y="34"/>
                  <a:pt x="35" y="35"/>
                  <a:pt x="34" y="35"/>
                </a:cubicBezTo>
                <a:cubicBezTo>
                  <a:pt x="38" y="39"/>
                  <a:pt x="38" y="39"/>
                  <a:pt x="38" y="39"/>
                </a:cubicBezTo>
                <a:cubicBezTo>
                  <a:pt x="38" y="38"/>
                  <a:pt x="38" y="38"/>
                  <a:pt x="39" y="37"/>
                </a:cubicBezTo>
                <a:cubicBezTo>
                  <a:pt x="39" y="37"/>
                  <a:pt x="40" y="36"/>
                  <a:pt x="40" y="36"/>
                </a:cubicBezTo>
                <a:cubicBezTo>
                  <a:pt x="37" y="33"/>
                  <a:pt x="37" y="33"/>
                  <a:pt x="37" y="33"/>
                </a:cubicBezTo>
                <a:cubicBezTo>
                  <a:pt x="36" y="33"/>
                  <a:pt x="36" y="34"/>
                  <a:pt x="36" y="34"/>
                </a:cubicBezTo>
                <a:close/>
                <a:moveTo>
                  <a:pt x="41" y="44"/>
                </a:moveTo>
                <a:cubicBezTo>
                  <a:pt x="53" y="57"/>
                  <a:pt x="53" y="57"/>
                  <a:pt x="53" y="57"/>
                </a:cubicBezTo>
                <a:cubicBezTo>
                  <a:pt x="54" y="58"/>
                  <a:pt x="57" y="58"/>
                  <a:pt x="58" y="57"/>
                </a:cubicBezTo>
                <a:cubicBezTo>
                  <a:pt x="59" y="56"/>
                  <a:pt x="60" y="55"/>
                  <a:pt x="60" y="54"/>
                </a:cubicBezTo>
                <a:cubicBezTo>
                  <a:pt x="60" y="53"/>
                  <a:pt x="59" y="52"/>
                  <a:pt x="58" y="51"/>
                </a:cubicBezTo>
                <a:cubicBezTo>
                  <a:pt x="46" y="39"/>
                  <a:pt x="46" y="39"/>
                  <a:pt x="46" y="39"/>
                </a:cubicBezTo>
                <a:cubicBezTo>
                  <a:pt x="45" y="38"/>
                  <a:pt x="44" y="38"/>
                  <a:pt x="43" y="38"/>
                </a:cubicBezTo>
                <a:cubicBezTo>
                  <a:pt x="43" y="38"/>
                  <a:pt x="42" y="38"/>
                  <a:pt x="42" y="38"/>
                </a:cubicBezTo>
                <a:cubicBezTo>
                  <a:pt x="42" y="38"/>
                  <a:pt x="42" y="38"/>
                  <a:pt x="41" y="38"/>
                </a:cubicBezTo>
                <a:cubicBezTo>
                  <a:pt x="41" y="38"/>
                  <a:pt x="41" y="38"/>
                  <a:pt x="40" y="39"/>
                </a:cubicBezTo>
                <a:cubicBezTo>
                  <a:pt x="40" y="39"/>
                  <a:pt x="40" y="39"/>
                  <a:pt x="40" y="40"/>
                </a:cubicBezTo>
                <a:cubicBezTo>
                  <a:pt x="39" y="40"/>
                  <a:pt x="39" y="40"/>
                  <a:pt x="39" y="40"/>
                </a:cubicBezTo>
                <a:cubicBezTo>
                  <a:pt x="39" y="42"/>
                  <a:pt x="39" y="43"/>
                  <a:pt x="41" y="4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6" name="Imagen 372"/>
          <p:cNvPicPr/>
          <p:nvPr/>
        </p:nvPicPr>
        <p:blipFill>
          <a:blip r:embed="rId2"/>
          <a:stretch/>
        </p:blipFill>
        <p:spPr>
          <a:xfrm>
            <a:off x="-163419" y="5355829"/>
            <a:ext cx="12893521" cy="2158999"/>
          </a:xfrm>
          <a:prstGeom prst="rect">
            <a:avLst/>
          </a:prstGeom>
          <a:ln>
            <a:noFill/>
          </a:ln>
        </p:spPr>
      </p:pic>
      <p:grpSp>
        <p:nvGrpSpPr>
          <p:cNvPr id="287" name="Group 10"/>
          <p:cNvGrpSpPr/>
          <p:nvPr/>
        </p:nvGrpSpPr>
        <p:grpSpPr>
          <a:xfrm>
            <a:off x="4349313" y="310006"/>
            <a:ext cx="7545338" cy="5753491"/>
            <a:chOff x="4349880" y="309600"/>
            <a:chExt cx="7546320" cy="5754240"/>
          </a:xfrm>
        </p:grpSpPr>
        <p:sp>
          <p:nvSpPr>
            <p:cNvPr id="288" name="CustomShape 11"/>
            <p:cNvSpPr/>
            <p:nvPr/>
          </p:nvSpPr>
          <p:spPr>
            <a:xfrm>
              <a:off x="8427960" y="1087920"/>
              <a:ext cx="531360" cy="546840"/>
            </a:xfrm>
            <a:custGeom>
              <a:avLst/>
              <a:gdLst/>
              <a:ahLst/>
              <a:cxnLst/>
              <a:rect l="l" t="t" r="r" b="b"/>
              <a:pathLst>
                <a:path w="126" h="129">
                  <a:moveTo>
                    <a:pt x="57" y="69"/>
                  </a:moveTo>
                  <a:cubicBezTo>
                    <a:pt x="57" y="67"/>
                    <a:pt x="59" y="66"/>
                    <a:pt x="61" y="67"/>
                  </a:cubicBezTo>
                  <a:cubicBezTo>
                    <a:pt x="69" y="69"/>
                    <a:pt x="75" y="77"/>
                    <a:pt x="79" y="86"/>
                  </a:cubicBezTo>
                  <a:cubicBezTo>
                    <a:pt x="77" y="76"/>
                    <a:pt x="76" y="66"/>
                    <a:pt x="78" y="57"/>
                  </a:cubicBezTo>
                  <a:cubicBezTo>
                    <a:pt x="79" y="55"/>
                    <a:pt x="82" y="54"/>
                    <a:pt x="83" y="55"/>
                  </a:cubicBezTo>
                  <a:cubicBezTo>
                    <a:pt x="99" y="66"/>
                    <a:pt x="99" y="89"/>
                    <a:pt x="102" y="107"/>
                  </a:cubicBezTo>
                  <a:cubicBezTo>
                    <a:pt x="105" y="106"/>
                    <a:pt x="109" y="105"/>
                    <a:pt x="113" y="104"/>
                  </a:cubicBezTo>
                  <a:cubicBezTo>
                    <a:pt x="116" y="95"/>
                    <a:pt x="116" y="95"/>
                    <a:pt x="116" y="95"/>
                  </a:cubicBezTo>
                  <a:cubicBezTo>
                    <a:pt x="119" y="84"/>
                    <a:pt x="124" y="74"/>
                    <a:pt x="125" y="63"/>
                  </a:cubicBezTo>
                  <a:cubicBezTo>
                    <a:pt x="126" y="34"/>
                    <a:pt x="104" y="0"/>
                    <a:pt x="71" y="4"/>
                  </a:cubicBezTo>
                  <a:cubicBezTo>
                    <a:pt x="41" y="8"/>
                    <a:pt x="0" y="39"/>
                    <a:pt x="11" y="74"/>
                  </a:cubicBezTo>
                  <a:cubicBezTo>
                    <a:pt x="18" y="96"/>
                    <a:pt x="37" y="106"/>
                    <a:pt x="52" y="121"/>
                  </a:cubicBezTo>
                  <a:cubicBezTo>
                    <a:pt x="62" y="129"/>
                    <a:pt x="62" y="129"/>
                    <a:pt x="62" y="129"/>
                  </a:cubicBezTo>
                  <a:cubicBezTo>
                    <a:pt x="66" y="125"/>
                    <a:pt x="71" y="121"/>
                    <a:pt x="76" y="118"/>
                  </a:cubicBezTo>
                  <a:cubicBezTo>
                    <a:pt x="64" y="105"/>
                    <a:pt x="53" y="86"/>
                    <a:pt x="57" y="69"/>
                  </a:cubicBezTo>
                  <a:close/>
                  <a:moveTo>
                    <a:pt x="39" y="79"/>
                  </a:moveTo>
                  <a:cubicBezTo>
                    <a:pt x="35" y="85"/>
                    <a:pt x="27" y="85"/>
                    <a:pt x="23" y="79"/>
                  </a:cubicBezTo>
                  <a:cubicBezTo>
                    <a:pt x="20" y="74"/>
                    <a:pt x="18" y="66"/>
                    <a:pt x="22" y="62"/>
                  </a:cubicBezTo>
                  <a:cubicBezTo>
                    <a:pt x="23" y="59"/>
                    <a:pt x="26" y="57"/>
                    <a:pt x="28" y="57"/>
                  </a:cubicBezTo>
                  <a:cubicBezTo>
                    <a:pt x="31" y="57"/>
                    <a:pt x="34" y="58"/>
                    <a:pt x="36" y="60"/>
                  </a:cubicBezTo>
                  <a:cubicBezTo>
                    <a:pt x="40" y="65"/>
                    <a:pt x="43" y="73"/>
                    <a:pt x="39" y="79"/>
                  </a:cubicBezTo>
                  <a:close/>
                  <a:moveTo>
                    <a:pt x="51" y="34"/>
                  </a:moveTo>
                  <a:cubicBezTo>
                    <a:pt x="49" y="40"/>
                    <a:pt x="45" y="47"/>
                    <a:pt x="39" y="49"/>
                  </a:cubicBezTo>
                  <a:cubicBezTo>
                    <a:pt x="33" y="51"/>
                    <a:pt x="27" y="47"/>
                    <a:pt x="28" y="41"/>
                  </a:cubicBezTo>
                  <a:cubicBezTo>
                    <a:pt x="29" y="35"/>
                    <a:pt x="34" y="28"/>
                    <a:pt x="39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7" y="21"/>
                    <a:pt x="51" y="30"/>
                    <a:pt x="51" y="34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89" name="CustomShape 12"/>
            <p:cNvSpPr/>
            <p:nvPr/>
          </p:nvSpPr>
          <p:spPr>
            <a:xfrm>
              <a:off x="8688960" y="1406520"/>
              <a:ext cx="85320" cy="169560"/>
            </a:xfrm>
            <a:custGeom>
              <a:avLst/>
              <a:gdLst/>
              <a:ahLst/>
              <a:cxnLst/>
              <a:rect l="l" t="t" r="r" b="b"/>
              <a:pathLst>
                <a:path w="20" h="40">
                  <a:moveTo>
                    <a:pt x="1" y="0"/>
                  </a:moveTo>
                  <a:cubicBezTo>
                    <a:pt x="0" y="14"/>
                    <a:pt x="11" y="28"/>
                    <a:pt x="19" y="40"/>
                  </a:cubicBezTo>
                  <a:cubicBezTo>
                    <a:pt x="19" y="39"/>
                    <a:pt x="20" y="39"/>
                    <a:pt x="20" y="39"/>
                  </a:cubicBezTo>
                  <a:cubicBezTo>
                    <a:pt x="16" y="28"/>
                    <a:pt x="12" y="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0" name="CustomShape 13"/>
            <p:cNvSpPr/>
            <p:nvPr/>
          </p:nvSpPr>
          <p:spPr>
            <a:xfrm>
              <a:off x="8777520" y="1363680"/>
              <a:ext cx="55440" cy="186840"/>
            </a:xfrm>
            <a:custGeom>
              <a:avLst/>
              <a:gdLst/>
              <a:ahLst/>
              <a:cxnLst/>
              <a:rect l="l" t="t" r="r" b="b"/>
              <a:pathLst>
                <a:path w="13" h="44">
                  <a:moveTo>
                    <a:pt x="12" y="43"/>
                  </a:moveTo>
                  <a:cubicBezTo>
                    <a:pt x="12" y="43"/>
                    <a:pt x="13" y="43"/>
                    <a:pt x="13" y="43"/>
                  </a:cubicBezTo>
                  <a:cubicBezTo>
                    <a:pt x="9" y="30"/>
                    <a:pt x="10" y="11"/>
                    <a:pt x="1" y="0"/>
                  </a:cubicBezTo>
                  <a:cubicBezTo>
                    <a:pt x="0" y="15"/>
                    <a:pt x="6" y="30"/>
                    <a:pt x="10" y="44"/>
                  </a:cubicBezTo>
                  <a:cubicBezTo>
                    <a:pt x="11" y="44"/>
                    <a:pt x="11" y="44"/>
                    <a:pt x="1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1" name="CustomShape 14"/>
            <p:cNvSpPr/>
            <p:nvPr/>
          </p:nvSpPr>
          <p:spPr>
            <a:xfrm>
              <a:off x="8562600" y="1206720"/>
              <a:ext cx="55080" cy="68040"/>
            </a:xfrm>
            <a:custGeom>
              <a:avLst/>
              <a:gdLst/>
              <a:ahLst/>
              <a:cxnLst/>
              <a:rect l="l" t="t" r="r" b="b"/>
              <a:pathLst>
                <a:path w="13" h="16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6" y="3"/>
                    <a:pt x="3" y="7"/>
                    <a:pt x="2" y="10"/>
                  </a:cubicBezTo>
                  <a:cubicBezTo>
                    <a:pt x="1" y="11"/>
                    <a:pt x="0" y="14"/>
                    <a:pt x="1" y="15"/>
                  </a:cubicBezTo>
                  <a:cubicBezTo>
                    <a:pt x="2" y="16"/>
                    <a:pt x="5" y="16"/>
                    <a:pt x="6" y="15"/>
                  </a:cubicBezTo>
                  <a:cubicBezTo>
                    <a:pt x="9" y="14"/>
                    <a:pt x="12" y="10"/>
                    <a:pt x="13" y="6"/>
                  </a:cubicBezTo>
                  <a:cubicBezTo>
                    <a:pt x="13" y="5"/>
                    <a:pt x="13" y="3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2" name="CustomShape 15"/>
            <p:cNvSpPr/>
            <p:nvPr/>
          </p:nvSpPr>
          <p:spPr>
            <a:xfrm>
              <a:off x="8533800" y="1351080"/>
              <a:ext cx="45720" cy="75960"/>
            </a:xfrm>
            <a:custGeom>
              <a:avLst/>
              <a:gdLst/>
              <a:ahLst/>
              <a:cxnLst/>
              <a:rect l="l" t="t" r="r" b="b"/>
              <a:pathLst>
                <a:path w="11" h="18">
                  <a:moveTo>
                    <a:pt x="4" y="1"/>
                  </a:moveTo>
                  <a:cubicBezTo>
                    <a:pt x="3" y="1"/>
                    <a:pt x="2" y="2"/>
                    <a:pt x="1" y="2"/>
                  </a:cubicBezTo>
                  <a:cubicBezTo>
                    <a:pt x="0" y="6"/>
                    <a:pt x="0" y="10"/>
                    <a:pt x="2" y="13"/>
                  </a:cubicBezTo>
                  <a:cubicBezTo>
                    <a:pt x="4" y="16"/>
                    <a:pt x="8" y="18"/>
                    <a:pt x="10" y="13"/>
                  </a:cubicBezTo>
                  <a:cubicBezTo>
                    <a:pt x="11" y="10"/>
                    <a:pt x="9" y="5"/>
                    <a:pt x="7" y="3"/>
                  </a:cubicBezTo>
                  <a:cubicBezTo>
                    <a:pt x="6" y="2"/>
                    <a:pt x="5" y="0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3" name="CustomShape 16"/>
            <p:cNvSpPr/>
            <p:nvPr/>
          </p:nvSpPr>
          <p:spPr>
            <a:xfrm>
              <a:off x="8782200" y="1520640"/>
              <a:ext cx="21960" cy="42480"/>
            </a:xfrm>
            <a:custGeom>
              <a:avLst/>
              <a:gdLst/>
              <a:ahLst/>
              <a:cxnLst/>
              <a:rect l="l" t="t" r="r" b="b"/>
              <a:pathLst>
                <a:path w="5" h="10">
                  <a:moveTo>
                    <a:pt x="5" y="9"/>
                  </a:moveTo>
                  <a:cubicBezTo>
                    <a:pt x="3" y="6"/>
                    <a:pt x="2" y="3"/>
                    <a:pt x="0" y="0"/>
                  </a:cubicBezTo>
                  <a:cubicBezTo>
                    <a:pt x="1" y="3"/>
                    <a:pt x="2" y="7"/>
                    <a:pt x="2" y="10"/>
                  </a:cubicBezTo>
                  <a:cubicBezTo>
                    <a:pt x="3" y="10"/>
                    <a:pt x="4" y="9"/>
                    <a:pt x="5" y="9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4" name="CustomShape 17"/>
            <p:cNvSpPr/>
            <p:nvPr/>
          </p:nvSpPr>
          <p:spPr>
            <a:xfrm>
              <a:off x="8706600" y="1563480"/>
              <a:ext cx="250200" cy="203040"/>
            </a:xfrm>
            <a:custGeom>
              <a:avLst/>
              <a:gdLst/>
              <a:ahLst/>
              <a:cxnLst/>
              <a:rect l="l" t="t" r="r" b="b"/>
              <a:pathLst>
                <a:path w="59" h="48">
                  <a:moveTo>
                    <a:pt x="59" y="27"/>
                  </a:moveTo>
                  <a:cubicBezTo>
                    <a:pt x="58" y="24"/>
                    <a:pt x="57" y="21"/>
                    <a:pt x="55" y="18"/>
                  </a:cubicBezTo>
                  <a:cubicBezTo>
                    <a:pt x="48" y="18"/>
                    <a:pt x="41" y="18"/>
                    <a:pt x="34" y="20"/>
                  </a:cubicBezTo>
                  <a:cubicBezTo>
                    <a:pt x="29" y="22"/>
                    <a:pt x="24" y="24"/>
                    <a:pt x="20" y="28"/>
                  </a:cubicBezTo>
                  <a:cubicBezTo>
                    <a:pt x="18" y="30"/>
                    <a:pt x="17" y="32"/>
                    <a:pt x="15" y="34"/>
                  </a:cubicBezTo>
                  <a:cubicBezTo>
                    <a:pt x="14" y="34"/>
                    <a:pt x="13" y="33"/>
                    <a:pt x="13" y="32"/>
                  </a:cubicBezTo>
                  <a:cubicBezTo>
                    <a:pt x="12" y="23"/>
                    <a:pt x="24" y="16"/>
                    <a:pt x="32" y="13"/>
                  </a:cubicBezTo>
                  <a:cubicBezTo>
                    <a:pt x="38" y="11"/>
                    <a:pt x="46" y="10"/>
                    <a:pt x="53" y="11"/>
                  </a:cubicBezTo>
                  <a:cubicBezTo>
                    <a:pt x="51" y="8"/>
                    <a:pt x="50" y="4"/>
                    <a:pt x="49" y="0"/>
                  </a:cubicBezTo>
                  <a:cubicBezTo>
                    <a:pt x="44" y="1"/>
                    <a:pt x="40" y="2"/>
                    <a:pt x="35" y="3"/>
                  </a:cubicBezTo>
                  <a:cubicBezTo>
                    <a:pt x="22" y="7"/>
                    <a:pt x="9" y="14"/>
                    <a:pt x="0" y="24"/>
                  </a:cubicBezTo>
                  <a:cubicBezTo>
                    <a:pt x="4" y="32"/>
                    <a:pt x="8" y="40"/>
                    <a:pt x="11" y="48"/>
                  </a:cubicBezTo>
                  <a:cubicBezTo>
                    <a:pt x="20" y="36"/>
                    <a:pt x="44" y="26"/>
                    <a:pt x="59" y="27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5" name="CustomShape 18"/>
            <p:cNvSpPr/>
            <p:nvPr/>
          </p:nvSpPr>
          <p:spPr>
            <a:xfrm>
              <a:off x="8774280" y="1715760"/>
              <a:ext cx="194760" cy="110520"/>
            </a:xfrm>
            <a:custGeom>
              <a:avLst/>
              <a:gdLst/>
              <a:ahLst/>
              <a:cxnLst/>
              <a:rect l="l" t="t" r="r" b="b"/>
              <a:pathLst>
                <a:path w="46" h="26">
                  <a:moveTo>
                    <a:pt x="0" y="21"/>
                  </a:moveTo>
                  <a:cubicBezTo>
                    <a:pt x="16" y="26"/>
                    <a:pt x="33" y="23"/>
                    <a:pt x="44" y="5"/>
                  </a:cubicBezTo>
                  <a:cubicBezTo>
                    <a:pt x="45" y="4"/>
                    <a:pt x="45" y="2"/>
                    <a:pt x="46" y="0"/>
                  </a:cubicBezTo>
                  <a:cubicBezTo>
                    <a:pt x="37" y="1"/>
                    <a:pt x="29" y="1"/>
                    <a:pt x="20" y="5"/>
                  </a:cubicBezTo>
                  <a:cubicBezTo>
                    <a:pt x="11" y="8"/>
                    <a:pt x="5" y="13"/>
                    <a:pt x="0" y="21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6" name="CustomShape 19"/>
            <p:cNvSpPr/>
            <p:nvPr/>
          </p:nvSpPr>
          <p:spPr>
            <a:xfrm>
              <a:off x="8418240" y="1046880"/>
              <a:ext cx="596880" cy="808200"/>
            </a:xfrm>
            <a:custGeom>
              <a:avLst/>
              <a:gdLst/>
              <a:ahLst/>
              <a:cxnLst/>
              <a:rect l="l" t="t" r="r" b="b"/>
              <a:pathLst>
                <a:path w="141" h="191">
                  <a:moveTo>
                    <a:pt x="131" y="139"/>
                  </a:moveTo>
                  <a:cubicBezTo>
                    <a:pt x="128" y="133"/>
                    <a:pt x="126" y="127"/>
                    <a:pt x="124" y="122"/>
                  </a:cubicBezTo>
                  <a:cubicBezTo>
                    <a:pt x="124" y="121"/>
                    <a:pt x="124" y="121"/>
                    <a:pt x="124" y="121"/>
                  </a:cubicBezTo>
                  <a:cubicBezTo>
                    <a:pt x="122" y="106"/>
                    <a:pt x="132" y="93"/>
                    <a:pt x="134" y="78"/>
                  </a:cubicBezTo>
                  <a:cubicBezTo>
                    <a:pt x="135" y="65"/>
                    <a:pt x="135" y="50"/>
                    <a:pt x="128" y="38"/>
                  </a:cubicBezTo>
                  <a:cubicBezTo>
                    <a:pt x="114" y="11"/>
                    <a:pt x="86" y="0"/>
                    <a:pt x="57" y="10"/>
                  </a:cubicBezTo>
                  <a:cubicBezTo>
                    <a:pt x="30" y="18"/>
                    <a:pt x="8" y="42"/>
                    <a:pt x="4" y="70"/>
                  </a:cubicBezTo>
                  <a:cubicBezTo>
                    <a:pt x="0" y="104"/>
                    <a:pt x="37" y="127"/>
                    <a:pt x="60" y="145"/>
                  </a:cubicBezTo>
                  <a:cubicBezTo>
                    <a:pt x="63" y="152"/>
                    <a:pt x="63" y="152"/>
                    <a:pt x="63" y="152"/>
                  </a:cubicBezTo>
                  <a:cubicBezTo>
                    <a:pt x="65" y="155"/>
                    <a:pt x="66" y="158"/>
                    <a:pt x="68" y="162"/>
                  </a:cubicBezTo>
                  <a:cubicBezTo>
                    <a:pt x="69" y="165"/>
                    <a:pt x="70" y="168"/>
                    <a:pt x="72" y="172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9" y="184"/>
                    <a:pt x="79" y="184"/>
                    <a:pt x="79" y="184"/>
                  </a:cubicBezTo>
                  <a:cubicBezTo>
                    <a:pt x="79" y="184"/>
                    <a:pt x="79" y="184"/>
                    <a:pt x="79" y="184"/>
                  </a:cubicBezTo>
                  <a:cubicBezTo>
                    <a:pt x="79" y="185"/>
                    <a:pt x="80" y="185"/>
                    <a:pt x="80" y="185"/>
                  </a:cubicBezTo>
                  <a:cubicBezTo>
                    <a:pt x="86" y="187"/>
                    <a:pt x="86" y="187"/>
                    <a:pt x="86" y="187"/>
                  </a:cubicBezTo>
                  <a:cubicBezTo>
                    <a:pt x="96" y="191"/>
                    <a:pt x="108" y="190"/>
                    <a:pt x="119" y="183"/>
                  </a:cubicBezTo>
                  <a:cubicBezTo>
                    <a:pt x="125" y="179"/>
                    <a:pt x="131" y="173"/>
                    <a:pt x="136" y="165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4" y="144"/>
                    <a:pt x="132" y="141"/>
                    <a:pt x="131" y="139"/>
                  </a:cubicBezTo>
                  <a:close/>
                  <a:moveTo>
                    <a:pt x="64" y="139"/>
                  </a:moveTo>
                  <a:cubicBezTo>
                    <a:pt x="54" y="131"/>
                    <a:pt x="54" y="131"/>
                    <a:pt x="54" y="131"/>
                  </a:cubicBezTo>
                  <a:cubicBezTo>
                    <a:pt x="39" y="116"/>
                    <a:pt x="20" y="106"/>
                    <a:pt x="13" y="84"/>
                  </a:cubicBezTo>
                  <a:cubicBezTo>
                    <a:pt x="2" y="49"/>
                    <a:pt x="43" y="18"/>
                    <a:pt x="73" y="14"/>
                  </a:cubicBezTo>
                  <a:cubicBezTo>
                    <a:pt x="106" y="10"/>
                    <a:pt x="128" y="44"/>
                    <a:pt x="127" y="73"/>
                  </a:cubicBezTo>
                  <a:cubicBezTo>
                    <a:pt x="126" y="84"/>
                    <a:pt x="121" y="94"/>
                    <a:pt x="118" y="105"/>
                  </a:cubicBezTo>
                  <a:cubicBezTo>
                    <a:pt x="115" y="114"/>
                    <a:pt x="115" y="114"/>
                    <a:pt x="115" y="114"/>
                  </a:cubicBezTo>
                  <a:cubicBezTo>
                    <a:pt x="111" y="115"/>
                    <a:pt x="107" y="116"/>
                    <a:pt x="104" y="117"/>
                  </a:cubicBezTo>
                  <a:cubicBezTo>
                    <a:pt x="101" y="99"/>
                    <a:pt x="101" y="76"/>
                    <a:pt x="85" y="65"/>
                  </a:cubicBezTo>
                  <a:cubicBezTo>
                    <a:pt x="84" y="64"/>
                    <a:pt x="81" y="65"/>
                    <a:pt x="80" y="67"/>
                  </a:cubicBezTo>
                  <a:cubicBezTo>
                    <a:pt x="78" y="76"/>
                    <a:pt x="79" y="86"/>
                    <a:pt x="81" y="96"/>
                  </a:cubicBezTo>
                  <a:cubicBezTo>
                    <a:pt x="77" y="87"/>
                    <a:pt x="71" y="79"/>
                    <a:pt x="63" y="77"/>
                  </a:cubicBezTo>
                  <a:cubicBezTo>
                    <a:pt x="61" y="76"/>
                    <a:pt x="59" y="77"/>
                    <a:pt x="59" y="79"/>
                  </a:cubicBezTo>
                  <a:cubicBezTo>
                    <a:pt x="55" y="96"/>
                    <a:pt x="66" y="115"/>
                    <a:pt x="78" y="128"/>
                  </a:cubicBezTo>
                  <a:cubicBezTo>
                    <a:pt x="73" y="131"/>
                    <a:pt x="68" y="135"/>
                    <a:pt x="64" y="139"/>
                  </a:cubicBezTo>
                  <a:close/>
                  <a:moveTo>
                    <a:pt x="86" y="75"/>
                  </a:moveTo>
                  <a:cubicBezTo>
                    <a:pt x="95" y="86"/>
                    <a:pt x="94" y="105"/>
                    <a:pt x="98" y="118"/>
                  </a:cubicBezTo>
                  <a:cubicBezTo>
                    <a:pt x="98" y="118"/>
                    <a:pt x="97" y="118"/>
                    <a:pt x="97" y="118"/>
                  </a:cubicBezTo>
                  <a:cubicBezTo>
                    <a:pt x="96" y="119"/>
                    <a:pt x="96" y="119"/>
                    <a:pt x="95" y="119"/>
                  </a:cubicBezTo>
                  <a:cubicBezTo>
                    <a:pt x="91" y="105"/>
                    <a:pt x="85" y="90"/>
                    <a:pt x="86" y="75"/>
                  </a:cubicBezTo>
                  <a:close/>
                  <a:moveTo>
                    <a:pt x="91" y="121"/>
                  </a:moveTo>
                  <a:cubicBezTo>
                    <a:pt x="90" y="121"/>
                    <a:pt x="89" y="122"/>
                    <a:pt x="88" y="122"/>
                  </a:cubicBezTo>
                  <a:cubicBezTo>
                    <a:pt x="88" y="119"/>
                    <a:pt x="87" y="115"/>
                    <a:pt x="86" y="112"/>
                  </a:cubicBezTo>
                  <a:cubicBezTo>
                    <a:pt x="88" y="115"/>
                    <a:pt x="89" y="118"/>
                    <a:pt x="91" y="121"/>
                  </a:cubicBezTo>
                  <a:close/>
                  <a:moveTo>
                    <a:pt x="84" y="124"/>
                  </a:moveTo>
                  <a:cubicBezTo>
                    <a:pt x="84" y="124"/>
                    <a:pt x="83" y="124"/>
                    <a:pt x="83" y="125"/>
                  </a:cubicBezTo>
                  <a:cubicBezTo>
                    <a:pt x="75" y="113"/>
                    <a:pt x="64" y="99"/>
                    <a:pt x="65" y="85"/>
                  </a:cubicBezTo>
                  <a:cubicBezTo>
                    <a:pt x="76" y="92"/>
                    <a:pt x="80" y="113"/>
                    <a:pt x="84" y="124"/>
                  </a:cubicBezTo>
                  <a:close/>
                  <a:moveTo>
                    <a:pt x="79" y="170"/>
                  </a:moveTo>
                  <a:cubicBezTo>
                    <a:pt x="76" y="162"/>
                    <a:pt x="72" y="154"/>
                    <a:pt x="68" y="146"/>
                  </a:cubicBezTo>
                  <a:cubicBezTo>
                    <a:pt x="77" y="136"/>
                    <a:pt x="90" y="129"/>
                    <a:pt x="103" y="125"/>
                  </a:cubicBezTo>
                  <a:cubicBezTo>
                    <a:pt x="108" y="124"/>
                    <a:pt x="112" y="123"/>
                    <a:pt x="117" y="122"/>
                  </a:cubicBezTo>
                  <a:cubicBezTo>
                    <a:pt x="118" y="126"/>
                    <a:pt x="119" y="130"/>
                    <a:pt x="121" y="133"/>
                  </a:cubicBezTo>
                  <a:cubicBezTo>
                    <a:pt x="114" y="132"/>
                    <a:pt x="106" y="133"/>
                    <a:pt x="100" y="135"/>
                  </a:cubicBezTo>
                  <a:cubicBezTo>
                    <a:pt x="92" y="138"/>
                    <a:pt x="80" y="145"/>
                    <a:pt x="81" y="154"/>
                  </a:cubicBezTo>
                  <a:cubicBezTo>
                    <a:pt x="81" y="155"/>
                    <a:pt x="82" y="156"/>
                    <a:pt x="83" y="156"/>
                  </a:cubicBezTo>
                  <a:cubicBezTo>
                    <a:pt x="85" y="154"/>
                    <a:pt x="86" y="152"/>
                    <a:pt x="88" y="150"/>
                  </a:cubicBezTo>
                  <a:cubicBezTo>
                    <a:pt x="92" y="146"/>
                    <a:pt x="97" y="144"/>
                    <a:pt x="102" y="142"/>
                  </a:cubicBezTo>
                  <a:cubicBezTo>
                    <a:pt x="109" y="140"/>
                    <a:pt x="116" y="140"/>
                    <a:pt x="123" y="140"/>
                  </a:cubicBezTo>
                  <a:cubicBezTo>
                    <a:pt x="125" y="143"/>
                    <a:pt x="126" y="146"/>
                    <a:pt x="127" y="149"/>
                  </a:cubicBezTo>
                  <a:cubicBezTo>
                    <a:pt x="112" y="148"/>
                    <a:pt x="88" y="158"/>
                    <a:pt x="79" y="170"/>
                  </a:cubicBezTo>
                  <a:close/>
                  <a:moveTo>
                    <a:pt x="128" y="163"/>
                  </a:moveTo>
                  <a:cubicBezTo>
                    <a:pt x="117" y="181"/>
                    <a:pt x="100" y="184"/>
                    <a:pt x="84" y="179"/>
                  </a:cubicBezTo>
                  <a:cubicBezTo>
                    <a:pt x="89" y="171"/>
                    <a:pt x="95" y="166"/>
                    <a:pt x="104" y="163"/>
                  </a:cubicBezTo>
                  <a:cubicBezTo>
                    <a:pt x="113" y="159"/>
                    <a:pt x="121" y="159"/>
                    <a:pt x="130" y="158"/>
                  </a:cubicBezTo>
                  <a:cubicBezTo>
                    <a:pt x="129" y="160"/>
                    <a:pt x="129" y="162"/>
                    <a:pt x="128" y="16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7" name="CustomShape 20"/>
            <p:cNvSpPr/>
            <p:nvPr/>
          </p:nvSpPr>
          <p:spPr>
            <a:xfrm>
              <a:off x="8541720" y="1178280"/>
              <a:ext cx="101160" cy="126360"/>
            </a:xfrm>
            <a:custGeom>
              <a:avLst/>
              <a:gdLst/>
              <a:ahLst/>
              <a:cxnLst/>
              <a:rect l="l" t="t" r="r" b="b"/>
              <a:pathLst>
                <a:path w="24" h="30">
                  <a:moveTo>
                    <a:pt x="14" y="4"/>
                  </a:moveTo>
                  <a:cubicBezTo>
                    <a:pt x="14" y="4"/>
                    <a:pt x="14" y="4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7" y="7"/>
                    <a:pt x="2" y="14"/>
                    <a:pt x="1" y="20"/>
                  </a:cubicBezTo>
                  <a:cubicBezTo>
                    <a:pt x="0" y="26"/>
                    <a:pt x="6" y="30"/>
                    <a:pt x="12" y="28"/>
                  </a:cubicBezTo>
                  <a:cubicBezTo>
                    <a:pt x="18" y="26"/>
                    <a:pt x="22" y="19"/>
                    <a:pt x="24" y="13"/>
                  </a:cubicBezTo>
                  <a:cubicBezTo>
                    <a:pt x="24" y="9"/>
                    <a:pt x="20" y="0"/>
                    <a:pt x="14" y="4"/>
                  </a:cubicBezTo>
                  <a:close/>
                  <a:moveTo>
                    <a:pt x="18" y="13"/>
                  </a:moveTo>
                  <a:cubicBezTo>
                    <a:pt x="17" y="17"/>
                    <a:pt x="14" y="21"/>
                    <a:pt x="11" y="22"/>
                  </a:cubicBezTo>
                  <a:cubicBezTo>
                    <a:pt x="10" y="23"/>
                    <a:pt x="7" y="23"/>
                    <a:pt x="6" y="22"/>
                  </a:cubicBezTo>
                  <a:cubicBezTo>
                    <a:pt x="5" y="21"/>
                    <a:pt x="6" y="18"/>
                    <a:pt x="7" y="17"/>
                  </a:cubicBezTo>
                  <a:cubicBezTo>
                    <a:pt x="8" y="14"/>
                    <a:pt x="11" y="10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7" y="8"/>
                    <a:pt x="17" y="9"/>
                  </a:cubicBezTo>
                  <a:cubicBezTo>
                    <a:pt x="18" y="10"/>
                    <a:pt x="18" y="12"/>
                    <a:pt x="18" y="1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8" name="CustomShape 21"/>
            <p:cNvSpPr/>
            <p:nvPr/>
          </p:nvSpPr>
          <p:spPr>
            <a:xfrm>
              <a:off x="8503920" y="1330560"/>
              <a:ext cx="106200" cy="118800"/>
            </a:xfrm>
            <a:custGeom>
              <a:avLst/>
              <a:gdLst/>
              <a:ahLst/>
              <a:cxnLst/>
              <a:rect l="l" t="t" r="r" b="b"/>
              <a:pathLst>
                <a:path w="25" h="28">
                  <a:moveTo>
                    <a:pt x="10" y="0"/>
                  </a:moveTo>
                  <a:cubicBezTo>
                    <a:pt x="8" y="0"/>
                    <a:pt x="5" y="2"/>
                    <a:pt x="4" y="5"/>
                  </a:cubicBezTo>
                  <a:cubicBezTo>
                    <a:pt x="0" y="9"/>
                    <a:pt x="2" y="17"/>
                    <a:pt x="5" y="22"/>
                  </a:cubicBezTo>
                  <a:cubicBezTo>
                    <a:pt x="9" y="28"/>
                    <a:pt x="17" y="28"/>
                    <a:pt x="21" y="22"/>
                  </a:cubicBezTo>
                  <a:cubicBezTo>
                    <a:pt x="25" y="16"/>
                    <a:pt x="22" y="8"/>
                    <a:pt x="18" y="3"/>
                  </a:cubicBezTo>
                  <a:cubicBezTo>
                    <a:pt x="16" y="1"/>
                    <a:pt x="13" y="0"/>
                    <a:pt x="10" y="0"/>
                  </a:cubicBezTo>
                  <a:close/>
                  <a:moveTo>
                    <a:pt x="17" y="18"/>
                  </a:moveTo>
                  <a:cubicBezTo>
                    <a:pt x="15" y="23"/>
                    <a:pt x="11" y="21"/>
                    <a:pt x="9" y="18"/>
                  </a:cubicBezTo>
                  <a:cubicBezTo>
                    <a:pt x="7" y="15"/>
                    <a:pt x="7" y="11"/>
                    <a:pt x="8" y="7"/>
                  </a:cubicBezTo>
                  <a:cubicBezTo>
                    <a:pt x="9" y="7"/>
                    <a:pt x="10" y="6"/>
                    <a:pt x="11" y="6"/>
                  </a:cubicBezTo>
                  <a:cubicBezTo>
                    <a:pt x="12" y="5"/>
                    <a:pt x="13" y="7"/>
                    <a:pt x="14" y="8"/>
                  </a:cubicBezTo>
                  <a:cubicBezTo>
                    <a:pt x="16" y="10"/>
                    <a:pt x="18" y="15"/>
                    <a:pt x="17" y="1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99" name="CustomShape 22"/>
            <p:cNvSpPr/>
            <p:nvPr/>
          </p:nvSpPr>
          <p:spPr>
            <a:xfrm>
              <a:off x="9104040" y="1308240"/>
              <a:ext cx="177120" cy="60120"/>
            </a:xfrm>
            <a:custGeom>
              <a:avLst/>
              <a:gdLst/>
              <a:ahLst/>
              <a:cxnLst/>
              <a:rect l="l" t="t" r="r" b="b"/>
              <a:pathLst>
                <a:path w="42" h="14">
                  <a:moveTo>
                    <a:pt x="39" y="0"/>
                  </a:moveTo>
                  <a:cubicBezTo>
                    <a:pt x="27" y="0"/>
                    <a:pt x="15" y="5"/>
                    <a:pt x="3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16" y="10"/>
                    <a:pt x="29" y="8"/>
                    <a:pt x="40" y="3"/>
                  </a:cubicBezTo>
                  <a:cubicBezTo>
                    <a:pt x="42" y="2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0" name="CustomShape 23"/>
            <p:cNvSpPr/>
            <p:nvPr/>
          </p:nvSpPr>
          <p:spPr>
            <a:xfrm>
              <a:off x="9028080" y="996120"/>
              <a:ext cx="110880" cy="156600"/>
            </a:xfrm>
            <a:custGeom>
              <a:avLst/>
              <a:gdLst/>
              <a:ahLst/>
              <a:cxnLst/>
              <a:rect l="l" t="t" r="r" b="b"/>
              <a:pathLst>
                <a:path w="26" h="37">
                  <a:moveTo>
                    <a:pt x="22" y="1"/>
                  </a:moveTo>
                  <a:cubicBezTo>
                    <a:pt x="17" y="5"/>
                    <a:pt x="14" y="11"/>
                    <a:pt x="11" y="15"/>
                  </a:cubicBezTo>
                  <a:cubicBezTo>
                    <a:pt x="7" y="21"/>
                    <a:pt x="3" y="27"/>
                    <a:pt x="1" y="33"/>
                  </a:cubicBezTo>
                  <a:cubicBezTo>
                    <a:pt x="0" y="35"/>
                    <a:pt x="3" y="37"/>
                    <a:pt x="4" y="35"/>
                  </a:cubicBezTo>
                  <a:cubicBezTo>
                    <a:pt x="8" y="29"/>
                    <a:pt x="12" y="24"/>
                    <a:pt x="16" y="19"/>
                  </a:cubicBezTo>
                  <a:cubicBezTo>
                    <a:pt x="19" y="14"/>
                    <a:pt x="24" y="9"/>
                    <a:pt x="25" y="3"/>
                  </a:cubicBezTo>
                  <a:cubicBezTo>
                    <a:pt x="26" y="1"/>
                    <a:pt x="23" y="0"/>
                    <a:pt x="22" y="1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1" name="CustomShape 24"/>
            <p:cNvSpPr/>
            <p:nvPr/>
          </p:nvSpPr>
          <p:spPr>
            <a:xfrm>
              <a:off x="8731800" y="778680"/>
              <a:ext cx="45720" cy="179280"/>
            </a:xfrm>
            <a:custGeom>
              <a:avLst/>
              <a:gdLst/>
              <a:ahLst/>
              <a:cxnLst/>
              <a:rect l="l" t="t" r="r" b="b"/>
              <a:pathLst>
                <a:path w="11" h="42">
                  <a:moveTo>
                    <a:pt x="3" y="22"/>
                  </a:moveTo>
                  <a:cubicBezTo>
                    <a:pt x="3" y="28"/>
                    <a:pt x="3" y="34"/>
                    <a:pt x="5" y="40"/>
                  </a:cubicBezTo>
                  <a:cubicBezTo>
                    <a:pt x="5" y="42"/>
                    <a:pt x="7" y="42"/>
                    <a:pt x="8" y="40"/>
                  </a:cubicBezTo>
                  <a:cubicBezTo>
                    <a:pt x="11" y="29"/>
                    <a:pt x="9" y="1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9"/>
                    <a:pt x="3" y="16"/>
                    <a:pt x="3" y="22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2" name="CustomShape 25"/>
            <p:cNvSpPr/>
            <p:nvPr/>
          </p:nvSpPr>
          <p:spPr>
            <a:xfrm>
              <a:off x="8334720" y="952920"/>
              <a:ext cx="109080" cy="126720"/>
            </a:xfrm>
            <a:custGeom>
              <a:avLst/>
              <a:gdLst/>
              <a:ahLst/>
              <a:cxnLst/>
              <a:rect l="l" t="t" r="r" b="b"/>
              <a:pathLst>
                <a:path w="26" h="30">
                  <a:moveTo>
                    <a:pt x="22" y="29"/>
                  </a:moveTo>
                  <a:cubicBezTo>
                    <a:pt x="24" y="30"/>
                    <a:pt x="26" y="28"/>
                    <a:pt x="25" y="26"/>
                  </a:cubicBezTo>
                  <a:cubicBezTo>
                    <a:pt x="20" y="17"/>
                    <a:pt x="12" y="9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8" y="13"/>
                    <a:pt x="14" y="23"/>
                    <a:pt x="22" y="29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3" name="CustomShape 26"/>
            <p:cNvSpPr/>
            <p:nvPr/>
          </p:nvSpPr>
          <p:spPr>
            <a:xfrm>
              <a:off x="8185680" y="1305000"/>
              <a:ext cx="194400" cy="83880"/>
            </a:xfrm>
            <a:custGeom>
              <a:avLst/>
              <a:gdLst/>
              <a:ahLst/>
              <a:cxnLst/>
              <a:rect l="l" t="t" r="r" b="b"/>
              <a:pathLst>
                <a:path w="46" h="20">
                  <a:moveTo>
                    <a:pt x="44" y="16"/>
                  </a:moveTo>
                  <a:cubicBezTo>
                    <a:pt x="32" y="7"/>
                    <a:pt x="17" y="4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14" y="10"/>
                    <a:pt x="28" y="16"/>
                    <a:pt x="42" y="19"/>
                  </a:cubicBezTo>
                  <a:cubicBezTo>
                    <a:pt x="45" y="20"/>
                    <a:pt x="46" y="17"/>
                    <a:pt x="44" y="16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4" name="CustomShape 27"/>
            <p:cNvSpPr/>
            <p:nvPr/>
          </p:nvSpPr>
          <p:spPr>
            <a:xfrm>
              <a:off x="8266320" y="1576440"/>
              <a:ext cx="181800" cy="126360"/>
            </a:xfrm>
            <a:custGeom>
              <a:avLst/>
              <a:gdLst/>
              <a:ahLst/>
              <a:cxnLst/>
              <a:rect l="l" t="t" r="r" b="b"/>
              <a:pathLst>
                <a:path w="43" h="30">
                  <a:moveTo>
                    <a:pt x="41" y="0"/>
                  </a:moveTo>
                  <a:cubicBezTo>
                    <a:pt x="25" y="2"/>
                    <a:pt x="12" y="15"/>
                    <a:pt x="2" y="25"/>
                  </a:cubicBezTo>
                  <a:cubicBezTo>
                    <a:pt x="0" y="27"/>
                    <a:pt x="2" y="30"/>
                    <a:pt x="4" y="28"/>
                  </a:cubicBezTo>
                  <a:cubicBezTo>
                    <a:pt x="10" y="24"/>
                    <a:pt x="16" y="20"/>
                    <a:pt x="22" y="15"/>
                  </a:cubicBezTo>
                  <a:cubicBezTo>
                    <a:pt x="29" y="11"/>
                    <a:pt x="35" y="8"/>
                    <a:pt x="42" y="4"/>
                  </a:cubicBezTo>
                  <a:cubicBezTo>
                    <a:pt x="43" y="3"/>
                    <a:pt x="43" y="0"/>
                    <a:pt x="41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5" name="CustomShape 28"/>
            <p:cNvSpPr/>
            <p:nvPr/>
          </p:nvSpPr>
          <p:spPr>
            <a:xfrm>
              <a:off x="8511840" y="1814040"/>
              <a:ext cx="118800" cy="139320"/>
            </a:xfrm>
            <a:custGeom>
              <a:avLst/>
              <a:gdLst/>
              <a:ahLst/>
              <a:cxnLst/>
              <a:rect l="l" t="t" r="r" b="b"/>
              <a:pathLst>
                <a:path w="28" h="33">
                  <a:moveTo>
                    <a:pt x="24" y="1"/>
                  </a:moveTo>
                  <a:cubicBezTo>
                    <a:pt x="15" y="8"/>
                    <a:pt x="9" y="19"/>
                    <a:pt x="2" y="27"/>
                  </a:cubicBezTo>
                  <a:cubicBezTo>
                    <a:pt x="0" y="30"/>
                    <a:pt x="3" y="33"/>
                    <a:pt x="5" y="31"/>
                  </a:cubicBezTo>
                  <a:cubicBezTo>
                    <a:pt x="13" y="23"/>
                    <a:pt x="22" y="14"/>
                    <a:pt x="27" y="4"/>
                  </a:cubicBezTo>
                  <a:cubicBezTo>
                    <a:pt x="28" y="2"/>
                    <a:pt x="26" y="0"/>
                    <a:pt x="24" y="1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6" name="CustomShape 29"/>
            <p:cNvSpPr/>
            <p:nvPr/>
          </p:nvSpPr>
          <p:spPr>
            <a:xfrm>
              <a:off x="5063760" y="935640"/>
              <a:ext cx="292680" cy="326160"/>
            </a:xfrm>
            <a:custGeom>
              <a:avLst/>
              <a:gdLst/>
              <a:ahLst/>
              <a:cxnLst/>
              <a:rect l="l" t="t" r="r" b="b"/>
              <a:pathLst>
                <a:path w="69" h="77">
                  <a:moveTo>
                    <a:pt x="50" y="24"/>
                  </a:moveTo>
                  <a:cubicBezTo>
                    <a:pt x="47" y="25"/>
                    <a:pt x="46" y="22"/>
                    <a:pt x="47" y="20"/>
                  </a:cubicBezTo>
                  <a:cubicBezTo>
                    <a:pt x="49" y="15"/>
                    <a:pt x="52" y="6"/>
                    <a:pt x="43" y="8"/>
                  </a:cubicBezTo>
                  <a:cubicBezTo>
                    <a:pt x="38" y="10"/>
                    <a:pt x="34" y="13"/>
                    <a:pt x="31" y="17"/>
                  </a:cubicBezTo>
                  <a:cubicBezTo>
                    <a:pt x="29" y="19"/>
                    <a:pt x="27" y="19"/>
                    <a:pt x="26" y="17"/>
                  </a:cubicBezTo>
                  <a:cubicBezTo>
                    <a:pt x="24" y="12"/>
                    <a:pt x="17" y="0"/>
                    <a:pt x="14" y="11"/>
                  </a:cubicBezTo>
                  <a:cubicBezTo>
                    <a:pt x="12" y="17"/>
                    <a:pt x="13" y="23"/>
                    <a:pt x="16" y="28"/>
                  </a:cubicBezTo>
                  <a:cubicBezTo>
                    <a:pt x="16" y="29"/>
                    <a:pt x="16" y="30"/>
                    <a:pt x="16" y="30"/>
                  </a:cubicBezTo>
                  <a:cubicBezTo>
                    <a:pt x="16" y="31"/>
                    <a:pt x="16" y="32"/>
                    <a:pt x="15" y="33"/>
                  </a:cubicBezTo>
                  <a:cubicBezTo>
                    <a:pt x="9" y="36"/>
                    <a:pt x="0" y="44"/>
                    <a:pt x="5" y="51"/>
                  </a:cubicBezTo>
                  <a:cubicBezTo>
                    <a:pt x="10" y="58"/>
                    <a:pt x="19" y="53"/>
                    <a:pt x="24" y="49"/>
                  </a:cubicBezTo>
                  <a:cubicBezTo>
                    <a:pt x="26" y="48"/>
                    <a:pt x="28" y="50"/>
                    <a:pt x="28" y="52"/>
                  </a:cubicBezTo>
                  <a:cubicBezTo>
                    <a:pt x="29" y="58"/>
                    <a:pt x="32" y="77"/>
                    <a:pt x="43" y="71"/>
                  </a:cubicBezTo>
                  <a:cubicBezTo>
                    <a:pt x="51" y="67"/>
                    <a:pt x="52" y="57"/>
                    <a:pt x="48" y="49"/>
                  </a:cubicBezTo>
                  <a:cubicBezTo>
                    <a:pt x="48" y="47"/>
                    <a:pt x="48" y="45"/>
                    <a:pt x="50" y="45"/>
                  </a:cubicBezTo>
                  <a:cubicBezTo>
                    <a:pt x="57" y="43"/>
                    <a:pt x="69" y="39"/>
                    <a:pt x="69" y="29"/>
                  </a:cubicBezTo>
                  <a:cubicBezTo>
                    <a:pt x="68" y="19"/>
                    <a:pt x="56" y="22"/>
                    <a:pt x="50" y="24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CustomShape 30"/>
            <p:cNvSpPr/>
            <p:nvPr/>
          </p:nvSpPr>
          <p:spPr>
            <a:xfrm>
              <a:off x="4413240" y="1203480"/>
              <a:ext cx="790920" cy="587880"/>
            </a:xfrm>
            <a:custGeom>
              <a:avLst/>
              <a:gdLst/>
              <a:ahLst/>
              <a:cxnLst/>
              <a:rect l="l" t="t" r="r" b="b"/>
              <a:pathLst>
                <a:path w="187" h="139">
                  <a:moveTo>
                    <a:pt x="147" y="55"/>
                  </a:moveTo>
                  <a:cubicBezTo>
                    <a:pt x="144" y="55"/>
                    <a:pt x="143" y="52"/>
                    <a:pt x="144" y="50"/>
                  </a:cubicBezTo>
                  <a:cubicBezTo>
                    <a:pt x="158" y="36"/>
                    <a:pt x="141" y="30"/>
                    <a:pt x="133" y="33"/>
                  </a:cubicBezTo>
                  <a:cubicBezTo>
                    <a:pt x="131" y="34"/>
                    <a:pt x="128" y="34"/>
                    <a:pt x="126" y="35"/>
                  </a:cubicBezTo>
                  <a:cubicBezTo>
                    <a:pt x="124" y="35"/>
                    <a:pt x="120" y="36"/>
                    <a:pt x="118" y="35"/>
                  </a:cubicBezTo>
                  <a:cubicBezTo>
                    <a:pt x="113" y="32"/>
                    <a:pt x="111" y="28"/>
                    <a:pt x="111" y="21"/>
                  </a:cubicBezTo>
                  <a:cubicBezTo>
                    <a:pt x="112" y="17"/>
                    <a:pt x="115" y="7"/>
                    <a:pt x="108" y="4"/>
                  </a:cubicBezTo>
                  <a:cubicBezTo>
                    <a:pt x="100" y="0"/>
                    <a:pt x="92" y="6"/>
                    <a:pt x="86" y="11"/>
                  </a:cubicBezTo>
                  <a:cubicBezTo>
                    <a:pt x="79" y="18"/>
                    <a:pt x="73" y="25"/>
                    <a:pt x="68" y="34"/>
                  </a:cubicBezTo>
                  <a:cubicBezTo>
                    <a:pt x="68" y="34"/>
                    <a:pt x="67" y="34"/>
                    <a:pt x="67" y="34"/>
                  </a:cubicBezTo>
                  <a:cubicBezTo>
                    <a:pt x="66" y="36"/>
                    <a:pt x="63" y="37"/>
                    <a:pt x="62" y="35"/>
                  </a:cubicBezTo>
                  <a:cubicBezTo>
                    <a:pt x="58" y="26"/>
                    <a:pt x="48" y="20"/>
                    <a:pt x="43" y="31"/>
                  </a:cubicBezTo>
                  <a:cubicBezTo>
                    <a:pt x="40" y="38"/>
                    <a:pt x="40" y="45"/>
                    <a:pt x="40" y="52"/>
                  </a:cubicBezTo>
                  <a:cubicBezTo>
                    <a:pt x="41" y="55"/>
                    <a:pt x="37" y="56"/>
                    <a:pt x="35" y="55"/>
                  </a:cubicBezTo>
                  <a:cubicBezTo>
                    <a:pt x="33" y="53"/>
                    <a:pt x="19" y="42"/>
                    <a:pt x="16" y="48"/>
                  </a:cubicBezTo>
                  <a:cubicBezTo>
                    <a:pt x="14" y="52"/>
                    <a:pt x="15" y="57"/>
                    <a:pt x="16" y="61"/>
                  </a:cubicBezTo>
                  <a:cubicBezTo>
                    <a:pt x="19" y="71"/>
                    <a:pt x="25" y="81"/>
                    <a:pt x="34" y="87"/>
                  </a:cubicBezTo>
                  <a:cubicBezTo>
                    <a:pt x="35" y="88"/>
                    <a:pt x="36" y="91"/>
                    <a:pt x="34" y="92"/>
                  </a:cubicBezTo>
                  <a:cubicBezTo>
                    <a:pt x="28" y="98"/>
                    <a:pt x="19" y="102"/>
                    <a:pt x="13" y="108"/>
                  </a:cubicBezTo>
                  <a:cubicBezTo>
                    <a:pt x="0" y="119"/>
                    <a:pt x="8" y="133"/>
                    <a:pt x="23" y="133"/>
                  </a:cubicBezTo>
                  <a:cubicBezTo>
                    <a:pt x="41" y="132"/>
                    <a:pt x="56" y="123"/>
                    <a:pt x="73" y="118"/>
                  </a:cubicBezTo>
                  <a:cubicBezTo>
                    <a:pt x="84" y="115"/>
                    <a:pt x="94" y="113"/>
                    <a:pt x="102" y="123"/>
                  </a:cubicBezTo>
                  <a:cubicBezTo>
                    <a:pt x="104" y="125"/>
                    <a:pt x="106" y="128"/>
                    <a:pt x="108" y="131"/>
                  </a:cubicBezTo>
                  <a:cubicBezTo>
                    <a:pt x="114" y="139"/>
                    <a:pt x="126" y="139"/>
                    <a:pt x="130" y="128"/>
                  </a:cubicBezTo>
                  <a:cubicBezTo>
                    <a:pt x="134" y="119"/>
                    <a:pt x="135" y="109"/>
                    <a:pt x="134" y="99"/>
                  </a:cubicBezTo>
                  <a:cubicBezTo>
                    <a:pt x="134" y="97"/>
                    <a:pt x="135" y="96"/>
                    <a:pt x="136" y="96"/>
                  </a:cubicBezTo>
                  <a:cubicBezTo>
                    <a:pt x="150" y="93"/>
                    <a:pt x="168" y="86"/>
                    <a:pt x="176" y="73"/>
                  </a:cubicBezTo>
                  <a:cubicBezTo>
                    <a:pt x="187" y="56"/>
                    <a:pt x="157" y="55"/>
                    <a:pt x="147" y="55"/>
                  </a:cubicBezTo>
                  <a:close/>
                </a:path>
              </a:pathLst>
            </a:custGeom>
            <a:solidFill>
              <a:srgbClr val="5199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8" name="CustomShape 31"/>
            <p:cNvSpPr/>
            <p:nvPr/>
          </p:nvSpPr>
          <p:spPr>
            <a:xfrm>
              <a:off x="4413240" y="1305000"/>
              <a:ext cx="756360" cy="486720"/>
            </a:xfrm>
            <a:custGeom>
              <a:avLst/>
              <a:gdLst/>
              <a:ahLst/>
              <a:cxnLst/>
              <a:rect l="l" t="t" r="r" b="b"/>
              <a:pathLst>
                <a:path w="179" h="115">
                  <a:moveTo>
                    <a:pt x="130" y="58"/>
                  </a:moveTo>
                  <a:cubicBezTo>
                    <a:pt x="128" y="64"/>
                    <a:pt x="124" y="74"/>
                    <a:pt x="117" y="74"/>
                  </a:cubicBezTo>
                  <a:cubicBezTo>
                    <a:pt x="109" y="74"/>
                    <a:pt x="104" y="68"/>
                    <a:pt x="101" y="62"/>
                  </a:cubicBezTo>
                  <a:cubicBezTo>
                    <a:pt x="93" y="69"/>
                    <a:pt x="80" y="79"/>
                    <a:pt x="68" y="72"/>
                  </a:cubicBezTo>
                  <a:cubicBezTo>
                    <a:pt x="63" y="69"/>
                    <a:pt x="62" y="65"/>
                    <a:pt x="65" y="62"/>
                  </a:cubicBezTo>
                  <a:cubicBezTo>
                    <a:pt x="54" y="59"/>
                    <a:pt x="56" y="48"/>
                    <a:pt x="65" y="42"/>
                  </a:cubicBezTo>
                  <a:cubicBezTo>
                    <a:pt x="52" y="36"/>
                    <a:pt x="50" y="17"/>
                    <a:pt x="56" y="3"/>
                  </a:cubicBezTo>
                  <a:cubicBezTo>
                    <a:pt x="52" y="0"/>
                    <a:pt x="46" y="0"/>
                    <a:pt x="43" y="7"/>
                  </a:cubicBezTo>
                  <a:cubicBezTo>
                    <a:pt x="40" y="14"/>
                    <a:pt x="40" y="21"/>
                    <a:pt x="40" y="28"/>
                  </a:cubicBezTo>
                  <a:cubicBezTo>
                    <a:pt x="41" y="31"/>
                    <a:pt x="37" y="32"/>
                    <a:pt x="35" y="31"/>
                  </a:cubicBezTo>
                  <a:cubicBezTo>
                    <a:pt x="33" y="29"/>
                    <a:pt x="19" y="18"/>
                    <a:pt x="16" y="24"/>
                  </a:cubicBezTo>
                  <a:cubicBezTo>
                    <a:pt x="14" y="28"/>
                    <a:pt x="15" y="33"/>
                    <a:pt x="16" y="37"/>
                  </a:cubicBezTo>
                  <a:cubicBezTo>
                    <a:pt x="19" y="47"/>
                    <a:pt x="25" y="57"/>
                    <a:pt x="34" y="63"/>
                  </a:cubicBezTo>
                  <a:cubicBezTo>
                    <a:pt x="35" y="64"/>
                    <a:pt x="36" y="67"/>
                    <a:pt x="34" y="68"/>
                  </a:cubicBezTo>
                  <a:cubicBezTo>
                    <a:pt x="28" y="74"/>
                    <a:pt x="19" y="78"/>
                    <a:pt x="13" y="84"/>
                  </a:cubicBezTo>
                  <a:cubicBezTo>
                    <a:pt x="0" y="95"/>
                    <a:pt x="8" y="109"/>
                    <a:pt x="23" y="109"/>
                  </a:cubicBezTo>
                  <a:cubicBezTo>
                    <a:pt x="41" y="108"/>
                    <a:pt x="56" y="99"/>
                    <a:pt x="73" y="94"/>
                  </a:cubicBezTo>
                  <a:cubicBezTo>
                    <a:pt x="84" y="91"/>
                    <a:pt x="94" y="89"/>
                    <a:pt x="102" y="99"/>
                  </a:cubicBezTo>
                  <a:cubicBezTo>
                    <a:pt x="104" y="101"/>
                    <a:pt x="106" y="104"/>
                    <a:pt x="108" y="107"/>
                  </a:cubicBezTo>
                  <a:cubicBezTo>
                    <a:pt x="114" y="115"/>
                    <a:pt x="126" y="115"/>
                    <a:pt x="130" y="104"/>
                  </a:cubicBezTo>
                  <a:cubicBezTo>
                    <a:pt x="134" y="95"/>
                    <a:pt x="135" y="85"/>
                    <a:pt x="134" y="75"/>
                  </a:cubicBezTo>
                  <a:cubicBezTo>
                    <a:pt x="134" y="73"/>
                    <a:pt x="135" y="72"/>
                    <a:pt x="136" y="72"/>
                  </a:cubicBezTo>
                  <a:cubicBezTo>
                    <a:pt x="150" y="69"/>
                    <a:pt x="168" y="62"/>
                    <a:pt x="176" y="49"/>
                  </a:cubicBezTo>
                  <a:cubicBezTo>
                    <a:pt x="178" y="47"/>
                    <a:pt x="178" y="45"/>
                    <a:pt x="179" y="43"/>
                  </a:cubicBezTo>
                  <a:cubicBezTo>
                    <a:pt x="165" y="56"/>
                    <a:pt x="146" y="66"/>
                    <a:pt x="130" y="58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9" name="CustomShape 32"/>
            <p:cNvSpPr/>
            <p:nvPr/>
          </p:nvSpPr>
          <p:spPr>
            <a:xfrm>
              <a:off x="4403520" y="1109880"/>
              <a:ext cx="803880" cy="719640"/>
            </a:xfrm>
            <a:custGeom>
              <a:avLst/>
              <a:gdLst/>
              <a:ahLst/>
              <a:cxnLst/>
              <a:rect l="l" t="t" r="r" b="b"/>
              <a:pathLst>
                <a:path w="190" h="170">
                  <a:moveTo>
                    <a:pt x="186" y="83"/>
                  </a:moveTo>
                  <a:cubicBezTo>
                    <a:pt x="182" y="72"/>
                    <a:pt x="165" y="71"/>
                    <a:pt x="154" y="71"/>
                  </a:cubicBezTo>
                  <a:cubicBezTo>
                    <a:pt x="158" y="63"/>
                    <a:pt x="158" y="53"/>
                    <a:pt x="147" y="49"/>
                  </a:cubicBezTo>
                  <a:cubicBezTo>
                    <a:pt x="140" y="46"/>
                    <a:pt x="134" y="49"/>
                    <a:pt x="127" y="51"/>
                  </a:cubicBezTo>
                  <a:cubicBezTo>
                    <a:pt x="115" y="55"/>
                    <a:pt x="121" y="32"/>
                    <a:pt x="120" y="28"/>
                  </a:cubicBezTo>
                  <a:cubicBezTo>
                    <a:pt x="108" y="0"/>
                    <a:pt x="77" y="36"/>
                    <a:pt x="68" y="51"/>
                  </a:cubicBezTo>
                  <a:cubicBezTo>
                    <a:pt x="64" y="43"/>
                    <a:pt x="57" y="34"/>
                    <a:pt x="47" y="41"/>
                  </a:cubicBezTo>
                  <a:cubicBezTo>
                    <a:pt x="39" y="46"/>
                    <a:pt x="36" y="58"/>
                    <a:pt x="36" y="68"/>
                  </a:cubicBezTo>
                  <a:cubicBezTo>
                    <a:pt x="26" y="62"/>
                    <a:pt x="13" y="58"/>
                    <a:pt x="11" y="72"/>
                  </a:cubicBezTo>
                  <a:cubicBezTo>
                    <a:pt x="8" y="87"/>
                    <a:pt x="18" y="103"/>
                    <a:pt x="29" y="112"/>
                  </a:cubicBezTo>
                  <a:cubicBezTo>
                    <a:pt x="18" y="120"/>
                    <a:pt x="1" y="127"/>
                    <a:pt x="0" y="143"/>
                  </a:cubicBezTo>
                  <a:cubicBezTo>
                    <a:pt x="0" y="156"/>
                    <a:pt x="18" y="161"/>
                    <a:pt x="28" y="161"/>
                  </a:cubicBezTo>
                  <a:cubicBezTo>
                    <a:pt x="45" y="160"/>
                    <a:pt x="61" y="152"/>
                    <a:pt x="76" y="146"/>
                  </a:cubicBezTo>
                  <a:cubicBezTo>
                    <a:pt x="88" y="143"/>
                    <a:pt x="95" y="143"/>
                    <a:pt x="103" y="153"/>
                  </a:cubicBezTo>
                  <a:cubicBezTo>
                    <a:pt x="106" y="159"/>
                    <a:pt x="109" y="163"/>
                    <a:pt x="116" y="165"/>
                  </a:cubicBezTo>
                  <a:cubicBezTo>
                    <a:pt x="132" y="170"/>
                    <a:pt x="140" y="149"/>
                    <a:pt x="142" y="138"/>
                  </a:cubicBezTo>
                  <a:cubicBezTo>
                    <a:pt x="142" y="134"/>
                    <a:pt x="142" y="130"/>
                    <a:pt x="142" y="127"/>
                  </a:cubicBezTo>
                  <a:cubicBezTo>
                    <a:pt x="142" y="121"/>
                    <a:pt x="148" y="122"/>
                    <a:pt x="153" y="120"/>
                  </a:cubicBezTo>
                  <a:cubicBezTo>
                    <a:pt x="160" y="117"/>
                    <a:pt x="168" y="113"/>
                    <a:pt x="174" y="108"/>
                  </a:cubicBezTo>
                  <a:cubicBezTo>
                    <a:pt x="181" y="102"/>
                    <a:pt x="190" y="93"/>
                    <a:pt x="186" y="83"/>
                  </a:cubicBezTo>
                  <a:close/>
                  <a:moveTo>
                    <a:pt x="178" y="95"/>
                  </a:moveTo>
                  <a:cubicBezTo>
                    <a:pt x="170" y="108"/>
                    <a:pt x="152" y="115"/>
                    <a:pt x="138" y="118"/>
                  </a:cubicBezTo>
                  <a:cubicBezTo>
                    <a:pt x="137" y="118"/>
                    <a:pt x="136" y="119"/>
                    <a:pt x="136" y="121"/>
                  </a:cubicBezTo>
                  <a:cubicBezTo>
                    <a:pt x="137" y="131"/>
                    <a:pt x="136" y="141"/>
                    <a:pt x="132" y="150"/>
                  </a:cubicBezTo>
                  <a:cubicBezTo>
                    <a:pt x="128" y="161"/>
                    <a:pt x="116" y="161"/>
                    <a:pt x="110" y="153"/>
                  </a:cubicBezTo>
                  <a:cubicBezTo>
                    <a:pt x="108" y="150"/>
                    <a:pt x="106" y="147"/>
                    <a:pt x="104" y="145"/>
                  </a:cubicBezTo>
                  <a:cubicBezTo>
                    <a:pt x="96" y="135"/>
                    <a:pt x="86" y="137"/>
                    <a:pt x="75" y="140"/>
                  </a:cubicBezTo>
                  <a:cubicBezTo>
                    <a:pt x="58" y="145"/>
                    <a:pt x="43" y="154"/>
                    <a:pt x="25" y="155"/>
                  </a:cubicBezTo>
                  <a:cubicBezTo>
                    <a:pt x="10" y="155"/>
                    <a:pt x="2" y="141"/>
                    <a:pt x="15" y="130"/>
                  </a:cubicBezTo>
                  <a:cubicBezTo>
                    <a:pt x="21" y="124"/>
                    <a:pt x="30" y="120"/>
                    <a:pt x="36" y="114"/>
                  </a:cubicBezTo>
                  <a:cubicBezTo>
                    <a:pt x="38" y="113"/>
                    <a:pt x="37" y="110"/>
                    <a:pt x="36" y="109"/>
                  </a:cubicBezTo>
                  <a:cubicBezTo>
                    <a:pt x="27" y="103"/>
                    <a:pt x="21" y="93"/>
                    <a:pt x="18" y="83"/>
                  </a:cubicBezTo>
                  <a:cubicBezTo>
                    <a:pt x="17" y="79"/>
                    <a:pt x="16" y="74"/>
                    <a:pt x="18" y="70"/>
                  </a:cubicBezTo>
                  <a:cubicBezTo>
                    <a:pt x="21" y="64"/>
                    <a:pt x="35" y="75"/>
                    <a:pt x="37" y="77"/>
                  </a:cubicBezTo>
                  <a:cubicBezTo>
                    <a:pt x="39" y="78"/>
                    <a:pt x="43" y="77"/>
                    <a:pt x="42" y="74"/>
                  </a:cubicBezTo>
                  <a:cubicBezTo>
                    <a:pt x="42" y="67"/>
                    <a:pt x="42" y="60"/>
                    <a:pt x="45" y="53"/>
                  </a:cubicBezTo>
                  <a:cubicBezTo>
                    <a:pt x="50" y="42"/>
                    <a:pt x="60" y="48"/>
                    <a:pt x="64" y="57"/>
                  </a:cubicBezTo>
                  <a:cubicBezTo>
                    <a:pt x="65" y="59"/>
                    <a:pt x="68" y="58"/>
                    <a:pt x="69" y="56"/>
                  </a:cubicBezTo>
                  <a:cubicBezTo>
                    <a:pt x="69" y="56"/>
                    <a:pt x="70" y="56"/>
                    <a:pt x="70" y="56"/>
                  </a:cubicBezTo>
                  <a:cubicBezTo>
                    <a:pt x="75" y="47"/>
                    <a:pt x="81" y="40"/>
                    <a:pt x="88" y="33"/>
                  </a:cubicBezTo>
                  <a:cubicBezTo>
                    <a:pt x="94" y="28"/>
                    <a:pt x="102" y="22"/>
                    <a:pt x="110" y="26"/>
                  </a:cubicBezTo>
                  <a:cubicBezTo>
                    <a:pt x="117" y="29"/>
                    <a:pt x="114" y="39"/>
                    <a:pt x="113" y="43"/>
                  </a:cubicBezTo>
                  <a:cubicBezTo>
                    <a:pt x="113" y="50"/>
                    <a:pt x="115" y="54"/>
                    <a:pt x="120" y="57"/>
                  </a:cubicBezTo>
                  <a:cubicBezTo>
                    <a:pt x="122" y="58"/>
                    <a:pt x="126" y="57"/>
                    <a:pt x="128" y="57"/>
                  </a:cubicBezTo>
                  <a:cubicBezTo>
                    <a:pt x="130" y="56"/>
                    <a:pt x="133" y="56"/>
                    <a:pt x="135" y="55"/>
                  </a:cubicBezTo>
                  <a:cubicBezTo>
                    <a:pt x="143" y="52"/>
                    <a:pt x="160" y="58"/>
                    <a:pt x="146" y="72"/>
                  </a:cubicBezTo>
                  <a:cubicBezTo>
                    <a:pt x="145" y="74"/>
                    <a:pt x="146" y="77"/>
                    <a:pt x="149" y="77"/>
                  </a:cubicBezTo>
                  <a:cubicBezTo>
                    <a:pt x="159" y="77"/>
                    <a:pt x="189" y="78"/>
                    <a:pt x="178" y="9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CustomShape 33"/>
            <p:cNvSpPr/>
            <p:nvPr/>
          </p:nvSpPr>
          <p:spPr>
            <a:xfrm>
              <a:off x="5043240" y="923040"/>
              <a:ext cx="338400" cy="356400"/>
            </a:xfrm>
            <a:custGeom>
              <a:avLst/>
              <a:gdLst/>
              <a:ahLst/>
              <a:cxnLst/>
              <a:rect l="l" t="t" r="r" b="b"/>
              <a:pathLst>
                <a:path w="80" h="84">
                  <a:moveTo>
                    <a:pt x="79" y="31"/>
                  </a:moveTo>
                  <a:cubicBezTo>
                    <a:pt x="79" y="20"/>
                    <a:pt x="67" y="19"/>
                    <a:pt x="59" y="20"/>
                  </a:cubicBezTo>
                  <a:cubicBezTo>
                    <a:pt x="60" y="15"/>
                    <a:pt x="60" y="8"/>
                    <a:pt x="54" y="6"/>
                  </a:cubicBezTo>
                  <a:cubicBezTo>
                    <a:pt x="47" y="3"/>
                    <a:pt x="39" y="9"/>
                    <a:pt x="34" y="14"/>
                  </a:cubicBezTo>
                  <a:cubicBezTo>
                    <a:pt x="31" y="7"/>
                    <a:pt x="24" y="0"/>
                    <a:pt x="17" y="6"/>
                  </a:cubicBezTo>
                  <a:cubicBezTo>
                    <a:pt x="11" y="13"/>
                    <a:pt x="11" y="24"/>
                    <a:pt x="16" y="32"/>
                  </a:cubicBezTo>
                  <a:cubicBezTo>
                    <a:pt x="8" y="37"/>
                    <a:pt x="0" y="46"/>
                    <a:pt x="5" y="56"/>
                  </a:cubicBezTo>
                  <a:cubicBezTo>
                    <a:pt x="10" y="66"/>
                    <a:pt x="20" y="64"/>
                    <a:pt x="28" y="60"/>
                  </a:cubicBezTo>
                  <a:cubicBezTo>
                    <a:pt x="30" y="71"/>
                    <a:pt x="36" y="84"/>
                    <a:pt x="49" y="80"/>
                  </a:cubicBezTo>
                  <a:cubicBezTo>
                    <a:pt x="61" y="76"/>
                    <a:pt x="63" y="63"/>
                    <a:pt x="59" y="52"/>
                  </a:cubicBezTo>
                  <a:cubicBezTo>
                    <a:pt x="70" y="50"/>
                    <a:pt x="80" y="43"/>
                    <a:pt x="79" y="31"/>
                  </a:cubicBezTo>
                  <a:close/>
                  <a:moveTo>
                    <a:pt x="55" y="48"/>
                  </a:moveTo>
                  <a:cubicBezTo>
                    <a:pt x="53" y="48"/>
                    <a:pt x="53" y="50"/>
                    <a:pt x="53" y="52"/>
                  </a:cubicBezTo>
                  <a:cubicBezTo>
                    <a:pt x="57" y="60"/>
                    <a:pt x="56" y="70"/>
                    <a:pt x="48" y="74"/>
                  </a:cubicBezTo>
                  <a:cubicBezTo>
                    <a:pt x="37" y="80"/>
                    <a:pt x="34" y="61"/>
                    <a:pt x="33" y="55"/>
                  </a:cubicBezTo>
                  <a:cubicBezTo>
                    <a:pt x="33" y="53"/>
                    <a:pt x="31" y="51"/>
                    <a:pt x="29" y="52"/>
                  </a:cubicBezTo>
                  <a:cubicBezTo>
                    <a:pt x="24" y="56"/>
                    <a:pt x="15" y="61"/>
                    <a:pt x="10" y="54"/>
                  </a:cubicBezTo>
                  <a:cubicBezTo>
                    <a:pt x="5" y="47"/>
                    <a:pt x="14" y="39"/>
                    <a:pt x="20" y="36"/>
                  </a:cubicBezTo>
                  <a:cubicBezTo>
                    <a:pt x="21" y="35"/>
                    <a:pt x="21" y="34"/>
                    <a:pt x="21" y="33"/>
                  </a:cubicBezTo>
                  <a:cubicBezTo>
                    <a:pt x="21" y="33"/>
                    <a:pt x="21" y="32"/>
                    <a:pt x="21" y="31"/>
                  </a:cubicBezTo>
                  <a:cubicBezTo>
                    <a:pt x="18" y="26"/>
                    <a:pt x="17" y="20"/>
                    <a:pt x="19" y="14"/>
                  </a:cubicBezTo>
                  <a:cubicBezTo>
                    <a:pt x="22" y="3"/>
                    <a:pt x="29" y="15"/>
                    <a:pt x="31" y="20"/>
                  </a:cubicBezTo>
                  <a:cubicBezTo>
                    <a:pt x="32" y="22"/>
                    <a:pt x="34" y="22"/>
                    <a:pt x="36" y="20"/>
                  </a:cubicBezTo>
                  <a:cubicBezTo>
                    <a:pt x="39" y="16"/>
                    <a:pt x="43" y="13"/>
                    <a:pt x="48" y="11"/>
                  </a:cubicBezTo>
                  <a:cubicBezTo>
                    <a:pt x="57" y="9"/>
                    <a:pt x="54" y="18"/>
                    <a:pt x="52" y="23"/>
                  </a:cubicBezTo>
                  <a:cubicBezTo>
                    <a:pt x="51" y="25"/>
                    <a:pt x="52" y="28"/>
                    <a:pt x="55" y="27"/>
                  </a:cubicBezTo>
                  <a:cubicBezTo>
                    <a:pt x="61" y="25"/>
                    <a:pt x="73" y="22"/>
                    <a:pt x="74" y="32"/>
                  </a:cubicBezTo>
                  <a:cubicBezTo>
                    <a:pt x="74" y="42"/>
                    <a:pt x="62" y="46"/>
                    <a:pt x="55" y="4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CustomShape 34"/>
            <p:cNvSpPr/>
            <p:nvPr/>
          </p:nvSpPr>
          <p:spPr>
            <a:xfrm>
              <a:off x="9604080" y="2665080"/>
              <a:ext cx="519120" cy="597240"/>
            </a:xfrm>
            <a:custGeom>
              <a:avLst/>
              <a:gdLst/>
              <a:ahLst/>
              <a:cxnLst/>
              <a:rect l="l" t="t" r="r" b="b"/>
              <a:pathLst>
                <a:path w="123" h="141">
                  <a:moveTo>
                    <a:pt x="107" y="7"/>
                  </a:moveTo>
                  <a:cubicBezTo>
                    <a:pt x="82" y="0"/>
                    <a:pt x="71" y="35"/>
                    <a:pt x="58" y="5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7" y="46"/>
                    <a:pt x="42" y="36"/>
                    <a:pt x="38" y="27"/>
                  </a:cubicBezTo>
                  <a:cubicBezTo>
                    <a:pt x="37" y="23"/>
                    <a:pt x="35" y="18"/>
                    <a:pt x="32" y="15"/>
                  </a:cubicBezTo>
                  <a:cubicBezTo>
                    <a:pt x="22" y="9"/>
                    <a:pt x="15" y="10"/>
                    <a:pt x="11" y="19"/>
                  </a:cubicBezTo>
                  <a:cubicBezTo>
                    <a:pt x="9" y="25"/>
                    <a:pt x="9" y="32"/>
                    <a:pt x="10" y="38"/>
                  </a:cubicBezTo>
                  <a:cubicBezTo>
                    <a:pt x="14" y="50"/>
                    <a:pt x="21" y="61"/>
                    <a:pt x="27" y="72"/>
                  </a:cubicBezTo>
                  <a:cubicBezTo>
                    <a:pt x="28" y="73"/>
                    <a:pt x="29" y="75"/>
                    <a:pt x="30" y="77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26" y="90"/>
                    <a:pt x="23" y="94"/>
                    <a:pt x="20" y="98"/>
                  </a:cubicBezTo>
                  <a:cubicBezTo>
                    <a:pt x="17" y="103"/>
                    <a:pt x="0" y="136"/>
                    <a:pt x="15" y="136"/>
                  </a:cubicBezTo>
                  <a:cubicBezTo>
                    <a:pt x="26" y="136"/>
                    <a:pt x="37" y="127"/>
                    <a:pt x="43" y="119"/>
                  </a:cubicBezTo>
                  <a:cubicBezTo>
                    <a:pt x="48" y="111"/>
                    <a:pt x="53" y="104"/>
                    <a:pt x="58" y="97"/>
                  </a:cubicBezTo>
                  <a:cubicBezTo>
                    <a:pt x="62" y="91"/>
                    <a:pt x="62" y="91"/>
                    <a:pt x="62" y="91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8" y="108"/>
                    <a:pt x="70" y="116"/>
                    <a:pt x="76" y="122"/>
                  </a:cubicBezTo>
                  <a:cubicBezTo>
                    <a:pt x="84" y="131"/>
                    <a:pt x="99" y="141"/>
                    <a:pt x="105" y="124"/>
                  </a:cubicBezTo>
                  <a:cubicBezTo>
                    <a:pt x="111" y="103"/>
                    <a:pt x="97" y="91"/>
                    <a:pt x="88" y="76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101" y="45"/>
                    <a:pt x="123" y="11"/>
                    <a:pt x="107" y="7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CustomShape 35"/>
            <p:cNvSpPr/>
            <p:nvPr/>
          </p:nvSpPr>
          <p:spPr>
            <a:xfrm>
              <a:off x="9604080" y="2761920"/>
              <a:ext cx="451080" cy="500760"/>
            </a:xfrm>
            <a:custGeom>
              <a:avLst/>
              <a:gdLst/>
              <a:ahLst/>
              <a:cxnLst/>
              <a:rect l="l" t="t" r="r" b="b"/>
              <a:pathLst>
                <a:path w="107" h="118">
                  <a:moveTo>
                    <a:pt x="95" y="96"/>
                  </a:moveTo>
                  <a:cubicBezTo>
                    <a:pt x="79" y="102"/>
                    <a:pt x="68" y="77"/>
                    <a:pt x="63" y="64"/>
                  </a:cubicBezTo>
                  <a:cubicBezTo>
                    <a:pt x="55" y="72"/>
                    <a:pt x="37" y="93"/>
                    <a:pt x="33" y="84"/>
                  </a:cubicBezTo>
                  <a:cubicBezTo>
                    <a:pt x="28" y="73"/>
                    <a:pt x="35" y="60"/>
                    <a:pt x="42" y="52"/>
                  </a:cubicBezTo>
                  <a:cubicBezTo>
                    <a:pt x="25" y="39"/>
                    <a:pt x="13" y="21"/>
                    <a:pt x="10" y="0"/>
                  </a:cubicBezTo>
                  <a:cubicBezTo>
                    <a:pt x="9" y="5"/>
                    <a:pt x="9" y="10"/>
                    <a:pt x="10" y="15"/>
                  </a:cubicBezTo>
                  <a:cubicBezTo>
                    <a:pt x="14" y="27"/>
                    <a:pt x="21" y="38"/>
                    <a:pt x="27" y="49"/>
                  </a:cubicBezTo>
                  <a:cubicBezTo>
                    <a:pt x="28" y="50"/>
                    <a:pt x="29" y="52"/>
                    <a:pt x="30" y="54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6" y="67"/>
                    <a:pt x="23" y="71"/>
                    <a:pt x="20" y="75"/>
                  </a:cubicBezTo>
                  <a:cubicBezTo>
                    <a:pt x="17" y="80"/>
                    <a:pt x="0" y="113"/>
                    <a:pt x="15" y="113"/>
                  </a:cubicBezTo>
                  <a:cubicBezTo>
                    <a:pt x="26" y="113"/>
                    <a:pt x="37" y="104"/>
                    <a:pt x="43" y="96"/>
                  </a:cubicBezTo>
                  <a:cubicBezTo>
                    <a:pt x="48" y="88"/>
                    <a:pt x="53" y="81"/>
                    <a:pt x="58" y="74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8" y="85"/>
                    <a:pt x="70" y="93"/>
                    <a:pt x="76" y="99"/>
                  </a:cubicBezTo>
                  <a:cubicBezTo>
                    <a:pt x="84" y="108"/>
                    <a:pt x="99" y="118"/>
                    <a:pt x="105" y="101"/>
                  </a:cubicBezTo>
                  <a:cubicBezTo>
                    <a:pt x="107" y="94"/>
                    <a:pt x="107" y="88"/>
                    <a:pt x="105" y="83"/>
                  </a:cubicBezTo>
                  <a:cubicBezTo>
                    <a:pt x="104" y="89"/>
                    <a:pt x="101" y="94"/>
                    <a:pt x="95" y="96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CustomShape 36"/>
            <p:cNvSpPr/>
            <p:nvPr/>
          </p:nvSpPr>
          <p:spPr>
            <a:xfrm>
              <a:off x="10249920" y="2835000"/>
              <a:ext cx="153360" cy="101160"/>
            </a:xfrm>
            <a:custGeom>
              <a:avLst/>
              <a:gdLst/>
              <a:ahLst/>
              <a:cxnLst/>
              <a:rect l="l" t="t" r="r" b="b"/>
              <a:pathLst>
                <a:path w="36" h="24">
                  <a:moveTo>
                    <a:pt x="21" y="3"/>
                  </a:moveTo>
                  <a:cubicBezTo>
                    <a:pt x="14" y="4"/>
                    <a:pt x="8" y="6"/>
                    <a:pt x="1" y="8"/>
                  </a:cubicBezTo>
                  <a:cubicBezTo>
                    <a:pt x="0" y="12"/>
                    <a:pt x="0" y="16"/>
                    <a:pt x="2" y="21"/>
                  </a:cubicBezTo>
                  <a:cubicBezTo>
                    <a:pt x="2" y="22"/>
                    <a:pt x="2" y="23"/>
                    <a:pt x="3" y="24"/>
                  </a:cubicBezTo>
                  <a:cubicBezTo>
                    <a:pt x="13" y="20"/>
                    <a:pt x="25" y="16"/>
                    <a:pt x="36" y="14"/>
                  </a:cubicBezTo>
                  <a:cubicBezTo>
                    <a:pt x="36" y="13"/>
                    <a:pt x="36" y="11"/>
                    <a:pt x="35" y="9"/>
                  </a:cubicBezTo>
                  <a:cubicBezTo>
                    <a:pt x="35" y="6"/>
                    <a:pt x="33" y="3"/>
                    <a:pt x="32" y="0"/>
                  </a:cubicBezTo>
                  <a:cubicBezTo>
                    <a:pt x="28" y="1"/>
                    <a:pt x="24" y="2"/>
                    <a:pt x="21" y="3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CustomShape 37"/>
            <p:cNvSpPr/>
            <p:nvPr/>
          </p:nvSpPr>
          <p:spPr>
            <a:xfrm>
              <a:off x="10538280" y="2685600"/>
              <a:ext cx="287640" cy="326520"/>
            </a:xfrm>
            <a:custGeom>
              <a:avLst/>
              <a:gdLst/>
              <a:ahLst/>
              <a:cxnLst/>
              <a:rect l="l" t="t" r="r" b="b"/>
              <a:pathLst>
                <a:path w="68" h="77">
                  <a:moveTo>
                    <a:pt x="56" y="2"/>
                  </a:moveTo>
                  <a:cubicBezTo>
                    <a:pt x="47" y="0"/>
                    <a:pt x="42" y="7"/>
                    <a:pt x="37" y="14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9" y="12"/>
                    <a:pt x="27" y="10"/>
                    <a:pt x="25" y="8"/>
                  </a:cubicBezTo>
                  <a:cubicBezTo>
                    <a:pt x="18" y="0"/>
                    <a:pt x="9" y="4"/>
                    <a:pt x="5" y="13"/>
                  </a:cubicBezTo>
                  <a:cubicBezTo>
                    <a:pt x="3" y="21"/>
                    <a:pt x="10" y="28"/>
                    <a:pt x="17" y="34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50"/>
                    <a:pt x="0" y="68"/>
                    <a:pt x="12" y="72"/>
                  </a:cubicBezTo>
                  <a:cubicBezTo>
                    <a:pt x="26" y="76"/>
                    <a:pt x="30" y="66"/>
                    <a:pt x="35" y="57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9" y="64"/>
                    <a:pt x="61" y="77"/>
                    <a:pt x="65" y="63"/>
                  </a:cubicBezTo>
                  <a:cubicBezTo>
                    <a:pt x="68" y="52"/>
                    <a:pt x="61" y="46"/>
                    <a:pt x="54" y="3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7" y="28"/>
                    <a:pt x="61" y="25"/>
                    <a:pt x="64" y="20"/>
                  </a:cubicBezTo>
                  <a:cubicBezTo>
                    <a:pt x="66" y="18"/>
                    <a:pt x="68" y="14"/>
                    <a:pt x="67" y="11"/>
                  </a:cubicBezTo>
                  <a:cubicBezTo>
                    <a:pt x="66" y="6"/>
                    <a:pt x="60" y="4"/>
                    <a:pt x="56" y="2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CustomShape 38"/>
            <p:cNvSpPr/>
            <p:nvPr/>
          </p:nvSpPr>
          <p:spPr>
            <a:xfrm>
              <a:off x="10538280" y="2746080"/>
              <a:ext cx="278280" cy="266040"/>
            </a:xfrm>
            <a:custGeom>
              <a:avLst/>
              <a:gdLst/>
              <a:ahLst/>
              <a:cxnLst/>
              <a:rect l="l" t="t" r="r" b="b"/>
              <a:pathLst>
                <a:path w="66" h="63">
                  <a:moveTo>
                    <a:pt x="62" y="43"/>
                  </a:moveTo>
                  <a:cubicBezTo>
                    <a:pt x="57" y="43"/>
                    <a:pt x="54" y="43"/>
                    <a:pt x="50" y="41"/>
                  </a:cubicBezTo>
                  <a:cubicBezTo>
                    <a:pt x="46" y="40"/>
                    <a:pt x="39" y="32"/>
                    <a:pt x="37" y="34"/>
                  </a:cubicBezTo>
                  <a:cubicBezTo>
                    <a:pt x="32" y="38"/>
                    <a:pt x="27" y="42"/>
                    <a:pt x="22" y="36"/>
                  </a:cubicBezTo>
                  <a:cubicBezTo>
                    <a:pt x="18" y="31"/>
                    <a:pt x="24" y="21"/>
                    <a:pt x="27" y="15"/>
                  </a:cubicBezTo>
                  <a:cubicBezTo>
                    <a:pt x="19" y="12"/>
                    <a:pt x="10" y="9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7"/>
                    <a:pt x="10" y="14"/>
                    <a:pt x="17" y="2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2" y="36"/>
                    <a:pt x="0" y="54"/>
                    <a:pt x="12" y="58"/>
                  </a:cubicBezTo>
                  <a:cubicBezTo>
                    <a:pt x="26" y="62"/>
                    <a:pt x="30" y="52"/>
                    <a:pt x="35" y="43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9" y="50"/>
                    <a:pt x="61" y="63"/>
                    <a:pt x="65" y="49"/>
                  </a:cubicBezTo>
                  <a:cubicBezTo>
                    <a:pt x="66" y="46"/>
                    <a:pt x="66" y="44"/>
                    <a:pt x="66" y="42"/>
                  </a:cubicBezTo>
                  <a:cubicBezTo>
                    <a:pt x="65" y="42"/>
                    <a:pt x="63" y="43"/>
                    <a:pt x="62" y="43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CustomShape 39"/>
            <p:cNvSpPr/>
            <p:nvPr/>
          </p:nvSpPr>
          <p:spPr>
            <a:xfrm>
              <a:off x="10120320" y="2490840"/>
              <a:ext cx="210240" cy="245520"/>
            </a:xfrm>
            <a:custGeom>
              <a:avLst/>
              <a:gdLst/>
              <a:ahLst/>
              <a:cxnLst/>
              <a:rect l="l" t="t" r="r" b="b"/>
              <a:pathLst>
                <a:path w="50" h="58">
                  <a:moveTo>
                    <a:pt x="9" y="50"/>
                  </a:moveTo>
                  <a:cubicBezTo>
                    <a:pt x="8" y="56"/>
                    <a:pt x="25" y="58"/>
                    <a:pt x="28" y="58"/>
                  </a:cubicBezTo>
                  <a:cubicBezTo>
                    <a:pt x="35" y="58"/>
                    <a:pt x="41" y="57"/>
                    <a:pt x="47" y="57"/>
                  </a:cubicBezTo>
                  <a:cubicBezTo>
                    <a:pt x="47" y="52"/>
                    <a:pt x="49" y="46"/>
                    <a:pt x="50" y="41"/>
                  </a:cubicBezTo>
                  <a:cubicBezTo>
                    <a:pt x="46" y="42"/>
                    <a:pt x="43" y="42"/>
                    <a:pt x="40" y="43"/>
                  </a:cubicBezTo>
                  <a:cubicBezTo>
                    <a:pt x="36" y="44"/>
                    <a:pt x="31" y="46"/>
                    <a:pt x="27" y="47"/>
                  </a:cubicBezTo>
                  <a:cubicBezTo>
                    <a:pt x="24" y="47"/>
                    <a:pt x="22" y="44"/>
                    <a:pt x="25" y="42"/>
                  </a:cubicBezTo>
                  <a:cubicBezTo>
                    <a:pt x="26" y="41"/>
                    <a:pt x="27" y="40"/>
                    <a:pt x="29" y="39"/>
                  </a:cubicBezTo>
                  <a:cubicBezTo>
                    <a:pt x="34" y="35"/>
                    <a:pt x="38" y="30"/>
                    <a:pt x="40" y="23"/>
                  </a:cubicBezTo>
                  <a:cubicBezTo>
                    <a:pt x="41" y="19"/>
                    <a:pt x="42" y="14"/>
                    <a:pt x="41" y="10"/>
                  </a:cubicBezTo>
                  <a:cubicBezTo>
                    <a:pt x="39" y="4"/>
                    <a:pt x="31" y="1"/>
                    <a:pt x="25" y="1"/>
                  </a:cubicBezTo>
                  <a:cubicBezTo>
                    <a:pt x="18" y="0"/>
                    <a:pt x="10" y="2"/>
                    <a:pt x="5" y="7"/>
                  </a:cubicBezTo>
                  <a:cubicBezTo>
                    <a:pt x="0" y="12"/>
                    <a:pt x="1" y="16"/>
                    <a:pt x="3" y="22"/>
                  </a:cubicBezTo>
                  <a:cubicBezTo>
                    <a:pt x="6" y="17"/>
                    <a:pt x="10" y="12"/>
                    <a:pt x="16" y="12"/>
                  </a:cubicBezTo>
                  <a:cubicBezTo>
                    <a:pt x="23" y="12"/>
                    <a:pt x="24" y="18"/>
                    <a:pt x="23" y="24"/>
                  </a:cubicBezTo>
                  <a:cubicBezTo>
                    <a:pt x="22" y="30"/>
                    <a:pt x="20" y="35"/>
                    <a:pt x="17" y="39"/>
                  </a:cubicBezTo>
                  <a:cubicBezTo>
                    <a:pt x="14" y="42"/>
                    <a:pt x="10" y="46"/>
                    <a:pt x="9" y="5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CustomShape 40"/>
            <p:cNvSpPr/>
            <p:nvPr/>
          </p:nvSpPr>
          <p:spPr>
            <a:xfrm>
              <a:off x="10153440" y="2665080"/>
              <a:ext cx="177120" cy="70920"/>
            </a:xfrm>
            <a:custGeom>
              <a:avLst/>
              <a:gdLst/>
              <a:ahLst/>
              <a:cxnLst/>
              <a:rect l="l" t="t" r="r" b="b"/>
              <a:pathLst>
                <a:path w="42" h="17">
                  <a:moveTo>
                    <a:pt x="11" y="6"/>
                  </a:moveTo>
                  <a:cubicBezTo>
                    <a:pt x="9" y="5"/>
                    <a:pt x="7" y="3"/>
                    <a:pt x="6" y="1"/>
                  </a:cubicBezTo>
                  <a:cubicBezTo>
                    <a:pt x="4" y="3"/>
                    <a:pt x="2" y="6"/>
                    <a:pt x="1" y="9"/>
                  </a:cubicBezTo>
                  <a:cubicBezTo>
                    <a:pt x="0" y="15"/>
                    <a:pt x="17" y="17"/>
                    <a:pt x="20" y="17"/>
                  </a:cubicBezTo>
                  <a:cubicBezTo>
                    <a:pt x="27" y="17"/>
                    <a:pt x="33" y="16"/>
                    <a:pt x="39" y="16"/>
                  </a:cubicBezTo>
                  <a:cubicBezTo>
                    <a:pt x="39" y="11"/>
                    <a:pt x="41" y="5"/>
                    <a:pt x="42" y="0"/>
                  </a:cubicBezTo>
                  <a:cubicBezTo>
                    <a:pt x="32" y="6"/>
                    <a:pt x="21" y="11"/>
                    <a:pt x="11" y="6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8" name="CustomShape 41"/>
            <p:cNvSpPr/>
            <p:nvPr/>
          </p:nvSpPr>
          <p:spPr>
            <a:xfrm>
              <a:off x="10246680" y="2999520"/>
              <a:ext cx="151920" cy="98280"/>
            </a:xfrm>
            <a:custGeom>
              <a:avLst/>
              <a:gdLst/>
              <a:ahLst/>
              <a:cxnLst/>
              <a:rect l="l" t="t" r="r" b="b"/>
              <a:pathLst>
                <a:path w="36" h="23">
                  <a:moveTo>
                    <a:pt x="21" y="2"/>
                  </a:moveTo>
                  <a:cubicBezTo>
                    <a:pt x="14" y="4"/>
                    <a:pt x="7" y="6"/>
                    <a:pt x="1" y="7"/>
                  </a:cubicBezTo>
                  <a:cubicBezTo>
                    <a:pt x="0" y="11"/>
                    <a:pt x="0" y="16"/>
                    <a:pt x="1" y="20"/>
                  </a:cubicBezTo>
                  <a:cubicBezTo>
                    <a:pt x="2" y="21"/>
                    <a:pt x="2" y="22"/>
                    <a:pt x="3" y="23"/>
                  </a:cubicBezTo>
                  <a:cubicBezTo>
                    <a:pt x="13" y="19"/>
                    <a:pt x="24" y="16"/>
                    <a:pt x="36" y="14"/>
                  </a:cubicBezTo>
                  <a:cubicBezTo>
                    <a:pt x="36" y="12"/>
                    <a:pt x="36" y="11"/>
                    <a:pt x="35" y="9"/>
                  </a:cubicBezTo>
                  <a:cubicBezTo>
                    <a:pt x="35" y="6"/>
                    <a:pt x="33" y="3"/>
                    <a:pt x="32" y="0"/>
                  </a:cubicBezTo>
                  <a:cubicBezTo>
                    <a:pt x="28" y="1"/>
                    <a:pt x="24" y="1"/>
                    <a:pt x="21" y="2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CustomShape 42"/>
            <p:cNvSpPr/>
            <p:nvPr/>
          </p:nvSpPr>
          <p:spPr>
            <a:xfrm>
              <a:off x="10932480" y="2602080"/>
              <a:ext cx="286200" cy="326160"/>
            </a:xfrm>
            <a:custGeom>
              <a:avLst/>
              <a:gdLst/>
              <a:ahLst/>
              <a:cxnLst/>
              <a:rect l="l" t="t" r="r" b="b"/>
              <a:pathLst>
                <a:path w="68" h="77">
                  <a:moveTo>
                    <a:pt x="55" y="3"/>
                  </a:moveTo>
                  <a:cubicBezTo>
                    <a:pt x="47" y="1"/>
                    <a:pt x="42" y="7"/>
                    <a:pt x="37" y="14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9" y="13"/>
                    <a:pt x="27" y="10"/>
                    <a:pt x="25" y="8"/>
                  </a:cubicBezTo>
                  <a:cubicBezTo>
                    <a:pt x="17" y="0"/>
                    <a:pt x="8" y="5"/>
                    <a:pt x="5" y="14"/>
                  </a:cubicBezTo>
                  <a:cubicBezTo>
                    <a:pt x="2" y="22"/>
                    <a:pt x="10" y="28"/>
                    <a:pt x="17" y="34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1" y="50"/>
                    <a:pt x="0" y="69"/>
                    <a:pt x="12" y="72"/>
                  </a:cubicBezTo>
                  <a:cubicBezTo>
                    <a:pt x="25" y="76"/>
                    <a:pt x="30" y="67"/>
                    <a:pt x="35" y="57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9" y="65"/>
                    <a:pt x="61" y="77"/>
                    <a:pt x="65" y="63"/>
                  </a:cubicBezTo>
                  <a:cubicBezTo>
                    <a:pt x="68" y="52"/>
                    <a:pt x="60" y="46"/>
                    <a:pt x="53" y="40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56" y="29"/>
                    <a:pt x="60" y="25"/>
                    <a:pt x="63" y="21"/>
                  </a:cubicBezTo>
                  <a:cubicBezTo>
                    <a:pt x="65" y="18"/>
                    <a:pt x="68" y="15"/>
                    <a:pt x="67" y="11"/>
                  </a:cubicBezTo>
                  <a:cubicBezTo>
                    <a:pt x="66" y="6"/>
                    <a:pt x="60" y="4"/>
                    <a:pt x="55" y="3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CustomShape 43"/>
            <p:cNvSpPr/>
            <p:nvPr/>
          </p:nvSpPr>
          <p:spPr>
            <a:xfrm>
              <a:off x="10932480" y="2639880"/>
              <a:ext cx="278280" cy="288360"/>
            </a:xfrm>
            <a:custGeom>
              <a:avLst/>
              <a:gdLst/>
              <a:ahLst/>
              <a:cxnLst/>
              <a:rect l="l" t="t" r="r" b="b"/>
              <a:pathLst>
                <a:path w="66" h="68">
                  <a:moveTo>
                    <a:pt x="56" y="43"/>
                  </a:moveTo>
                  <a:cubicBezTo>
                    <a:pt x="53" y="43"/>
                    <a:pt x="49" y="42"/>
                    <a:pt x="46" y="40"/>
                  </a:cubicBezTo>
                  <a:cubicBezTo>
                    <a:pt x="40" y="36"/>
                    <a:pt x="42" y="37"/>
                    <a:pt x="37" y="41"/>
                  </a:cubicBezTo>
                  <a:cubicBezTo>
                    <a:pt x="33" y="43"/>
                    <a:pt x="27" y="44"/>
                    <a:pt x="25" y="39"/>
                  </a:cubicBezTo>
                  <a:cubicBezTo>
                    <a:pt x="24" y="33"/>
                    <a:pt x="26" y="28"/>
                    <a:pt x="29" y="24"/>
                  </a:cubicBezTo>
                  <a:cubicBezTo>
                    <a:pt x="21" y="21"/>
                    <a:pt x="13" y="17"/>
                    <a:pt x="9" y="7"/>
                  </a:cubicBezTo>
                  <a:cubicBezTo>
                    <a:pt x="9" y="5"/>
                    <a:pt x="8" y="2"/>
                    <a:pt x="8" y="0"/>
                  </a:cubicBezTo>
                  <a:cubicBezTo>
                    <a:pt x="6" y="1"/>
                    <a:pt x="6" y="3"/>
                    <a:pt x="5" y="5"/>
                  </a:cubicBezTo>
                  <a:cubicBezTo>
                    <a:pt x="2" y="13"/>
                    <a:pt x="10" y="19"/>
                    <a:pt x="17" y="2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1" y="41"/>
                    <a:pt x="0" y="60"/>
                    <a:pt x="12" y="63"/>
                  </a:cubicBezTo>
                  <a:cubicBezTo>
                    <a:pt x="25" y="67"/>
                    <a:pt x="30" y="58"/>
                    <a:pt x="35" y="48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9" y="56"/>
                    <a:pt x="61" y="68"/>
                    <a:pt x="65" y="54"/>
                  </a:cubicBezTo>
                  <a:cubicBezTo>
                    <a:pt x="66" y="49"/>
                    <a:pt x="65" y="45"/>
                    <a:pt x="64" y="42"/>
                  </a:cubicBezTo>
                  <a:cubicBezTo>
                    <a:pt x="62" y="43"/>
                    <a:pt x="59" y="44"/>
                    <a:pt x="56" y="43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CustomShape 44"/>
            <p:cNvSpPr/>
            <p:nvPr/>
          </p:nvSpPr>
          <p:spPr>
            <a:xfrm>
              <a:off x="10864080" y="2812680"/>
              <a:ext cx="42480" cy="42480"/>
            </a:xfrm>
            <a:custGeom>
              <a:avLst/>
              <a:gdLst/>
              <a:ahLst/>
              <a:cxnLst/>
              <a:rect l="l" t="t" r="r" b="b"/>
              <a:pathLst>
                <a:path w="10" h="10">
                  <a:moveTo>
                    <a:pt x="5" y="1"/>
                  </a:moveTo>
                  <a:cubicBezTo>
                    <a:pt x="3" y="2"/>
                    <a:pt x="1" y="3"/>
                    <a:pt x="1" y="6"/>
                  </a:cubicBezTo>
                  <a:cubicBezTo>
                    <a:pt x="0" y="9"/>
                    <a:pt x="2" y="10"/>
                    <a:pt x="5" y="9"/>
                  </a:cubicBezTo>
                  <a:cubicBezTo>
                    <a:pt x="7" y="8"/>
                    <a:pt x="9" y="6"/>
                    <a:pt x="10" y="4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6" y="1"/>
                    <a:pt x="5" y="1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CustomShape 45"/>
            <p:cNvSpPr/>
            <p:nvPr/>
          </p:nvSpPr>
          <p:spPr>
            <a:xfrm>
              <a:off x="9599400" y="2639880"/>
              <a:ext cx="558720" cy="668880"/>
            </a:xfrm>
            <a:custGeom>
              <a:avLst/>
              <a:gdLst/>
              <a:ahLst/>
              <a:cxnLst/>
              <a:rect l="l" t="t" r="r" b="b"/>
              <a:pathLst>
                <a:path w="132" h="158">
                  <a:moveTo>
                    <a:pt x="113" y="8"/>
                  </a:moveTo>
                  <a:cubicBezTo>
                    <a:pt x="100" y="0"/>
                    <a:pt x="86" y="9"/>
                    <a:pt x="79" y="19"/>
                  </a:cubicBezTo>
                  <a:cubicBezTo>
                    <a:pt x="70" y="29"/>
                    <a:pt x="62" y="42"/>
                    <a:pt x="56" y="54"/>
                  </a:cubicBezTo>
                  <a:cubicBezTo>
                    <a:pt x="54" y="49"/>
                    <a:pt x="51" y="44"/>
                    <a:pt x="49" y="40"/>
                  </a:cubicBezTo>
                  <a:cubicBezTo>
                    <a:pt x="45" y="32"/>
                    <a:pt x="43" y="24"/>
                    <a:pt x="38" y="17"/>
                  </a:cubicBezTo>
                  <a:cubicBezTo>
                    <a:pt x="29" y="7"/>
                    <a:pt x="14" y="10"/>
                    <a:pt x="7" y="20"/>
                  </a:cubicBezTo>
                  <a:cubicBezTo>
                    <a:pt x="0" y="31"/>
                    <a:pt x="5" y="47"/>
                    <a:pt x="10" y="58"/>
                  </a:cubicBezTo>
                  <a:cubicBezTo>
                    <a:pt x="14" y="67"/>
                    <a:pt x="19" y="75"/>
                    <a:pt x="25" y="84"/>
                  </a:cubicBezTo>
                  <a:cubicBezTo>
                    <a:pt x="25" y="85"/>
                    <a:pt x="26" y="86"/>
                    <a:pt x="27" y="87"/>
                  </a:cubicBezTo>
                  <a:cubicBezTo>
                    <a:pt x="19" y="95"/>
                    <a:pt x="13" y="104"/>
                    <a:pt x="8" y="113"/>
                  </a:cubicBezTo>
                  <a:cubicBezTo>
                    <a:pt x="4" y="121"/>
                    <a:pt x="0" y="141"/>
                    <a:pt x="10" y="147"/>
                  </a:cubicBezTo>
                  <a:cubicBezTo>
                    <a:pt x="28" y="158"/>
                    <a:pt x="48" y="133"/>
                    <a:pt x="62" y="111"/>
                  </a:cubicBezTo>
                  <a:cubicBezTo>
                    <a:pt x="66" y="121"/>
                    <a:pt x="70" y="130"/>
                    <a:pt x="78" y="138"/>
                  </a:cubicBezTo>
                  <a:cubicBezTo>
                    <a:pt x="85" y="145"/>
                    <a:pt x="96" y="149"/>
                    <a:pt x="104" y="143"/>
                  </a:cubicBezTo>
                  <a:cubicBezTo>
                    <a:pt x="115" y="136"/>
                    <a:pt x="116" y="119"/>
                    <a:pt x="113" y="108"/>
                  </a:cubicBezTo>
                  <a:cubicBezTo>
                    <a:pt x="109" y="97"/>
                    <a:pt x="101" y="86"/>
                    <a:pt x="93" y="76"/>
                  </a:cubicBezTo>
                  <a:cubicBezTo>
                    <a:pt x="108" y="56"/>
                    <a:pt x="132" y="21"/>
                    <a:pt x="113" y="8"/>
                  </a:cubicBezTo>
                  <a:close/>
                  <a:moveTo>
                    <a:pt x="89" y="82"/>
                  </a:moveTo>
                  <a:cubicBezTo>
                    <a:pt x="98" y="97"/>
                    <a:pt x="112" y="109"/>
                    <a:pt x="106" y="130"/>
                  </a:cubicBezTo>
                  <a:cubicBezTo>
                    <a:pt x="100" y="147"/>
                    <a:pt x="85" y="137"/>
                    <a:pt x="77" y="128"/>
                  </a:cubicBezTo>
                  <a:cubicBezTo>
                    <a:pt x="71" y="122"/>
                    <a:pt x="69" y="114"/>
                    <a:pt x="66" y="106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4" y="110"/>
                    <a:pt x="49" y="117"/>
                    <a:pt x="44" y="125"/>
                  </a:cubicBezTo>
                  <a:cubicBezTo>
                    <a:pt x="38" y="133"/>
                    <a:pt x="27" y="142"/>
                    <a:pt x="16" y="142"/>
                  </a:cubicBezTo>
                  <a:cubicBezTo>
                    <a:pt x="1" y="142"/>
                    <a:pt x="18" y="109"/>
                    <a:pt x="21" y="104"/>
                  </a:cubicBezTo>
                  <a:cubicBezTo>
                    <a:pt x="24" y="100"/>
                    <a:pt x="27" y="96"/>
                    <a:pt x="30" y="93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0" y="81"/>
                    <a:pt x="29" y="79"/>
                    <a:pt x="28" y="78"/>
                  </a:cubicBezTo>
                  <a:cubicBezTo>
                    <a:pt x="22" y="67"/>
                    <a:pt x="15" y="56"/>
                    <a:pt x="11" y="44"/>
                  </a:cubicBezTo>
                  <a:cubicBezTo>
                    <a:pt x="10" y="38"/>
                    <a:pt x="10" y="31"/>
                    <a:pt x="12" y="25"/>
                  </a:cubicBezTo>
                  <a:cubicBezTo>
                    <a:pt x="16" y="16"/>
                    <a:pt x="23" y="15"/>
                    <a:pt x="33" y="21"/>
                  </a:cubicBezTo>
                  <a:cubicBezTo>
                    <a:pt x="36" y="24"/>
                    <a:pt x="38" y="29"/>
                    <a:pt x="39" y="33"/>
                  </a:cubicBezTo>
                  <a:cubicBezTo>
                    <a:pt x="43" y="42"/>
                    <a:pt x="48" y="52"/>
                    <a:pt x="53" y="61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72" y="41"/>
                    <a:pt x="83" y="6"/>
                    <a:pt x="108" y="13"/>
                  </a:cubicBezTo>
                  <a:cubicBezTo>
                    <a:pt x="124" y="17"/>
                    <a:pt x="102" y="51"/>
                    <a:pt x="89" y="71"/>
                  </a:cubicBezTo>
                  <a:cubicBezTo>
                    <a:pt x="86" y="77"/>
                    <a:pt x="86" y="77"/>
                    <a:pt x="86" y="77"/>
                  </a:cubicBezTo>
                  <a:lnTo>
                    <a:pt x="89" y="82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CustomShape 46"/>
            <p:cNvSpPr/>
            <p:nvPr/>
          </p:nvSpPr>
          <p:spPr>
            <a:xfrm>
              <a:off x="10224720" y="2804760"/>
              <a:ext cx="199080" cy="161640"/>
            </a:xfrm>
            <a:custGeom>
              <a:avLst/>
              <a:gdLst/>
              <a:ahLst/>
              <a:cxnLst/>
              <a:rect l="l" t="t" r="r" b="b"/>
              <a:pathLst>
                <a:path w="47" h="38">
                  <a:moveTo>
                    <a:pt x="44" y="6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6" y="3"/>
                    <a:pt x="17" y="5"/>
                    <a:pt x="9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2"/>
                    <a:pt x="1" y="28"/>
                    <a:pt x="3" y="33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8" y="35"/>
                    <a:pt x="23" y="33"/>
                    <a:pt x="29" y="32"/>
                  </a:cubicBezTo>
                  <a:cubicBezTo>
                    <a:pt x="32" y="31"/>
                    <a:pt x="35" y="30"/>
                    <a:pt x="39" y="3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5"/>
                    <a:pt x="46" y="10"/>
                    <a:pt x="44" y="6"/>
                  </a:cubicBezTo>
                  <a:close/>
                  <a:moveTo>
                    <a:pt x="42" y="21"/>
                  </a:moveTo>
                  <a:cubicBezTo>
                    <a:pt x="31" y="23"/>
                    <a:pt x="19" y="27"/>
                    <a:pt x="9" y="31"/>
                  </a:cubicBezTo>
                  <a:cubicBezTo>
                    <a:pt x="8" y="30"/>
                    <a:pt x="8" y="29"/>
                    <a:pt x="8" y="28"/>
                  </a:cubicBezTo>
                  <a:cubicBezTo>
                    <a:pt x="6" y="23"/>
                    <a:pt x="6" y="19"/>
                    <a:pt x="7" y="15"/>
                  </a:cubicBezTo>
                  <a:cubicBezTo>
                    <a:pt x="14" y="13"/>
                    <a:pt x="20" y="11"/>
                    <a:pt x="27" y="10"/>
                  </a:cubicBezTo>
                  <a:cubicBezTo>
                    <a:pt x="30" y="9"/>
                    <a:pt x="34" y="8"/>
                    <a:pt x="38" y="7"/>
                  </a:cubicBezTo>
                  <a:cubicBezTo>
                    <a:pt x="39" y="10"/>
                    <a:pt x="41" y="13"/>
                    <a:pt x="41" y="16"/>
                  </a:cubicBezTo>
                  <a:cubicBezTo>
                    <a:pt x="42" y="18"/>
                    <a:pt x="42" y="20"/>
                    <a:pt x="42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CustomShape 47"/>
            <p:cNvSpPr/>
            <p:nvPr/>
          </p:nvSpPr>
          <p:spPr>
            <a:xfrm>
              <a:off x="10221480" y="2969640"/>
              <a:ext cx="197640" cy="161280"/>
            </a:xfrm>
            <a:custGeom>
              <a:avLst/>
              <a:gdLst/>
              <a:ahLst/>
              <a:cxnLst/>
              <a:rect l="l" t="t" r="r" b="b"/>
              <a:pathLst>
                <a:path w="47" h="38">
                  <a:moveTo>
                    <a:pt x="44" y="5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6" y="2"/>
                    <a:pt x="17" y="5"/>
                    <a:pt x="9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1"/>
                    <a:pt x="1" y="27"/>
                    <a:pt x="3" y="33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7" y="34"/>
                    <a:pt x="23" y="33"/>
                    <a:pt x="29" y="31"/>
                  </a:cubicBezTo>
                  <a:cubicBezTo>
                    <a:pt x="32" y="30"/>
                    <a:pt x="35" y="30"/>
                    <a:pt x="39" y="29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7" y="19"/>
                    <a:pt x="47" y="19"/>
                  </a:cubicBezTo>
                  <a:cubicBezTo>
                    <a:pt x="47" y="14"/>
                    <a:pt x="46" y="10"/>
                    <a:pt x="44" y="5"/>
                  </a:cubicBezTo>
                  <a:close/>
                  <a:moveTo>
                    <a:pt x="42" y="21"/>
                  </a:moveTo>
                  <a:cubicBezTo>
                    <a:pt x="30" y="23"/>
                    <a:pt x="19" y="26"/>
                    <a:pt x="9" y="30"/>
                  </a:cubicBezTo>
                  <a:cubicBezTo>
                    <a:pt x="8" y="29"/>
                    <a:pt x="8" y="28"/>
                    <a:pt x="7" y="27"/>
                  </a:cubicBezTo>
                  <a:cubicBezTo>
                    <a:pt x="6" y="23"/>
                    <a:pt x="6" y="18"/>
                    <a:pt x="7" y="14"/>
                  </a:cubicBezTo>
                  <a:cubicBezTo>
                    <a:pt x="13" y="13"/>
                    <a:pt x="20" y="11"/>
                    <a:pt x="27" y="9"/>
                  </a:cubicBezTo>
                  <a:cubicBezTo>
                    <a:pt x="30" y="8"/>
                    <a:pt x="34" y="8"/>
                    <a:pt x="38" y="7"/>
                  </a:cubicBezTo>
                  <a:cubicBezTo>
                    <a:pt x="39" y="10"/>
                    <a:pt x="41" y="13"/>
                    <a:pt x="41" y="16"/>
                  </a:cubicBezTo>
                  <a:cubicBezTo>
                    <a:pt x="42" y="18"/>
                    <a:pt x="42" y="19"/>
                    <a:pt x="42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CustomShape 48"/>
            <p:cNvSpPr/>
            <p:nvPr/>
          </p:nvSpPr>
          <p:spPr>
            <a:xfrm>
              <a:off x="10094760" y="2462400"/>
              <a:ext cx="265680" cy="303840"/>
            </a:xfrm>
            <a:custGeom>
              <a:avLst/>
              <a:gdLst/>
              <a:ahLst/>
              <a:cxnLst/>
              <a:rect l="l" t="t" r="r" b="b"/>
              <a:pathLst>
                <a:path w="63" h="72">
                  <a:moveTo>
                    <a:pt x="59" y="41"/>
                  </a:moveTo>
                  <a:cubicBezTo>
                    <a:pt x="56" y="41"/>
                    <a:pt x="52" y="42"/>
                    <a:pt x="48" y="43"/>
                  </a:cubicBezTo>
                  <a:cubicBezTo>
                    <a:pt x="52" y="35"/>
                    <a:pt x="55" y="25"/>
                    <a:pt x="53" y="18"/>
                  </a:cubicBezTo>
                  <a:cubicBezTo>
                    <a:pt x="52" y="8"/>
                    <a:pt x="42" y="3"/>
                    <a:pt x="33" y="2"/>
                  </a:cubicBezTo>
                  <a:cubicBezTo>
                    <a:pt x="24" y="0"/>
                    <a:pt x="13" y="3"/>
                    <a:pt x="6" y="10"/>
                  </a:cubicBezTo>
                  <a:cubicBezTo>
                    <a:pt x="0" y="16"/>
                    <a:pt x="0" y="28"/>
                    <a:pt x="6" y="34"/>
                  </a:cubicBezTo>
                  <a:cubicBezTo>
                    <a:pt x="6" y="35"/>
                    <a:pt x="7" y="36"/>
                    <a:pt x="8" y="36"/>
                  </a:cubicBezTo>
                  <a:cubicBezTo>
                    <a:pt x="9" y="36"/>
                    <a:pt x="10" y="35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0"/>
                    <a:pt x="15" y="27"/>
                    <a:pt x="20" y="25"/>
                  </a:cubicBezTo>
                  <a:cubicBezTo>
                    <a:pt x="28" y="21"/>
                    <a:pt x="22" y="36"/>
                    <a:pt x="21" y="38"/>
                  </a:cubicBezTo>
                  <a:cubicBezTo>
                    <a:pt x="17" y="44"/>
                    <a:pt x="11" y="49"/>
                    <a:pt x="10" y="56"/>
                  </a:cubicBezTo>
                  <a:cubicBezTo>
                    <a:pt x="9" y="62"/>
                    <a:pt x="13" y="65"/>
                    <a:pt x="18" y="67"/>
                  </a:cubicBezTo>
                  <a:cubicBezTo>
                    <a:pt x="30" y="72"/>
                    <a:pt x="42" y="70"/>
                    <a:pt x="55" y="69"/>
                  </a:cubicBezTo>
                  <a:cubicBezTo>
                    <a:pt x="57" y="69"/>
                    <a:pt x="58" y="67"/>
                    <a:pt x="58" y="66"/>
                  </a:cubicBezTo>
                  <a:cubicBezTo>
                    <a:pt x="61" y="60"/>
                    <a:pt x="62" y="51"/>
                    <a:pt x="63" y="44"/>
                  </a:cubicBezTo>
                  <a:cubicBezTo>
                    <a:pt x="63" y="42"/>
                    <a:pt x="61" y="40"/>
                    <a:pt x="59" y="41"/>
                  </a:cubicBezTo>
                  <a:close/>
                  <a:moveTo>
                    <a:pt x="53" y="64"/>
                  </a:moveTo>
                  <a:cubicBezTo>
                    <a:pt x="47" y="64"/>
                    <a:pt x="41" y="65"/>
                    <a:pt x="34" y="65"/>
                  </a:cubicBezTo>
                  <a:cubicBezTo>
                    <a:pt x="31" y="65"/>
                    <a:pt x="14" y="63"/>
                    <a:pt x="15" y="57"/>
                  </a:cubicBezTo>
                  <a:cubicBezTo>
                    <a:pt x="16" y="53"/>
                    <a:pt x="20" y="49"/>
                    <a:pt x="23" y="46"/>
                  </a:cubicBezTo>
                  <a:cubicBezTo>
                    <a:pt x="26" y="42"/>
                    <a:pt x="28" y="37"/>
                    <a:pt x="29" y="31"/>
                  </a:cubicBezTo>
                  <a:cubicBezTo>
                    <a:pt x="30" y="25"/>
                    <a:pt x="29" y="19"/>
                    <a:pt x="22" y="19"/>
                  </a:cubicBezTo>
                  <a:cubicBezTo>
                    <a:pt x="16" y="19"/>
                    <a:pt x="12" y="24"/>
                    <a:pt x="9" y="29"/>
                  </a:cubicBezTo>
                  <a:cubicBezTo>
                    <a:pt x="7" y="23"/>
                    <a:pt x="6" y="19"/>
                    <a:pt x="11" y="14"/>
                  </a:cubicBezTo>
                  <a:cubicBezTo>
                    <a:pt x="16" y="9"/>
                    <a:pt x="24" y="7"/>
                    <a:pt x="31" y="8"/>
                  </a:cubicBezTo>
                  <a:cubicBezTo>
                    <a:pt x="37" y="8"/>
                    <a:pt x="45" y="11"/>
                    <a:pt x="47" y="17"/>
                  </a:cubicBezTo>
                  <a:cubicBezTo>
                    <a:pt x="48" y="21"/>
                    <a:pt x="47" y="26"/>
                    <a:pt x="46" y="30"/>
                  </a:cubicBezTo>
                  <a:cubicBezTo>
                    <a:pt x="44" y="37"/>
                    <a:pt x="40" y="42"/>
                    <a:pt x="35" y="46"/>
                  </a:cubicBezTo>
                  <a:cubicBezTo>
                    <a:pt x="33" y="47"/>
                    <a:pt x="32" y="48"/>
                    <a:pt x="31" y="49"/>
                  </a:cubicBezTo>
                  <a:cubicBezTo>
                    <a:pt x="28" y="51"/>
                    <a:pt x="30" y="54"/>
                    <a:pt x="33" y="54"/>
                  </a:cubicBezTo>
                  <a:cubicBezTo>
                    <a:pt x="37" y="53"/>
                    <a:pt x="42" y="51"/>
                    <a:pt x="46" y="50"/>
                  </a:cubicBezTo>
                  <a:cubicBezTo>
                    <a:pt x="49" y="49"/>
                    <a:pt x="52" y="49"/>
                    <a:pt x="56" y="48"/>
                  </a:cubicBezTo>
                  <a:cubicBezTo>
                    <a:pt x="55" y="53"/>
                    <a:pt x="53" y="59"/>
                    <a:pt x="53" y="64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CustomShape 49"/>
            <p:cNvSpPr/>
            <p:nvPr/>
          </p:nvSpPr>
          <p:spPr>
            <a:xfrm>
              <a:off x="10512720" y="2652840"/>
              <a:ext cx="369000" cy="389880"/>
            </a:xfrm>
            <a:custGeom>
              <a:avLst/>
              <a:gdLst/>
              <a:ahLst/>
              <a:cxnLst/>
              <a:rect l="l" t="t" r="r" b="b"/>
              <a:pathLst>
                <a:path w="87" h="92">
                  <a:moveTo>
                    <a:pt x="72" y="8"/>
                  </a:moveTo>
                  <a:cubicBezTo>
                    <a:pt x="58" y="0"/>
                    <a:pt x="48" y="7"/>
                    <a:pt x="40" y="18"/>
                  </a:cubicBezTo>
                  <a:cubicBezTo>
                    <a:pt x="31" y="8"/>
                    <a:pt x="22" y="0"/>
                    <a:pt x="10" y="13"/>
                  </a:cubicBezTo>
                  <a:cubicBezTo>
                    <a:pt x="0" y="26"/>
                    <a:pt x="10" y="36"/>
                    <a:pt x="21" y="44"/>
                  </a:cubicBezTo>
                  <a:cubicBezTo>
                    <a:pt x="12" y="55"/>
                    <a:pt x="1" y="76"/>
                    <a:pt x="13" y="83"/>
                  </a:cubicBezTo>
                  <a:cubicBezTo>
                    <a:pt x="28" y="92"/>
                    <a:pt x="38" y="81"/>
                    <a:pt x="45" y="69"/>
                  </a:cubicBezTo>
                  <a:cubicBezTo>
                    <a:pt x="53" y="78"/>
                    <a:pt x="65" y="89"/>
                    <a:pt x="74" y="77"/>
                  </a:cubicBezTo>
                  <a:cubicBezTo>
                    <a:pt x="80" y="71"/>
                    <a:pt x="79" y="60"/>
                    <a:pt x="74" y="54"/>
                  </a:cubicBezTo>
                  <a:cubicBezTo>
                    <a:pt x="72" y="50"/>
                    <a:pt x="68" y="47"/>
                    <a:pt x="64" y="44"/>
                  </a:cubicBezTo>
                  <a:cubicBezTo>
                    <a:pt x="76" y="34"/>
                    <a:pt x="87" y="18"/>
                    <a:pt x="72" y="8"/>
                  </a:cubicBezTo>
                  <a:close/>
                  <a:moveTo>
                    <a:pt x="70" y="28"/>
                  </a:moveTo>
                  <a:cubicBezTo>
                    <a:pt x="67" y="33"/>
                    <a:pt x="63" y="36"/>
                    <a:pt x="59" y="40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7" y="54"/>
                    <a:pt x="74" y="60"/>
                    <a:pt x="71" y="71"/>
                  </a:cubicBezTo>
                  <a:cubicBezTo>
                    <a:pt x="67" y="85"/>
                    <a:pt x="55" y="72"/>
                    <a:pt x="47" y="64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36" y="74"/>
                    <a:pt x="32" y="84"/>
                    <a:pt x="18" y="80"/>
                  </a:cubicBezTo>
                  <a:cubicBezTo>
                    <a:pt x="6" y="76"/>
                    <a:pt x="18" y="58"/>
                    <a:pt x="25" y="4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16" y="36"/>
                    <a:pt x="9" y="29"/>
                    <a:pt x="11" y="21"/>
                  </a:cubicBezTo>
                  <a:cubicBezTo>
                    <a:pt x="15" y="12"/>
                    <a:pt x="24" y="8"/>
                    <a:pt x="31" y="16"/>
                  </a:cubicBezTo>
                  <a:cubicBezTo>
                    <a:pt x="33" y="18"/>
                    <a:pt x="35" y="20"/>
                    <a:pt x="37" y="22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8" y="15"/>
                    <a:pt x="53" y="8"/>
                    <a:pt x="62" y="10"/>
                  </a:cubicBezTo>
                  <a:cubicBezTo>
                    <a:pt x="66" y="12"/>
                    <a:pt x="72" y="14"/>
                    <a:pt x="73" y="19"/>
                  </a:cubicBezTo>
                  <a:cubicBezTo>
                    <a:pt x="74" y="22"/>
                    <a:pt x="72" y="26"/>
                    <a:pt x="70" y="2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7" name="CustomShape 50"/>
            <p:cNvSpPr/>
            <p:nvPr/>
          </p:nvSpPr>
          <p:spPr>
            <a:xfrm>
              <a:off x="10906920" y="2567160"/>
              <a:ext cx="367200" cy="389520"/>
            </a:xfrm>
            <a:custGeom>
              <a:avLst/>
              <a:gdLst/>
              <a:ahLst/>
              <a:cxnLst/>
              <a:rect l="l" t="t" r="r" b="b"/>
              <a:pathLst>
                <a:path w="87" h="92">
                  <a:moveTo>
                    <a:pt x="71" y="9"/>
                  </a:moveTo>
                  <a:cubicBezTo>
                    <a:pt x="58" y="1"/>
                    <a:pt x="47" y="8"/>
                    <a:pt x="40" y="18"/>
                  </a:cubicBezTo>
                  <a:cubicBezTo>
                    <a:pt x="31" y="9"/>
                    <a:pt x="21" y="0"/>
                    <a:pt x="10" y="14"/>
                  </a:cubicBezTo>
                  <a:cubicBezTo>
                    <a:pt x="0" y="26"/>
                    <a:pt x="10" y="37"/>
                    <a:pt x="20" y="45"/>
                  </a:cubicBezTo>
                  <a:cubicBezTo>
                    <a:pt x="12" y="56"/>
                    <a:pt x="1" y="76"/>
                    <a:pt x="13" y="83"/>
                  </a:cubicBezTo>
                  <a:cubicBezTo>
                    <a:pt x="28" y="92"/>
                    <a:pt x="37" y="82"/>
                    <a:pt x="44" y="69"/>
                  </a:cubicBezTo>
                  <a:cubicBezTo>
                    <a:pt x="53" y="79"/>
                    <a:pt x="64" y="90"/>
                    <a:pt x="74" y="78"/>
                  </a:cubicBezTo>
                  <a:cubicBezTo>
                    <a:pt x="79" y="71"/>
                    <a:pt x="78" y="61"/>
                    <a:pt x="74" y="54"/>
                  </a:cubicBezTo>
                  <a:cubicBezTo>
                    <a:pt x="71" y="50"/>
                    <a:pt x="67" y="47"/>
                    <a:pt x="64" y="44"/>
                  </a:cubicBezTo>
                  <a:cubicBezTo>
                    <a:pt x="75" y="34"/>
                    <a:pt x="87" y="18"/>
                    <a:pt x="71" y="9"/>
                  </a:cubicBezTo>
                  <a:close/>
                  <a:moveTo>
                    <a:pt x="69" y="29"/>
                  </a:moveTo>
                  <a:cubicBezTo>
                    <a:pt x="66" y="33"/>
                    <a:pt x="62" y="37"/>
                    <a:pt x="58" y="41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66" y="54"/>
                    <a:pt x="74" y="60"/>
                    <a:pt x="71" y="71"/>
                  </a:cubicBezTo>
                  <a:cubicBezTo>
                    <a:pt x="67" y="85"/>
                    <a:pt x="55" y="73"/>
                    <a:pt x="47" y="64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36" y="75"/>
                    <a:pt x="31" y="84"/>
                    <a:pt x="18" y="80"/>
                  </a:cubicBezTo>
                  <a:cubicBezTo>
                    <a:pt x="6" y="77"/>
                    <a:pt x="17" y="58"/>
                    <a:pt x="25" y="4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16" y="36"/>
                    <a:pt x="8" y="30"/>
                    <a:pt x="11" y="22"/>
                  </a:cubicBezTo>
                  <a:cubicBezTo>
                    <a:pt x="14" y="13"/>
                    <a:pt x="23" y="8"/>
                    <a:pt x="31" y="16"/>
                  </a:cubicBezTo>
                  <a:cubicBezTo>
                    <a:pt x="33" y="18"/>
                    <a:pt x="35" y="21"/>
                    <a:pt x="37" y="23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8" y="15"/>
                    <a:pt x="53" y="9"/>
                    <a:pt x="61" y="11"/>
                  </a:cubicBezTo>
                  <a:cubicBezTo>
                    <a:pt x="66" y="12"/>
                    <a:pt x="72" y="14"/>
                    <a:pt x="73" y="19"/>
                  </a:cubicBezTo>
                  <a:cubicBezTo>
                    <a:pt x="74" y="23"/>
                    <a:pt x="71" y="26"/>
                    <a:pt x="69" y="2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8" name="CustomShape 51"/>
            <p:cNvSpPr/>
            <p:nvPr/>
          </p:nvSpPr>
          <p:spPr>
            <a:xfrm>
              <a:off x="10847160" y="2787480"/>
              <a:ext cx="80640" cy="90000"/>
            </a:xfrm>
            <a:custGeom>
              <a:avLst/>
              <a:gdLst/>
              <a:ahLst/>
              <a:cxnLst/>
              <a:rect l="l" t="t" r="r" b="b"/>
              <a:pathLst>
                <a:path w="19" h="21">
                  <a:moveTo>
                    <a:pt x="8" y="3"/>
                  </a:moveTo>
                  <a:cubicBezTo>
                    <a:pt x="6" y="3"/>
                    <a:pt x="5" y="4"/>
                    <a:pt x="3" y="5"/>
                  </a:cubicBezTo>
                  <a:cubicBezTo>
                    <a:pt x="1" y="7"/>
                    <a:pt x="0" y="10"/>
                    <a:pt x="0" y="13"/>
                  </a:cubicBezTo>
                  <a:cubicBezTo>
                    <a:pt x="0" y="16"/>
                    <a:pt x="1" y="18"/>
                    <a:pt x="4" y="20"/>
                  </a:cubicBezTo>
                  <a:cubicBezTo>
                    <a:pt x="6" y="21"/>
                    <a:pt x="8" y="21"/>
                    <a:pt x="11" y="20"/>
                  </a:cubicBezTo>
                  <a:cubicBezTo>
                    <a:pt x="15" y="18"/>
                    <a:pt x="19" y="14"/>
                    <a:pt x="19" y="9"/>
                  </a:cubicBezTo>
                  <a:cubicBezTo>
                    <a:pt x="19" y="4"/>
                    <a:pt x="12" y="0"/>
                    <a:pt x="8" y="3"/>
                  </a:cubicBezTo>
                  <a:close/>
                  <a:moveTo>
                    <a:pt x="14" y="10"/>
                  </a:moveTo>
                  <a:cubicBezTo>
                    <a:pt x="13" y="12"/>
                    <a:pt x="11" y="14"/>
                    <a:pt x="9" y="15"/>
                  </a:cubicBezTo>
                  <a:cubicBezTo>
                    <a:pt x="6" y="16"/>
                    <a:pt x="4" y="15"/>
                    <a:pt x="5" y="12"/>
                  </a:cubicBezTo>
                  <a:cubicBezTo>
                    <a:pt x="5" y="9"/>
                    <a:pt x="7" y="8"/>
                    <a:pt x="9" y="7"/>
                  </a:cubicBezTo>
                  <a:cubicBezTo>
                    <a:pt x="10" y="7"/>
                    <a:pt x="11" y="6"/>
                    <a:pt x="13" y="7"/>
                  </a:cubicBezTo>
                  <a:cubicBezTo>
                    <a:pt x="14" y="8"/>
                    <a:pt x="14" y="9"/>
                    <a:pt x="14" y="1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9" name="CustomShape 52"/>
            <p:cNvSpPr/>
            <p:nvPr/>
          </p:nvSpPr>
          <p:spPr>
            <a:xfrm>
              <a:off x="11514960" y="4546800"/>
              <a:ext cx="105840" cy="75960"/>
            </a:xfrm>
            <a:custGeom>
              <a:avLst/>
              <a:gdLst/>
              <a:ahLst/>
              <a:cxnLst/>
              <a:rect l="l" t="t" r="r" b="b"/>
              <a:pathLst>
                <a:path w="25" h="18">
                  <a:moveTo>
                    <a:pt x="22" y="0"/>
                  </a:moveTo>
                  <a:cubicBezTo>
                    <a:pt x="20" y="1"/>
                    <a:pt x="19" y="1"/>
                    <a:pt x="17" y="2"/>
                  </a:cubicBezTo>
                  <a:cubicBezTo>
                    <a:pt x="14" y="3"/>
                    <a:pt x="12" y="5"/>
                    <a:pt x="8" y="6"/>
                  </a:cubicBezTo>
                  <a:cubicBezTo>
                    <a:pt x="6" y="7"/>
                    <a:pt x="3" y="9"/>
                    <a:pt x="0" y="9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3" y="15"/>
                    <a:pt x="4" y="17"/>
                    <a:pt x="4" y="18"/>
                  </a:cubicBezTo>
                  <a:cubicBezTo>
                    <a:pt x="7" y="16"/>
                    <a:pt x="11" y="15"/>
                    <a:pt x="14" y="14"/>
                  </a:cubicBezTo>
                  <a:cubicBezTo>
                    <a:pt x="17" y="12"/>
                    <a:pt x="21" y="9"/>
                    <a:pt x="25" y="7"/>
                  </a:cubicBezTo>
                  <a:cubicBezTo>
                    <a:pt x="24" y="6"/>
                    <a:pt x="23" y="4"/>
                    <a:pt x="23" y="2"/>
                  </a:cubicBezTo>
                  <a:cubicBezTo>
                    <a:pt x="22" y="1"/>
                    <a:pt x="22" y="1"/>
                    <a:pt x="22" y="0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0" name="CustomShape 53"/>
            <p:cNvSpPr/>
            <p:nvPr/>
          </p:nvSpPr>
          <p:spPr>
            <a:xfrm>
              <a:off x="11385000" y="4208040"/>
              <a:ext cx="101160" cy="75600"/>
            </a:xfrm>
            <a:custGeom>
              <a:avLst/>
              <a:gdLst/>
              <a:ahLst/>
              <a:cxnLst/>
              <a:rect l="l" t="t" r="r" b="b"/>
              <a:pathLst>
                <a:path w="24" h="18">
                  <a:moveTo>
                    <a:pt x="21" y="0"/>
                  </a:moveTo>
                  <a:cubicBezTo>
                    <a:pt x="20" y="0"/>
                    <a:pt x="18" y="1"/>
                    <a:pt x="17" y="2"/>
                  </a:cubicBezTo>
                  <a:cubicBezTo>
                    <a:pt x="14" y="3"/>
                    <a:pt x="11" y="5"/>
                    <a:pt x="8" y="6"/>
                  </a:cubicBezTo>
                  <a:cubicBezTo>
                    <a:pt x="6" y="7"/>
                    <a:pt x="3" y="9"/>
                    <a:pt x="0" y="9"/>
                  </a:cubicBezTo>
                  <a:cubicBezTo>
                    <a:pt x="1" y="10"/>
                    <a:pt x="1" y="12"/>
                    <a:pt x="2" y="13"/>
                  </a:cubicBezTo>
                  <a:cubicBezTo>
                    <a:pt x="3" y="15"/>
                    <a:pt x="3" y="16"/>
                    <a:pt x="4" y="18"/>
                  </a:cubicBezTo>
                  <a:cubicBezTo>
                    <a:pt x="7" y="16"/>
                    <a:pt x="10" y="15"/>
                    <a:pt x="13" y="14"/>
                  </a:cubicBezTo>
                  <a:cubicBezTo>
                    <a:pt x="17" y="12"/>
                    <a:pt x="20" y="9"/>
                    <a:pt x="24" y="7"/>
                  </a:cubicBezTo>
                  <a:cubicBezTo>
                    <a:pt x="23" y="5"/>
                    <a:pt x="23" y="3"/>
                    <a:pt x="22" y="2"/>
                  </a:cubicBezTo>
                  <a:cubicBezTo>
                    <a:pt x="22" y="1"/>
                    <a:pt x="22" y="0"/>
                    <a:pt x="21" y="0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1" name="CustomShape 54"/>
            <p:cNvSpPr/>
            <p:nvPr/>
          </p:nvSpPr>
          <p:spPr>
            <a:xfrm>
              <a:off x="11312280" y="4509000"/>
              <a:ext cx="101160" cy="75600"/>
            </a:xfrm>
            <a:custGeom>
              <a:avLst/>
              <a:gdLst/>
              <a:ahLst/>
              <a:cxnLst/>
              <a:rect l="l" t="t" r="r" b="b"/>
              <a:pathLst>
                <a:path w="24" h="18">
                  <a:moveTo>
                    <a:pt x="24" y="7"/>
                  </a:moveTo>
                  <a:cubicBezTo>
                    <a:pt x="24" y="5"/>
                    <a:pt x="23" y="4"/>
                    <a:pt x="22" y="2"/>
                  </a:cubicBezTo>
                  <a:cubicBezTo>
                    <a:pt x="22" y="1"/>
                    <a:pt x="22" y="1"/>
                    <a:pt x="21" y="0"/>
                  </a:cubicBezTo>
                  <a:cubicBezTo>
                    <a:pt x="20" y="1"/>
                    <a:pt x="19" y="1"/>
                    <a:pt x="17" y="2"/>
                  </a:cubicBezTo>
                  <a:cubicBezTo>
                    <a:pt x="14" y="3"/>
                    <a:pt x="11" y="5"/>
                    <a:pt x="8" y="6"/>
                  </a:cubicBezTo>
                  <a:cubicBezTo>
                    <a:pt x="6" y="7"/>
                    <a:pt x="3" y="9"/>
                    <a:pt x="0" y="9"/>
                  </a:cubicBezTo>
                  <a:cubicBezTo>
                    <a:pt x="1" y="11"/>
                    <a:pt x="1" y="12"/>
                    <a:pt x="2" y="13"/>
                  </a:cubicBezTo>
                  <a:cubicBezTo>
                    <a:pt x="3" y="15"/>
                    <a:pt x="3" y="16"/>
                    <a:pt x="4" y="18"/>
                  </a:cubicBezTo>
                  <a:cubicBezTo>
                    <a:pt x="7" y="16"/>
                    <a:pt x="11" y="15"/>
                    <a:pt x="13" y="14"/>
                  </a:cubicBezTo>
                  <a:cubicBezTo>
                    <a:pt x="17" y="12"/>
                    <a:pt x="21" y="9"/>
                    <a:pt x="24" y="7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2" name="CustomShape 55"/>
            <p:cNvSpPr/>
            <p:nvPr/>
          </p:nvSpPr>
          <p:spPr>
            <a:xfrm>
              <a:off x="11350440" y="4618440"/>
              <a:ext cx="101160" cy="75600"/>
            </a:xfrm>
            <a:custGeom>
              <a:avLst/>
              <a:gdLst/>
              <a:ahLst/>
              <a:cxnLst/>
              <a:rect l="l" t="t" r="r" b="b"/>
              <a:pathLst>
                <a:path w="24" h="18">
                  <a:moveTo>
                    <a:pt x="21" y="0"/>
                  </a:moveTo>
                  <a:cubicBezTo>
                    <a:pt x="20" y="1"/>
                    <a:pt x="18" y="1"/>
                    <a:pt x="17" y="2"/>
                  </a:cubicBezTo>
                  <a:cubicBezTo>
                    <a:pt x="14" y="4"/>
                    <a:pt x="11" y="5"/>
                    <a:pt x="8" y="6"/>
                  </a:cubicBezTo>
                  <a:cubicBezTo>
                    <a:pt x="5" y="7"/>
                    <a:pt x="2" y="9"/>
                    <a:pt x="0" y="9"/>
                  </a:cubicBezTo>
                  <a:cubicBezTo>
                    <a:pt x="0" y="11"/>
                    <a:pt x="1" y="12"/>
                    <a:pt x="1" y="14"/>
                  </a:cubicBezTo>
                  <a:cubicBezTo>
                    <a:pt x="2" y="15"/>
                    <a:pt x="3" y="17"/>
                    <a:pt x="3" y="18"/>
                  </a:cubicBezTo>
                  <a:cubicBezTo>
                    <a:pt x="6" y="16"/>
                    <a:pt x="10" y="15"/>
                    <a:pt x="13" y="14"/>
                  </a:cubicBezTo>
                  <a:cubicBezTo>
                    <a:pt x="16" y="12"/>
                    <a:pt x="20" y="9"/>
                    <a:pt x="24" y="7"/>
                  </a:cubicBezTo>
                  <a:cubicBezTo>
                    <a:pt x="23" y="6"/>
                    <a:pt x="22" y="4"/>
                    <a:pt x="22" y="2"/>
                  </a:cubicBezTo>
                  <a:cubicBezTo>
                    <a:pt x="21" y="1"/>
                    <a:pt x="21" y="1"/>
                    <a:pt x="21" y="0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CustomShape 56"/>
            <p:cNvSpPr/>
            <p:nvPr/>
          </p:nvSpPr>
          <p:spPr>
            <a:xfrm>
              <a:off x="11481840" y="4436280"/>
              <a:ext cx="101160" cy="75600"/>
            </a:xfrm>
            <a:custGeom>
              <a:avLst/>
              <a:gdLst/>
              <a:ahLst/>
              <a:cxnLst/>
              <a:rect l="l" t="t" r="r" b="b"/>
              <a:pathLst>
                <a:path w="24" h="18">
                  <a:moveTo>
                    <a:pt x="24" y="7"/>
                  </a:moveTo>
                  <a:cubicBezTo>
                    <a:pt x="23" y="5"/>
                    <a:pt x="23" y="4"/>
                    <a:pt x="22" y="2"/>
                  </a:cubicBezTo>
                  <a:cubicBezTo>
                    <a:pt x="22" y="1"/>
                    <a:pt x="22" y="1"/>
                    <a:pt x="21" y="0"/>
                  </a:cubicBezTo>
                  <a:cubicBezTo>
                    <a:pt x="20" y="1"/>
                    <a:pt x="18" y="1"/>
                    <a:pt x="17" y="2"/>
                  </a:cubicBezTo>
                  <a:cubicBezTo>
                    <a:pt x="14" y="3"/>
                    <a:pt x="11" y="5"/>
                    <a:pt x="8" y="6"/>
                  </a:cubicBezTo>
                  <a:cubicBezTo>
                    <a:pt x="6" y="7"/>
                    <a:pt x="3" y="9"/>
                    <a:pt x="0" y="9"/>
                  </a:cubicBezTo>
                  <a:cubicBezTo>
                    <a:pt x="1" y="10"/>
                    <a:pt x="1" y="12"/>
                    <a:pt x="2" y="13"/>
                  </a:cubicBezTo>
                  <a:cubicBezTo>
                    <a:pt x="2" y="15"/>
                    <a:pt x="3" y="16"/>
                    <a:pt x="4" y="18"/>
                  </a:cubicBezTo>
                  <a:cubicBezTo>
                    <a:pt x="7" y="16"/>
                    <a:pt x="10" y="15"/>
                    <a:pt x="13" y="14"/>
                  </a:cubicBezTo>
                  <a:cubicBezTo>
                    <a:pt x="17" y="12"/>
                    <a:pt x="20" y="9"/>
                    <a:pt x="24" y="7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4" name="CustomShape 57"/>
            <p:cNvSpPr/>
            <p:nvPr/>
          </p:nvSpPr>
          <p:spPr>
            <a:xfrm>
              <a:off x="11544840" y="4139640"/>
              <a:ext cx="101520" cy="75960"/>
            </a:xfrm>
            <a:custGeom>
              <a:avLst/>
              <a:gdLst/>
              <a:ahLst/>
              <a:cxnLst/>
              <a:rect l="l" t="t" r="r" b="b"/>
              <a:pathLst>
                <a:path w="24" h="18">
                  <a:moveTo>
                    <a:pt x="4" y="18"/>
                  </a:moveTo>
                  <a:cubicBezTo>
                    <a:pt x="7" y="16"/>
                    <a:pt x="10" y="15"/>
                    <a:pt x="13" y="13"/>
                  </a:cubicBezTo>
                  <a:cubicBezTo>
                    <a:pt x="17" y="12"/>
                    <a:pt x="20" y="9"/>
                    <a:pt x="24" y="7"/>
                  </a:cubicBezTo>
                  <a:cubicBezTo>
                    <a:pt x="23" y="5"/>
                    <a:pt x="23" y="3"/>
                    <a:pt x="22" y="1"/>
                  </a:cubicBezTo>
                  <a:cubicBezTo>
                    <a:pt x="22" y="1"/>
                    <a:pt x="21" y="0"/>
                    <a:pt x="21" y="0"/>
                  </a:cubicBezTo>
                  <a:cubicBezTo>
                    <a:pt x="20" y="0"/>
                    <a:pt x="18" y="1"/>
                    <a:pt x="17" y="1"/>
                  </a:cubicBezTo>
                  <a:cubicBezTo>
                    <a:pt x="14" y="3"/>
                    <a:pt x="11" y="4"/>
                    <a:pt x="8" y="6"/>
                  </a:cubicBezTo>
                  <a:cubicBezTo>
                    <a:pt x="6" y="7"/>
                    <a:pt x="3" y="8"/>
                    <a:pt x="0" y="9"/>
                  </a:cubicBezTo>
                  <a:cubicBezTo>
                    <a:pt x="1" y="10"/>
                    <a:pt x="1" y="12"/>
                    <a:pt x="2" y="13"/>
                  </a:cubicBezTo>
                  <a:cubicBezTo>
                    <a:pt x="2" y="14"/>
                    <a:pt x="3" y="16"/>
                    <a:pt x="4" y="18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5" name="CustomShape 58"/>
            <p:cNvSpPr/>
            <p:nvPr/>
          </p:nvSpPr>
          <p:spPr>
            <a:xfrm>
              <a:off x="11426400" y="4334400"/>
              <a:ext cx="101160" cy="75960"/>
            </a:xfrm>
            <a:custGeom>
              <a:avLst/>
              <a:gdLst/>
              <a:ahLst/>
              <a:cxnLst/>
              <a:rect l="l" t="t" r="r" b="b"/>
              <a:pathLst>
                <a:path w="24" h="18">
                  <a:moveTo>
                    <a:pt x="17" y="1"/>
                  </a:moveTo>
                  <a:cubicBezTo>
                    <a:pt x="14" y="3"/>
                    <a:pt x="11" y="4"/>
                    <a:pt x="8" y="6"/>
                  </a:cubicBezTo>
                  <a:cubicBezTo>
                    <a:pt x="6" y="7"/>
                    <a:pt x="3" y="8"/>
                    <a:pt x="0" y="9"/>
                  </a:cubicBezTo>
                  <a:cubicBezTo>
                    <a:pt x="1" y="10"/>
                    <a:pt x="2" y="12"/>
                    <a:pt x="2" y="13"/>
                  </a:cubicBezTo>
                  <a:cubicBezTo>
                    <a:pt x="3" y="14"/>
                    <a:pt x="4" y="16"/>
                    <a:pt x="4" y="18"/>
                  </a:cubicBezTo>
                  <a:cubicBezTo>
                    <a:pt x="7" y="16"/>
                    <a:pt x="11" y="15"/>
                    <a:pt x="13" y="13"/>
                  </a:cubicBezTo>
                  <a:cubicBezTo>
                    <a:pt x="17" y="12"/>
                    <a:pt x="21" y="9"/>
                    <a:pt x="24" y="7"/>
                  </a:cubicBezTo>
                  <a:cubicBezTo>
                    <a:pt x="24" y="5"/>
                    <a:pt x="23" y="3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  <a:cubicBezTo>
                    <a:pt x="20" y="0"/>
                    <a:pt x="19" y="1"/>
                    <a:pt x="17" y="1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CustomShape 59"/>
            <p:cNvSpPr/>
            <p:nvPr/>
          </p:nvSpPr>
          <p:spPr>
            <a:xfrm>
              <a:off x="11215800" y="4278960"/>
              <a:ext cx="101160" cy="77400"/>
            </a:xfrm>
            <a:custGeom>
              <a:avLst/>
              <a:gdLst/>
              <a:ahLst/>
              <a:cxnLst/>
              <a:rect l="l" t="t" r="r" b="b"/>
              <a:pathLst>
                <a:path w="24" h="18">
                  <a:moveTo>
                    <a:pt x="22" y="2"/>
                  </a:moveTo>
                  <a:cubicBezTo>
                    <a:pt x="22" y="1"/>
                    <a:pt x="22" y="0"/>
                    <a:pt x="22" y="0"/>
                  </a:cubicBezTo>
                  <a:cubicBezTo>
                    <a:pt x="20" y="1"/>
                    <a:pt x="19" y="1"/>
                    <a:pt x="17" y="2"/>
                  </a:cubicBezTo>
                  <a:cubicBezTo>
                    <a:pt x="14" y="3"/>
                    <a:pt x="11" y="5"/>
                    <a:pt x="8" y="6"/>
                  </a:cubicBezTo>
                  <a:cubicBezTo>
                    <a:pt x="6" y="7"/>
                    <a:pt x="3" y="9"/>
                    <a:pt x="0" y="9"/>
                  </a:cubicBezTo>
                  <a:cubicBezTo>
                    <a:pt x="1" y="10"/>
                    <a:pt x="1" y="12"/>
                    <a:pt x="2" y="13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7" y="16"/>
                    <a:pt x="11" y="15"/>
                    <a:pt x="13" y="14"/>
                  </a:cubicBezTo>
                  <a:cubicBezTo>
                    <a:pt x="17" y="12"/>
                    <a:pt x="21" y="9"/>
                    <a:pt x="24" y="7"/>
                  </a:cubicBezTo>
                  <a:cubicBezTo>
                    <a:pt x="24" y="5"/>
                    <a:pt x="23" y="3"/>
                    <a:pt x="22" y="2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7" name="CustomShape 60"/>
            <p:cNvSpPr/>
            <p:nvPr/>
          </p:nvSpPr>
          <p:spPr>
            <a:xfrm>
              <a:off x="10831320" y="3876480"/>
              <a:ext cx="455760" cy="962280"/>
            </a:xfrm>
            <a:custGeom>
              <a:avLst/>
              <a:gdLst/>
              <a:ahLst/>
              <a:cxnLst/>
              <a:rect l="l" t="t" r="r" b="b"/>
              <a:pathLst>
                <a:path w="108" h="227">
                  <a:moveTo>
                    <a:pt x="68" y="131"/>
                  </a:moveTo>
                  <a:cubicBezTo>
                    <a:pt x="59" y="106"/>
                    <a:pt x="49" y="82"/>
                    <a:pt x="38" y="59"/>
                  </a:cubicBezTo>
                  <a:cubicBezTo>
                    <a:pt x="28" y="39"/>
                    <a:pt x="16" y="20"/>
                    <a:pt x="7" y="0"/>
                  </a:cubicBezTo>
                  <a:cubicBezTo>
                    <a:pt x="3" y="12"/>
                    <a:pt x="1" y="24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9" y="70"/>
                    <a:pt x="37" y="101"/>
                    <a:pt x="53" y="134"/>
                  </a:cubicBezTo>
                  <a:cubicBezTo>
                    <a:pt x="63" y="154"/>
                    <a:pt x="73" y="174"/>
                    <a:pt x="81" y="194"/>
                  </a:cubicBezTo>
                  <a:cubicBezTo>
                    <a:pt x="84" y="203"/>
                    <a:pt x="88" y="212"/>
                    <a:pt x="92" y="220"/>
                  </a:cubicBezTo>
                  <a:cubicBezTo>
                    <a:pt x="97" y="223"/>
                    <a:pt x="102" y="226"/>
                    <a:pt x="108" y="227"/>
                  </a:cubicBezTo>
                  <a:cubicBezTo>
                    <a:pt x="101" y="218"/>
                    <a:pt x="99" y="206"/>
                    <a:pt x="94" y="195"/>
                  </a:cubicBezTo>
                  <a:cubicBezTo>
                    <a:pt x="85" y="174"/>
                    <a:pt x="77" y="152"/>
                    <a:pt x="68" y="131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8" name="CustomShape 61"/>
            <p:cNvSpPr/>
            <p:nvPr/>
          </p:nvSpPr>
          <p:spPr>
            <a:xfrm>
              <a:off x="11256840" y="4407480"/>
              <a:ext cx="105840" cy="75960"/>
            </a:xfrm>
            <a:custGeom>
              <a:avLst/>
              <a:gdLst/>
              <a:ahLst/>
              <a:cxnLst/>
              <a:rect l="l" t="t" r="r" b="b"/>
              <a:pathLst>
                <a:path w="25" h="18">
                  <a:moveTo>
                    <a:pt x="23" y="1"/>
                  </a:moveTo>
                  <a:cubicBezTo>
                    <a:pt x="22" y="1"/>
                    <a:pt x="22" y="0"/>
                    <a:pt x="22" y="0"/>
                  </a:cubicBezTo>
                  <a:cubicBezTo>
                    <a:pt x="20" y="0"/>
                    <a:pt x="19" y="1"/>
                    <a:pt x="17" y="2"/>
                  </a:cubicBezTo>
                  <a:cubicBezTo>
                    <a:pt x="14" y="3"/>
                    <a:pt x="11" y="5"/>
                    <a:pt x="8" y="6"/>
                  </a:cubicBezTo>
                  <a:cubicBezTo>
                    <a:pt x="6" y="7"/>
                    <a:pt x="3" y="8"/>
                    <a:pt x="0" y="9"/>
                  </a:cubicBezTo>
                  <a:cubicBezTo>
                    <a:pt x="1" y="10"/>
                    <a:pt x="2" y="12"/>
                    <a:pt x="2" y="13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7" y="16"/>
                    <a:pt x="11" y="15"/>
                    <a:pt x="14" y="14"/>
                  </a:cubicBezTo>
                  <a:cubicBezTo>
                    <a:pt x="17" y="12"/>
                    <a:pt x="21" y="9"/>
                    <a:pt x="25" y="7"/>
                  </a:cubicBezTo>
                  <a:cubicBezTo>
                    <a:pt x="24" y="5"/>
                    <a:pt x="23" y="3"/>
                    <a:pt x="23" y="1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9" name="CustomShape 62"/>
            <p:cNvSpPr/>
            <p:nvPr/>
          </p:nvSpPr>
          <p:spPr>
            <a:xfrm>
              <a:off x="10877040" y="3605400"/>
              <a:ext cx="981360" cy="1242720"/>
            </a:xfrm>
            <a:custGeom>
              <a:avLst/>
              <a:gdLst/>
              <a:ahLst/>
              <a:cxnLst/>
              <a:rect l="l" t="t" r="r" b="b"/>
              <a:pathLst>
                <a:path w="232" h="293">
                  <a:moveTo>
                    <a:pt x="128" y="2"/>
                  </a:moveTo>
                  <a:cubicBezTo>
                    <a:pt x="108" y="4"/>
                    <a:pt x="88" y="10"/>
                    <a:pt x="69" y="18"/>
                  </a:cubicBezTo>
                  <a:cubicBezTo>
                    <a:pt x="52" y="26"/>
                    <a:pt x="35" y="35"/>
                    <a:pt x="20" y="45"/>
                  </a:cubicBezTo>
                  <a:cubicBezTo>
                    <a:pt x="13" y="50"/>
                    <a:pt x="6" y="56"/>
                    <a:pt x="0" y="61"/>
                  </a:cubicBezTo>
                  <a:cubicBezTo>
                    <a:pt x="26" y="92"/>
                    <a:pt x="42" y="136"/>
                    <a:pt x="57" y="173"/>
                  </a:cubicBezTo>
                  <a:cubicBezTo>
                    <a:pt x="65" y="194"/>
                    <a:pt x="73" y="216"/>
                    <a:pt x="81" y="237"/>
                  </a:cubicBezTo>
                  <a:cubicBezTo>
                    <a:pt x="89" y="256"/>
                    <a:pt x="94" y="278"/>
                    <a:pt x="107" y="293"/>
                  </a:cubicBezTo>
                  <a:cubicBezTo>
                    <a:pt x="116" y="291"/>
                    <a:pt x="125" y="289"/>
                    <a:pt x="134" y="286"/>
                  </a:cubicBezTo>
                  <a:cubicBezTo>
                    <a:pt x="148" y="281"/>
                    <a:pt x="163" y="275"/>
                    <a:pt x="177" y="268"/>
                  </a:cubicBezTo>
                  <a:cubicBezTo>
                    <a:pt x="196" y="259"/>
                    <a:pt x="215" y="249"/>
                    <a:pt x="232" y="237"/>
                  </a:cubicBezTo>
                  <a:cubicBezTo>
                    <a:pt x="231" y="218"/>
                    <a:pt x="230" y="199"/>
                    <a:pt x="227" y="180"/>
                  </a:cubicBezTo>
                  <a:cubicBezTo>
                    <a:pt x="223" y="155"/>
                    <a:pt x="218" y="130"/>
                    <a:pt x="210" y="106"/>
                  </a:cubicBezTo>
                  <a:cubicBezTo>
                    <a:pt x="197" y="69"/>
                    <a:pt x="178" y="34"/>
                    <a:pt x="155" y="2"/>
                  </a:cubicBezTo>
                  <a:cubicBezTo>
                    <a:pt x="146" y="1"/>
                    <a:pt x="137" y="0"/>
                    <a:pt x="128" y="2"/>
                  </a:cubicBezTo>
                  <a:close/>
                  <a:moveTo>
                    <a:pt x="82" y="182"/>
                  </a:moveTo>
                  <a:cubicBezTo>
                    <a:pt x="82" y="182"/>
                    <a:pt x="81" y="182"/>
                    <a:pt x="81" y="181"/>
                  </a:cubicBezTo>
                  <a:cubicBezTo>
                    <a:pt x="78" y="180"/>
                    <a:pt x="75" y="169"/>
                    <a:pt x="76" y="166"/>
                  </a:cubicBezTo>
                  <a:cubicBezTo>
                    <a:pt x="76" y="166"/>
                    <a:pt x="76" y="165"/>
                    <a:pt x="76" y="165"/>
                  </a:cubicBezTo>
                  <a:cubicBezTo>
                    <a:pt x="77" y="163"/>
                    <a:pt x="79" y="163"/>
                    <a:pt x="81" y="162"/>
                  </a:cubicBezTo>
                  <a:cubicBezTo>
                    <a:pt x="84" y="160"/>
                    <a:pt x="87" y="159"/>
                    <a:pt x="89" y="157"/>
                  </a:cubicBezTo>
                  <a:cubicBezTo>
                    <a:pt x="94" y="155"/>
                    <a:pt x="99" y="152"/>
                    <a:pt x="103" y="153"/>
                  </a:cubicBezTo>
                  <a:cubicBezTo>
                    <a:pt x="104" y="153"/>
                    <a:pt x="104" y="153"/>
                    <a:pt x="105" y="154"/>
                  </a:cubicBezTo>
                  <a:cubicBezTo>
                    <a:pt x="106" y="155"/>
                    <a:pt x="107" y="157"/>
                    <a:pt x="108" y="158"/>
                  </a:cubicBezTo>
                  <a:cubicBezTo>
                    <a:pt x="109" y="161"/>
                    <a:pt x="111" y="163"/>
                    <a:pt x="111" y="166"/>
                  </a:cubicBezTo>
                  <a:cubicBezTo>
                    <a:pt x="111" y="167"/>
                    <a:pt x="111" y="167"/>
                    <a:pt x="110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08" y="173"/>
                    <a:pt x="101" y="176"/>
                    <a:pt x="97" y="178"/>
                  </a:cubicBezTo>
                  <a:cubicBezTo>
                    <a:pt x="92" y="180"/>
                    <a:pt x="86" y="184"/>
                    <a:pt x="82" y="182"/>
                  </a:cubicBezTo>
                  <a:close/>
                  <a:moveTo>
                    <a:pt x="92" y="212"/>
                  </a:moveTo>
                  <a:cubicBezTo>
                    <a:pt x="92" y="212"/>
                    <a:pt x="92" y="211"/>
                    <a:pt x="91" y="211"/>
                  </a:cubicBezTo>
                  <a:cubicBezTo>
                    <a:pt x="88" y="209"/>
                    <a:pt x="85" y="198"/>
                    <a:pt x="86" y="196"/>
                  </a:cubicBezTo>
                  <a:cubicBezTo>
                    <a:pt x="86" y="195"/>
                    <a:pt x="86" y="195"/>
                    <a:pt x="86" y="195"/>
                  </a:cubicBezTo>
                  <a:cubicBezTo>
                    <a:pt x="87" y="193"/>
                    <a:pt x="89" y="192"/>
                    <a:pt x="91" y="191"/>
                  </a:cubicBezTo>
                  <a:cubicBezTo>
                    <a:pt x="94" y="190"/>
                    <a:pt x="97" y="189"/>
                    <a:pt x="100" y="187"/>
                  </a:cubicBezTo>
                  <a:cubicBezTo>
                    <a:pt x="104" y="185"/>
                    <a:pt x="109" y="182"/>
                    <a:pt x="114" y="182"/>
                  </a:cubicBezTo>
                  <a:cubicBezTo>
                    <a:pt x="114" y="183"/>
                    <a:pt x="115" y="183"/>
                    <a:pt x="115" y="183"/>
                  </a:cubicBezTo>
                  <a:cubicBezTo>
                    <a:pt x="116" y="184"/>
                    <a:pt x="118" y="186"/>
                    <a:pt x="118" y="188"/>
                  </a:cubicBezTo>
                  <a:cubicBezTo>
                    <a:pt x="120" y="191"/>
                    <a:pt x="121" y="193"/>
                    <a:pt x="121" y="196"/>
                  </a:cubicBezTo>
                  <a:cubicBezTo>
                    <a:pt x="121" y="197"/>
                    <a:pt x="121" y="197"/>
                    <a:pt x="121" y="197"/>
                  </a:cubicBezTo>
                  <a:cubicBezTo>
                    <a:pt x="121" y="198"/>
                    <a:pt x="121" y="198"/>
                    <a:pt x="120" y="198"/>
                  </a:cubicBezTo>
                  <a:cubicBezTo>
                    <a:pt x="118" y="203"/>
                    <a:pt x="111" y="206"/>
                    <a:pt x="107" y="208"/>
                  </a:cubicBezTo>
                  <a:cubicBezTo>
                    <a:pt x="103" y="210"/>
                    <a:pt x="97" y="213"/>
                    <a:pt x="92" y="212"/>
                  </a:cubicBezTo>
                  <a:close/>
                  <a:moveTo>
                    <a:pt x="153" y="165"/>
                  </a:moveTo>
                  <a:cubicBezTo>
                    <a:pt x="154" y="165"/>
                    <a:pt x="154" y="166"/>
                    <a:pt x="155" y="166"/>
                  </a:cubicBezTo>
                  <a:cubicBezTo>
                    <a:pt x="156" y="167"/>
                    <a:pt x="157" y="169"/>
                    <a:pt x="158" y="171"/>
                  </a:cubicBezTo>
                  <a:cubicBezTo>
                    <a:pt x="159" y="173"/>
                    <a:pt x="161" y="176"/>
                    <a:pt x="161" y="179"/>
                  </a:cubicBezTo>
                  <a:cubicBezTo>
                    <a:pt x="161" y="180"/>
                    <a:pt x="161" y="180"/>
                    <a:pt x="161" y="180"/>
                  </a:cubicBezTo>
                  <a:cubicBezTo>
                    <a:pt x="160" y="181"/>
                    <a:pt x="160" y="181"/>
                    <a:pt x="160" y="181"/>
                  </a:cubicBezTo>
                  <a:cubicBezTo>
                    <a:pt x="158" y="186"/>
                    <a:pt x="151" y="189"/>
                    <a:pt x="147" y="191"/>
                  </a:cubicBezTo>
                  <a:cubicBezTo>
                    <a:pt x="143" y="193"/>
                    <a:pt x="136" y="196"/>
                    <a:pt x="132" y="195"/>
                  </a:cubicBezTo>
                  <a:cubicBezTo>
                    <a:pt x="132" y="194"/>
                    <a:pt x="131" y="194"/>
                    <a:pt x="131" y="194"/>
                  </a:cubicBezTo>
                  <a:cubicBezTo>
                    <a:pt x="128" y="192"/>
                    <a:pt x="125" y="181"/>
                    <a:pt x="126" y="179"/>
                  </a:cubicBezTo>
                  <a:cubicBezTo>
                    <a:pt x="126" y="178"/>
                    <a:pt x="126" y="178"/>
                    <a:pt x="126" y="178"/>
                  </a:cubicBezTo>
                  <a:cubicBezTo>
                    <a:pt x="127" y="176"/>
                    <a:pt x="129" y="175"/>
                    <a:pt x="131" y="174"/>
                  </a:cubicBezTo>
                  <a:cubicBezTo>
                    <a:pt x="134" y="173"/>
                    <a:pt x="137" y="171"/>
                    <a:pt x="140" y="170"/>
                  </a:cubicBezTo>
                  <a:cubicBezTo>
                    <a:pt x="144" y="168"/>
                    <a:pt x="149" y="165"/>
                    <a:pt x="153" y="165"/>
                  </a:cubicBezTo>
                  <a:close/>
                  <a:moveTo>
                    <a:pt x="153" y="133"/>
                  </a:moveTo>
                  <a:cubicBezTo>
                    <a:pt x="153" y="132"/>
                    <a:pt x="153" y="132"/>
                    <a:pt x="154" y="132"/>
                  </a:cubicBezTo>
                  <a:cubicBezTo>
                    <a:pt x="155" y="130"/>
                    <a:pt x="157" y="129"/>
                    <a:pt x="159" y="128"/>
                  </a:cubicBezTo>
                  <a:cubicBezTo>
                    <a:pt x="161" y="127"/>
                    <a:pt x="164" y="126"/>
                    <a:pt x="167" y="124"/>
                  </a:cubicBezTo>
                  <a:cubicBezTo>
                    <a:pt x="171" y="122"/>
                    <a:pt x="176" y="119"/>
                    <a:pt x="181" y="119"/>
                  </a:cubicBezTo>
                  <a:cubicBezTo>
                    <a:pt x="182" y="119"/>
                    <a:pt x="182" y="120"/>
                    <a:pt x="182" y="120"/>
                  </a:cubicBezTo>
                  <a:cubicBezTo>
                    <a:pt x="184" y="121"/>
                    <a:pt x="185" y="123"/>
                    <a:pt x="186" y="125"/>
                  </a:cubicBezTo>
                  <a:cubicBezTo>
                    <a:pt x="187" y="128"/>
                    <a:pt x="188" y="130"/>
                    <a:pt x="188" y="133"/>
                  </a:cubicBezTo>
                  <a:cubicBezTo>
                    <a:pt x="188" y="134"/>
                    <a:pt x="188" y="134"/>
                    <a:pt x="188" y="134"/>
                  </a:cubicBezTo>
                  <a:cubicBezTo>
                    <a:pt x="188" y="135"/>
                    <a:pt x="188" y="135"/>
                    <a:pt x="188" y="135"/>
                  </a:cubicBezTo>
                  <a:cubicBezTo>
                    <a:pt x="186" y="140"/>
                    <a:pt x="179" y="143"/>
                    <a:pt x="174" y="145"/>
                  </a:cubicBezTo>
                  <a:cubicBezTo>
                    <a:pt x="170" y="147"/>
                    <a:pt x="164" y="150"/>
                    <a:pt x="160" y="149"/>
                  </a:cubicBezTo>
                  <a:cubicBezTo>
                    <a:pt x="159" y="148"/>
                    <a:pt x="159" y="148"/>
                    <a:pt x="159" y="148"/>
                  </a:cubicBezTo>
                  <a:cubicBezTo>
                    <a:pt x="155" y="146"/>
                    <a:pt x="153" y="135"/>
                    <a:pt x="153" y="133"/>
                  </a:cubicBezTo>
                  <a:close/>
                  <a:moveTo>
                    <a:pt x="150" y="151"/>
                  </a:moveTo>
                  <a:cubicBezTo>
                    <a:pt x="150" y="151"/>
                    <a:pt x="150" y="151"/>
                    <a:pt x="150" y="151"/>
                  </a:cubicBezTo>
                  <a:cubicBezTo>
                    <a:pt x="148" y="156"/>
                    <a:pt x="141" y="159"/>
                    <a:pt x="136" y="161"/>
                  </a:cubicBezTo>
                  <a:cubicBezTo>
                    <a:pt x="132" y="163"/>
                    <a:pt x="126" y="167"/>
                    <a:pt x="122" y="165"/>
                  </a:cubicBezTo>
                  <a:cubicBezTo>
                    <a:pt x="121" y="165"/>
                    <a:pt x="121" y="164"/>
                    <a:pt x="121" y="164"/>
                  </a:cubicBezTo>
                  <a:cubicBezTo>
                    <a:pt x="117" y="162"/>
                    <a:pt x="115" y="151"/>
                    <a:pt x="115" y="149"/>
                  </a:cubicBezTo>
                  <a:cubicBezTo>
                    <a:pt x="115" y="148"/>
                    <a:pt x="116" y="148"/>
                    <a:pt x="116" y="148"/>
                  </a:cubicBezTo>
                  <a:cubicBezTo>
                    <a:pt x="117" y="146"/>
                    <a:pt x="119" y="145"/>
                    <a:pt x="121" y="145"/>
                  </a:cubicBezTo>
                  <a:cubicBezTo>
                    <a:pt x="124" y="143"/>
                    <a:pt x="126" y="142"/>
                    <a:pt x="129" y="140"/>
                  </a:cubicBezTo>
                  <a:cubicBezTo>
                    <a:pt x="133" y="138"/>
                    <a:pt x="138" y="135"/>
                    <a:pt x="143" y="136"/>
                  </a:cubicBezTo>
                  <a:cubicBezTo>
                    <a:pt x="144" y="136"/>
                    <a:pt x="144" y="136"/>
                    <a:pt x="145" y="136"/>
                  </a:cubicBezTo>
                  <a:cubicBezTo>
                    <a:pt x="146" y="137"/>
                    <a:pt x="147" y="139"/>
                    <a:pt x="148" y="141"/>
                  </a:cubicBezTo>
                  <a:cubicBezTo>
                    <a:pt x="149" y="144"/>
                    <a:pt x="150" y="146"/>
                    <a:pt x="151" y="149"/>
                  </a:cubicBezTo>
                  <a:cubicBezTo>
                    <a:pt x="151" y="150"/>
                    <a:pt x="151" y="150"/>
                    <a:pt x="150" y="151"/>
                  </a:cubicBezTo>
                  <a:close/>
                  <a:moveTo>
                    <a:pt x="105" y="236"/>
                  </a:moveTo>
                  <a:cubicBezTo>
                    <a:pt x="104" y="236"/>
                    <a:pt x="104" y="236"/>
                    <a:pt x="104" y="235"/>
                  </a:cubicBezTo>
                  <a:cubicBezTo>
                    <a:pt x="100" y="234"/>
                    <a:pt x="98" y="223"/>
                    <a:pt x="98" y="220"/>
                  </a:cubicBezTo>
                  <a:cubicBezTo>
                    <a:pt x="99" y="220"/>
                    <a:pt x="99" y="219"/>
                    <a:pt x="99" y="219"/>
                  </a:cubicBezTo>
                  <a:cubicBezTo>
                    <a:pt x="100" y="217"/>
                    <a:pt x="102" y="217"/>
                    <a:pt x="104" y="216"/>
                  </a:cubicBezTo>
                  <a:cubicBezTo>
                    <a:pt x="107" y="214"/>
                    <a:pt x="110" y="213"/>
                    <a:pt x="112" y="212"/>
                  </a:cubicBezTo>
                  <a:cubicBezTo>
                    <a:pt x="117" y="210"/>
                    <a:pt x="121" y="206"/>
                    <a:pt x="126" y="207"/>
                  </a:cubicBezTo>
                  <a:cubicBezTo>
                    <a:pt x="127" y="207"/>
                    <a:pt x="127" y="207"/>
                    <a:pt x="128" y="208"/>
                  </a:cubicBezTo>
                  <a:cubicBezTo>
                    <a:pt x="129" y="209"/>
                    <a:pt x="130" y="211"/>
                    <a:pt x="131" y="212"/>
                  </a:cubicBezTo>
                  <a:cubicBezTo>
                    <a:pt x="132" y="215"/>
                    <a:pt x="133" y="218"/>
                    <a:pt x="134" y="221"/>
                  </a:cubicBezTo>
                  <a:cubicBezTo>
                    <a:pt x="134" y="221"/>
                    <a:pt x="134" y="221"/>
                    <a:pt x="133" y="222"/>
                  </a:cubicBezTo>
                  <a:cubicBezTo>
                    <a:pt x="133" y="222"/>
                    <a:pt x="133" y="222"/>
                    <a:pt x="133" y="223"/>
                  </a:cubicBezTo>
                  <a:cubicBezTo>
                    <a:pt x="131" y="227"/>
                    <a:pt x="124" y="230"/>
                    <a:pt x="119" y="232"/>
                  </a:cubicBezTo>
                  <a:cubicBezTo>
                    <a:pt x="115" y="234"/>
                    <a:pt x="109" y="238"/>
                    <a:pt x="105" y="236"/>
                  </a:cubicBezTo>
                  <a:close/>
                  <a:moveTo>
                    <a:pt x="142" y="248"/>
                  </a:moveTo>
                  <a:cubicBezTo>
                    <a:pt x="142" y="248"/>
                    <a:pt x="142" y="249"/>
                    <a:pt x="142" y="249"/>
                  </a:cubicBezTo>
                  <a:cubicBezTo>
                    <a:pt x="139" y="253"/>
                    <a:pt x="133" y="256"/>
                    <a:pt x="128" y="258"/>
                  </a:cubicBezTo>
                  <a:cubicBezTo>
                    <a:pt x="124" y="260"/>
                    <a:pt x="118" y="264"/>
                    <a:pt x="113" y="262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09" y="260"/>
                    <a:pt x="107" y="249"/>
                    <a:pt x="107" y="246"/>
                  </a:cubicBezTo>
                  <a:cubicBezTo>
                    <a:pt x="107" y="246"/>
                    <a:pt x="107" y="246"/>
                    <a:pt x="107" y="245"/>
                  </a:cubicBezTo>
                  <a:cubicBezTo>
                    <a:pt x="109" y="244"/>
                    <a:pt x="110" y="243"/>
                    <a:pt x="112" y="242"/>
                  </a:cubicBezTo>
                  <a:cubicBezTo>
                    <a:pt x="115" y="241"/>
                    <a:pt x="118" y="239"/>
                    <a:pt x="121" y="238"/>
                  </a:cubicBezTo>
                  <a:cubicBezTo>
                    <a:pt x="125" y="236"/>
                    <a:pt x="130" y="232"/>
                    <a:pt x="135" y="233"/>
                  </a:cubicBezTo>
                  <a:cubicBezTo>
                    <a:pt x="135" y="233"/>
                    <a:pt x="136" y="233"/>
                    <a:pt x="136" y="234"/>
                  </a:cubicBezTo>
                  <a:cubicBezTo>
                    <a:pt x="138" y="235"/>
                    <a:pt x="139" y="237"/>
                    <a:pt x="140" y="239"/>
                  </a:cubicBezTo>
                  <a:cubicBezTo>
                    <a:pt x="141" y="241"/>
                    <a:pt x="142" y="244"/>
                    <a:pt x="142" y="247"/>
                  </a:cubicBezTo>
                  <a:cubicBezTo>
                    <a:pt x="142" y="247"/>
                    <a:pt x="142" y="248"/>
                    <a:pt x="142" y="248"/>
                  </a:cubicBezTo>
                  <a:close/>
                  <a:moveTo>
                    <a:pt x="144" y="218"/>
                  </a:moveTo>
                  <a:cubicBezTo>
                    <a:pt x="140" y="217"/>
                    <a:pt x="138" y="206"/>
                    <a:pt x="138" y="203"/>
                  </a:cubicBezTo>
                  <a:cubicBezTo>
                    <a:pt x="138" y="203"/>
                    <a:pt x="139" y="202"/>
                    <a:pt x="139" y="202"/>
                  </a:cubicBezTo>
                  <a:cubicBezTo>
                    <a:pt x="140" y="200"/>
                    <a:pt x="142" y="200"/>
                    <a:pt x="144" y="199"/>
                  </a:cubicBezTo>
                  <a:cubicBezTo>
                    <a:pt x="146" y="197"/>
                    <a:pt x="149" y="196"/>
                    <a:pt x="152" y="194"/>
                  </a:cubicBezTo>
                  <a:cubicBezTo>
                    <a:pt x="156" y="192"/>
                    <a:pt x="161" y="189"/>
                    <a:pt x="166" y="190"/>
                  </a:cubicBezTo>
                  <a:cubicBezTo>
                    <a:pt x="167" y="190"/>
                    <a:pt x="167" y="190"/>
                    <a:pt x="167" y="191"/>
                  </a:cubicBezTo>
                  <a:cubicBezTo>
                    <a:pt x="169" y="192"/>
                    <a:pt x="170" y="194"/>
                    <a:pt x="171" y="195"/>
                  </a:cubicBezTo>
                  <a:cubicBezTo>
                    <a:pt x="172" y="198"/>
                    <a:pt x="173" y="201"/>
                    <a:pt x="173" y="203"/>
                  </a:cubicBezTo>
                  <a:cubicBezTo>
                    <a:pt x="174" y="204"/>
                    <a:pt x="173" y="204"/>
                    <a:pt x="173" y="205"/>
                  </a:cubicBezTo>
                  <a:cubicBezTo>
                    <a:pt x="173" y="205"/>
                    <a:pt x="173" y="205"/>
                    <a:pt x="173" y="206"/>
                  </a:cubicBezTo>
                  <a:cubicBezTo>
                    <a:pt x="171" y="210"/>
                    <a:pt x="164" y="213"/>
                    <a:pt x="159" y="215"/>
                  </a:cubicBezTo>
                  <a:cubicBezTo>
                    <a:pt x="155" y="217"/>
                    <a:pt x="149" y="221"/>
                    <a:pt x="145" y="219"/>
                  </a:cubicBezTo>
                  <a:cubicBezTo>
                    <a:pt x="144" y="219"/>
                    <a:pt x="144" y="219"/>
                    <a:pt x="144" y="218"/>
                  </a:cubicBezTo>
                  <a:close/>
                  <a:moveTo>
                    <a:pt x="182" y="231"/>
                  </a:moveTo>
                  <a:cubicBezTo>
                    <a:pt x="182" y="231"/>
                    <a:pt x="182" y="231"/>
                    <a:pt x="181" y="232"/>
                  </a:cubicBezTo>
                  <a:cubicBezTo>
                    <a:pt x="179" y="236"/>
                    <a:pt x="172" y="239"/>
                    <a:pt x="168" y="241"/>
                  </a:cubicBezTo>
                  <a:cubicBezTo>
                    <a:pt x="164" y="243"/>
                    <a:pt x="158" y="247"/>
                    <a:pt x="153" y="245"/>
                  </a:cubicBezTo>
                  <a:cubicBezTo>
                    <a:pt x="153" y="245"/>
                    <a:pt x="153" y="245"/>
                    <a:pt x="152" y="244"/>
                  </a:cubicBezTo>
                  <a:cubicBezTo>
                    <a:pt x="149" y="243"/>
                    <a:pt x="146" y="232"/>
                    <a:pt x="147" y="229"/>
                  </a:cubicBezTo>
                  <a:cubicBezTo>
                    <a:pt x="147" y="229"/>
                    <a:pt x="147" y="228"/>
                    <a:pt x="147" y="228"/>
                  </a:cubicBezTo>
                  <a:cubicBezTo>
                    <a:pt x="148" y="226"/>
                    <a:pt x="150" y="226"/>
                    <a:pt x="152" y="225"/>
                  </a:cubicBezTo>
                  <a:cubicBezTo>
                    <a:pt x="155" y="224"/>
                    <a:pt x="158" y="222"/>
                    <a:pt x="161" y="221"/>
                  </a:cubicBezTo>
                  <a:cubicBezTo>
                    <a:pt x="165" y="219"/>
                    <a:pt x="170" y="215"/>
                    <a:pt x="175" y="216"/>
                  </a:cubicBezTo>
                  <a:cubicBezTo>
                    <a:pt x="175" y="216"/>
                    <a:pt x="176" y="216"/>
                    <a:pt x="176" y="217"/>
                  </a:cubicBezTo>
                  <a:cubicBezTo>
                    <a:pt x="177" y="218"/>
                    <a:pt x="179" y="220"/>
                    <a:pt x="179" y="221"/>
                  </a:cubicBezTo>
                  <a:cubicBezTo>
                    <a:pt x="181" y="224"/>
                    <a:pt x="182" y="227"/>
                    <a:pt x="182" y="230"/>
                  </a:cubicBezTo>
                  <a:cubicBezTo>
                    <a:pt x="182" y="230"/>
                    <a:pt x="182" y="231"/>
                    <a:pt x="182" y="231"/>
                  </a:cubicBezTo>
                  <a:close/>
                  <a:moveTo>
                    <a:pt x="202" y="177"/>
                  </a:moveTo>
                  <a:cubicBezTo>
                    <a:pt x="202" y="178"/>
                    <a:pt x="202" y="178"/>
                    <a:pt x="202" y="178"/>
                  </a:cubicBezTo>
                  <a:cubicBezTo>
                    <a:pt x="206" y="184"/>
                    <a:pt x="209" y="190"/>
                    <a:pt x="211" y="196"/>
                  </a:cubicBezTo>
                  <a:cubicBezTo>
                    <a:pt x="213" y="201"/>
                    <a:pt x="217" y="208"/>
                    <a:pt x="214" y="214"/>
                  </a:cubicBezTo>
                  <a:cubicBezTo>
                    <a:pt x="214" y="214"/>
                    <a:pt x="214" y="214"/>
                    <a:pt x="214" y="214"/>
                  </a:cubicBezTo>
                  <a:cubicBezTo>
                    <a:pt x="213" y="218"/>
                    <a:pt x="209" y="222"/>
                    <a:pt x="205" y="224"/>
                  </a:cubicBezTo>
                  <a:cubicBezTo>
                    <a:pt x="203" y="225"/>
                    <a:pt x="197" y="229"/>
                    <a:pt x="194" y="226"/>
                  </a:cubicBezTo>
                  <a:cubicBezTo>
                    <a:pt x="193" y="226"/>
                    <a:pt x="192" y="225"/>
                    <a:pt x="192" y="225"/>
                  </a:cubicBezTo>
                  <a:cubicBezTo>
                    <a:pt x="185" y="213"/>
                    <a:pt x="178" y="200"/>
                    <a:pt x="176" y="187"/>
                  </a:cubicBezTo>
                  <a:cubicBezTo>
                    <a:pt x="176" y="186"/>
                    <a:pt x="177" y="186"/>
                    <a:pt x="177" y="185"/>
                  </a:cubicBezTo>
                  <a:cubicBezTo>
                    <a:pt x="180" y="178"/>
                    <a:pt x="193" y="173"/>
                    <a:pt x="200" y="175"/>
                  </a:cubicBezTo>
                  <a:cubicBezTo>
                    <a:pt x="201" y="176"/>
                    <a:pt x="202" y="177"/>
                    <a:pt x="202" y="177"/>
                  </a:cubicBezTo>
                  <a:close/>
                  <a:moveTo>
                    <a:pt x="196" y="155"/>
                  </a:moveTo>
                  <a:cubicBezTo>
                    <a:pt x="197" y="157"/>
                    <a:pt x="198" y="160"/>
                    <a:pt x="199" y="163"/>
                  </a:cubicBezTo>
                  <a:cubicBezTo>
                    <a:pt x="199" y="163"/>
                    <a:pt x="199" y="164"/>
                    <a:pt x="198" y="164"/>
                  </a:cubicBezTo>
                  <a:cubicBezTo>
                    <a:pt x="198" y="164"/>
                    <a:pt x="198" y="165"/>
                    <a:pt x="198" y="165"/>
                  </a:cubicBezTo>
                  <a:cubicBezTo>
                    <a:pt x="196" y="170"/>
                    <a:pt x="189" y="172"/>
                    <a:pt x="184" y="175"/>
                  </a:cubicBezTo>
                  <a:cubicBezTo>
                    <a:pt x="180" y="177"/>
                    <a:pt x="174" y="180"/>
                    <a:pt x="170" y="178"/>
                  </a:cubicBezTo>
                  <a:cubicBezTo>
                    <a:pt x="169" y="178"/>
                    <a:pt x="169" y="178"/>
                    <a:pt x="169" y="178"/>
                  </a:cubicBezTo>
                  <a:cubicBezTo>
                    <a:pt x="165" y="176"/>
                    <a:pt x="163" y="165"/>
                    <a:pt x="163" y="162"/>
                  </a:cubicBezTo>
                  <a:cubicBezTo>
                    <a:pt x="163" y="162"/>
                    <a:pt x="164" y="162"/>
                    <a:pt x="164" y="162"/>
                  </a:cubicBezTo>
                  <a:cubicBezTo>
                    <a:pt x="165" y="160"/>
                    <a:pt x="167" y="159"/>
                    <a:pt x="169" y="158"/>
                  </a:cubicBezTo>
                  <a:cubicBezTo>
                    <a:pt x="172" y="157"/>
                    <a:pt x="174" y="155"/>
                    <a:pt x="177" y="154"/>
                  </a:cubicBezTo>
                  <a:cubicBezTo>
                    <a:pt x="182" y="152"/>
                    <a:pt x="186" y="148"/>
                    <a:pt x="191" y="149"/>
                  </a:cubicBezTo>
                  <a:cubicBezTo>
                    <a:pt x="192" y="149"/>
                    <a:pt x="192" y="150"/>
                    <a:pt x="193" y="150"/>
                  </a:cubicBezTo>
                  <a:cubicBezTo>
                    <a:pt x="194" y="151"/>
                    <a:pt x="195" y="153"/>
                    <a:pt x="196" y="155"/>
                  </a:cubicBezTo>
                  <a:close/>
                  <a:moveTo>
                    <a:pt x="190" y="86"/>
                  </a:moveTo>
                  <a:cubicBezTo>
                    <a:pt x="192" y="91"/>
                    <a:pt x="192" y="91"/>
                    <a:pt x="192" y="91"/>
                  </a:cubicBezTo>
                  <a:cubicBezTo>
                    <a:pt x="186" y="97"/>
                    <a:pt x="186" y="97"/>
                    <a:pt x="186" y="97"/>
                  </a:cubicBezTo>
                  <a:cubicBezTo>
                    <a:pt x="169" y="111"/>
                    <a:pt x="150" y="121"/>
                    <a:pt x="129" y="128"/>
                  </a:cubicBezTo>
                  <a:cubicBezTo>
                    <a:pt x="114" y="134"/>
                    <a:pt x="95" y="140"/>
                    <a:pt x="77" y="140"/>
                  </a:cubicBezTo>
                  <a:cubicBezTo>
                    <a:pt x="69" y="140"/>
                    <a:pt x="69" y="140"/>
                    <a:pt x="69" y="140"/>
                  </a:cubicBezTo>
                  <a:cubicBezTo>
                    <a:pt x="65" y="134"/>
                    <a:pt x="65" y="134"/>
                    <a:pt x="65" y="134"/>
                  </a:cubicBezTo>
                  <a:cubicBezTo>
                    <a:pt x="60" y="126"/>
                    <a:pt x="56" y="118"/>
                    <a:pt x="51" y="111"/>
                  </a:cubicBezTo>
                  <a:cubicBezTo>
                    <a:pt x="44" y="100"/>
                    <a:pt x="36" y="88"/>
                    <a:pt x="30" y="77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4" y="54"/>
                    <a:pt x="64" y="45"/>
                    <a:pt x="81" y="39"/>
                  </a:cubicBezTo>
                  <a:cubicBezTo>
                    <a:pt x="95" y="34"/>
                    <a:pt x="108" y="30"/>
                    <a:pt x="122" y="27"/>
                  </a:cubicBezTo>
                  <a:cubicBezTo>
                    <a:pt x="129" y="25"/>
                    <a:pt x="136" y="23"/>
                    <a:pt x="142" y="22"/>
                  </a:cubicBezTo>
                  <a:cubicBezTo>
                    <a:pt x="147" y="21"/>
                    <a:pt x="147" y="21"/>
                    <a:pt x="147" y="21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64" y="38"/>
                    <a:pt x="172" y="52"/>
                    <a:pt x="180" y="66"/>
                  </a:cubicBezTo>
                  <a:cubicBezTo>
                    <a:pt x="183" y="73"/>
                    <a:pt x="186" y="79"/>
                    <a:pt x="190" y="86"/>
                  </a:cubicBezTo>
                  <a:close/>
                </a:path>
              </a:pathLst>
            </a:custGeom>
            <a:solidFill>
              <a:srgbClr val="5199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0" name="CustomShape 63"/>
            <p:cNvSpPr/>
            <p:nvPr/>
          </p:nvSpPr>
          <p:spPr>
            <a:xfrm>
              <a:off x="11203200" y="4559760"/>
              <a:ext cx="655200" cy="288000"/>
            </a:xfrm>
            <a:custGeom>
              <a:avLst/>
              <a:gdLst/>
              <a:ahLst/>
              <a:cxnLst/>
              <a:rect l="l" t="t" r="r" b="b"/>
              <a:pathLst>
                <a:path w="155" h="68">
                  <a:moveTo>
                    <a:pt x="69" y="44"/>
                  </a:moveTo>
                  <a:cubicBezTo>
                    <a:pt x="58" y="43"/>
                    <a:pt x="49" y="41"/>
                    <a:pt x="40" y="38"/>
                  </a:cubicBezTo>
                  <a:cubicBezTo>
                    <a:pt x="39" y="38"/>
                    <a:pt x="38" y="38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5" y="36"/>
                    <a:pt x="34" y="35"/>
                    <a:pt x="33" y="34"/>
                  </a:cubicBezTo>
                  <a:cubicBezTo>
                    <a:pt x="20" y="27"/>
                    <a:pt x="8" y="1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8"/>
                    <a:pt x="4" y="12"/>
                  </a:cubicBezTo>
                  <a:cubicBezTo>
                    <a:pt x="12" y="31"/>
                    <a:pt x="17" y="53"/>
                    <a:pt x="30" y="68"/>
                  </a:cubicBezTo>
                  <a:cubicBezTo>
                    <a:pt x="39" y="66"/>
                    <a:pt x="48" y="64"/>
                    <a:pt x="57" y="61"/>
                  </a:cubicBezTo>
                  <a:cubicBezTo>
                    <a:pt x="71" y="56"/>
                    <a:pt x="86" y="50"/>
                    <a:pt x="100" y="43"/>
                  </a:cubicBezTo>
                  <a:cubicBezTo>
                    <a:pt x="119" y="34"/>
                    <a:pt x="138" y="24"/>
                    <a:pt x="155" y="12"/>
                  </a:cubicBezTo>
                  <a:cubicBezTo>
                    <a:pt x="155" y="8"/>
                    <a:pt x="155" y="5"/>
                    <a:pt x="154" y="2"/>
                  </a:cubicBezTo>
                  <a:cubicBezTo>
                    <a:pt x="129" y="24"/>
                    <a:pt x="101" y="44"/>
                    <a:pt x="69" y="44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1" name="CustomShape 64"/>
            <p:cNvSpPr/>
            <p:nvPr/>
          </p:nvSpPr>
          <p:spPr>
            <a:xfrm>
              <a:off x="11021040" y="3720960"/>
              <a:ext cx="630000" cy="453240"/>
            </a:xfrm>
            <a:custGeom>
              <a:avLst/>
              <a:gdLst/>
              <a:ahLst/>
              <a:cxnLst/>
              <a:rect l="l" t="t" r="r" b="b"/>
              <a:pathLst>
                <a:path w="149" h="107">
                  <a:moveTo>
                    <a:pt x="95" y="44"/>
                  </a:moveTo>
                  <a:cubicBezTo>
                    <a:pt x="88" y="59"/>
                    <a:pt x="81" y="74"/>
                    <a:pt x="71" y="86"/>
                  </a:cubicBezTo>
                  <a:cubicBezTo>
                    <a:pt x="70" y="87"/>
                    <a:pt x="69" y="86"/>
                    <a:pt x="69" y="85"/>
                  </a:cubicBezTo>
                  <a:cubicBezTo>
                    <a:pt x="77" y="70"/>
                    <a:pt x="86" y="56"/>
                    <a:pt x="93" y="40"/>
                  </a:cubicBezTo>
                  <a:cubicBezTo>
                    <a:pt x="99" y="27"/>
                    <a:pt x="104" y="13"/>
                    <a:pt x="110" y="0"/>
                  </a:cubicBezTo>
                  <a:cubicBezTo>
                    <a:pt x="71" y="7"/>
                    <a:pt x="32" y="21"/>
                    <a:pt x="0" y="46"/>
                  </a:cubicBezTo>
                  <a:cubicBezTo>
                    <a:pt x="9" y="59"/>
                    <a:pt x="17" y="73"/>
                    <a:pt x="25" y="86"/>
                  </a:cubicBezTo>
                  <a:cubicBezTo>
                    <a:pt x="26" y="87"/>
                    <a:pt x="27" y="89"/>
                    <a:pt x="28" y="91"/>
                  </a:cubicBezTo>
                  <a:cubicBezTo>
                    <a:pt x="35" y="79"/>
                    <a:pt x="42" y="67"/>
                    <a:pt x="49" y="56"/>
                  </a:cubicBezTo>
                  <a:cubicBezTo>
                    <a:pt x="56" y="45"/>
                    <a:pt x="63" y="34"/>
                    <a:pt x="71" y="24"/>
                  </a:cubicBezTo>
                  <a:cubicBezTo>
                    <a:pt x="71" y="23"/>
                    <a:pt x="72" y="24"/>
                    <a:pt x="72" y="25"/>
                  </a:cubicBezTo>
                  <a:cubicBezTo>
                    <a:pt x="65" y="37"/>
                    <a:pt x="58" y="48"/>
                    <a:pt x="50" y="60"/>
                  </a:cubicBezTo>
                  <a:cubicBezTo>
                    <a:pt x="44" y="71"/>
                    <a:pt x="37" y="82"/>
                    <a:pt x="29" y="92"/>
                  </a:cubicBezTo>
                  <a:cubicBezTo>
                    <a:pt x="33" y="97"/>
                    <a:pt x="36" y="102"/>
                    <a:pt x="39" y="107"/>
                  </a:cubicBezTo>
                  <a:cubicBezTo>
                    <a:pt x="59" y="106"/>
                    <a:pt x="78" y="101"/>
                    <a:pt x="97" y="94"/>
                  </a:cubicBezTo>
                  <a:cubicBezTo>
                    <a:pt x="101" y="92"/>
                    <a:pt x="105" y="91"/>
                    <a:pt x="109" y="89"/>
                  </a:cubicBezTo>
                  <a:cubicBezTo>
                    <a:pt x="115" y="75"/>
                    <a:pt x="122" y="62"/>
                    <a:pt x="130" y="49"/>
                  </a:cubicBezTo>
                  <a:cubicBezTo>
                    <a:pt x="130" y="48"/>
                    <a:pt x="132" y="49"/>
                    <a:pt x="131" y="49"/>
                  </a:cubicBezTo>
                  <a:cubicBezTo>
                    <a:pt x="126" y="62"/>
                    <a:pt x="120" y="75"/>
                    <a:pt x="113" y="87"/>
                  </a:cubicBezTo>
                  <a:cubicBezTo>
                    <a:pt x="120" y="84"/>
                    <a:pt x="127" y="80"/>
                    <a:pt x="133" y="76"/>
                  </a:cubicBezTo>
                  <a:cubicBezTo>
                    <a:pt x="139" y="73"/>
                    <a:pt x="144" y="68"/>
                    <a:pt x="149" y="64"/>
                  </a:cubicBezTo>
                  <a:cubicBezTo>
                    <a:pt x="147" y="57"/>
                    <a:pt x="144" y="49"/>
                    <a:pt x="140" y="42"/>
                  </a:cubicBezTo>
                  <a:cubicBezTo>
                    <a:pt x="133" y="27"/>
                    <a:pt x="124" y="13"/>
                    <a:pt x="113" y="0"/>
                  </a:cubicBezTo>
                  <a:cubicBezTo>
                    <a:pt x="108" y="15"/>
                    <a:pt x="101" y="30"/>
                    <a:pt x="95" y="44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2" name="CustomShape 65"/>
            <p:cNvSpPr/>
            <p:nvPr/>
          </p:nvSpPr>
          <p:spPr>
            <a:xfrm>
              <a:off x="11142720" y="3720960"/>
              <a:ext cx="343440" cy="453240"/>
            </a:xfrm>
            <a:custGeom>
              <a:avLst/>
              <a:gdLst/>
              <a:ahLst/>
              <a:cxnLst/>
              <a:rect l="l" t="t" r="r" b="b"/>
              <a:pathLst>
                <a:path w="81" h="107">
                  <a:moveTo>
                    <a:pt x="28" y="104"/>
                  </a:moveTo>
                  <a:cubicBezTo>
                    <a:pt x="32" y="98"/>
                    <a:pt x="36" y="92"/>
                    <a:pt x="40" y="86"/>
                  </a:cubicBezTo>
                  <a:cubicBezTo>
                    <a:pt x="40" y="86"/>
                    <a:pt x="40" y="85"/>
                    <a:pt x="40" y="85"/>
                  </a:cubicBezTo>
                  <a:cubicBezTo>
                    <a:pt x="48" y="70"/>
                    <a:pt x="57" y="56"/>
                    <a:pt x="64" y="40"/>
                  </a:cubicBezTo>
                  <a:cubicBezTo>
                    <a:pt x="70" y="27"/>
                    <a:pt x="75" y="13"/>
                    <a:pt x="81" y="0"/>
                  </a:cubicBezTo>
                  <a:cubicBezTo>
                    <a:pt x="66" y="3"/>
                    <a:pt x="50" y="7"/>
                    <a:pt x="35" y="12"/>
                  </a:cubicBezTo>
                  <a:cubicBezTo>
                    <a:pt x="42" y="13"/>
                    <a:pt x="46" y="17"/>
                    <a:pt x="43" y="25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36" y="37"/>
                    <a:pt x="29" y="48"/>
                    <a:pt x="21" y="60"/>
                  </a:cubicBezTo>
                  <a:cubicBezTo>
                    <a:pt x="15" y="71"/>
                    <a:pt x="8" y="82"/>
                    <a:pt x="0" y="92"/>
                  </a:cubicBezTo>
                  <a:cubicBezTo>
                    <a:pt x="4" y="97"/>
                    <a:pt x="7" y="102"/>
                    <a:pt x="10" y="107"/>
                  </a:cubicBezTo>
                  <a:cubicBezTo>
                    <a:pt x="16" y="106"/>
                    <a:pt x="22" y="106"/>
                    <a:pt x="28" y="105"/>
                  </a:cubicBezTo>
                  <a:cubicBezTo>
                    <a:pt x="28" y="104"/>
                    <a:pt x="28" y="104"/>
                    <a:pt x="28" y="1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CustomShape 66"/>
            <p:cNvSpPr/>
            <p:nvPr/>
          </p:nvSpPr>
          <p:spPr>
            <a:xfrm>
              <a:off x="11499480" y="3873240"/>
              <a:ext cx="151560" cy="215640"/>
            </a:xfrm>
            <a:custGeom>
              <a:avLst/>
              <a:gdLst/>
              <a:ahLst/>
              <a:cxnLst/>
              <a:rect l="l" t="t" r="r" b="b"/>
              <a:pathLst>
                <a:path w="36" h="51">
                  <a:moveTo>
                    <a:pt x="27" y="6"/>
                  </a:moveTo>
                  <a:cubicBezTo>
                    <a:pt x="26" y="4"/>
                    <a:pt x="25" y="2"/>
                    <a:pt x="24" y="0"/>
                  </a:cubicBezTo>
                  <a:cubicBezTo>
                    <a:pt x="22" y="4"/>
                    <a:pt x="20" y="8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6"/>
                    <a:pt x="7" y="39"/>
                    <a:pt x="0" y="51"/>
                  </a:cubicBezTo>
                  <a:cubicBezTo>
                    <a:pt x="7" y="48"/>
                    <a:pt x="14" y="44"/>
                    <a:pt x="20" y="40"/>
                  </a:cubicBezTo>
                  <a:cubicBezTo>
                    <a:pt x="26" y="37"/>
                    <a:pt x="31" y="32"/>
                    <a:pt x="36" y="28"/>
                  </a:cubicBezTo>
                  <a:cubicBezTo>
                    <a:pt x="34" y="21"/>
                    <a:pt x="31" y="13"/>
                    <a:pt x="2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CustomShape 67"/>
            <p:cNvSpPr/>
            <p:nvPr/>
          </p:nvSpPr>
          <p:spPr>
            <a:xfrm>
              <a:off x="11643120" y="4369320"/>
              <a:ext cx="117000" cy="172800"/>
            </a:xfrm>
            <a:custGeom>
              <a:avLst/>
              <a:gdLst/>
              <a:ahLst/>
              <a:cxnLst/>
              <a:rect l="l" t="t" r="r" b="b"/>
              <a:pathLst>
                <a:path w="28" h="41">
                  <a:moveTo>
                    <a:pt x="16" y="41"/>
                  </a:moveTo>
                  <a:cubicBezTo>
                    <a:pt x="17" y="40"/>
                    <a:pt x="19" y="39"/>
                    <a:pt x="19" y="39"/>
                  </a:cubicBezTo>
                  <a:cubicBezTo>
                    <a:pt x="21" y="38"/>
                    <a:pt x="23" y="36"/>
                    <a:pt x="25" y="35"/>
                  </a:cubicBezTo>
                  <a:cubicBezTo>
                    <a:pt x="26" y="33"/>
                    <a:pt x="27" y="32"/>
                    <a:pt x="28" y="31"/>
                  </a:cubicBezTo>
                  <a:cubicBezTo>
                    <a:pt x="26" y="27"/>
                    <a:pt x="26" y="22"/>
                    <a:pt x="24" y="18"/>
                  </a:cubicBezTo>
                  <a:cubicBezTo>
                    <a:pt x="22" y="12"/>
                    <a:pt x="20" y="7"/>
                    <a:pt x="19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1" y="0"/>
                    <a:pt x="5" y="4"/>
                    <a:pt x="0" y="8"/>
                  </a:cubicBezTo>
                  <a:cubicBezTo>
                    <a:pt x="6" y="19"/>
                    <a:pt x="10" y="30"/>
                    <a:pt x="16" y="41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CustomShape 68"/>
            <p:cNvSpPr/>
            <p:nvPr/>
          </p:nvSpPr>
          <p:spPr>
            <a:xfrm>
              <a:off x="11587680" y="4263120"/>
              <a:ext cx="101520" cy="75960"/>
            </a:xfrm>
            <a:custGeom>
              <a:avLst/>
              <a:gdLst/>
              <a:ahLst/>
              <a:cxnLst/>
              <a:rect l="l" t="t" r="r" b="b"/>
              <a:pathLst>
                <a:path w="24" h="18">
                  <a:moveTo>
                    <a:pt x="21" y="0"/>
                  </a:moveTo>
                  <a:cubicBezTo>
                    <a:pt x="20" y="1"/>
                    <a:pt x="18" y="2"/>
                    <a:pt x="17" y="2"/>
                  </a:cubicBezTo>
                  <a:cubicBezTo>
                    <a:pt x="14" y="4"/>
                    <a:pt x="11" y="5"/>
                    <a:pt x="8" y="7"/>
                  </a:cubicBezTo>
                  <a:cubicBezTo>
                    <a:pt x="6" y="7"/>
                    <a:pt x="3" y="9"/>
                    <a:pt x="0" y="9"/>
                  </a:cubicBezTo>
                  <a:cubicBezTo>
                    <a:pt x="1" y="11"/>
                    <a:pt x="1" y="12"/>
                    <a:pt x="2" y="14"/>
                  </a:cubicBezTo>
                  <a:cubicBezTo>
                    <a:pt x="3" y="15"/>
                    <a:pt x="3" y="17"/>
                    <a:pt x="4" y="18"/>
                  </a:cubicBezTo>
                  <a:cubicBezTo>
                    <a:pt x="7" y="17"/>
                    <a:pt x="11" y="16"/>
                    <a:pt x="13" y="14"/>
                  </a:cubicBezTo>
                  <a:cubicBezTo>
                    <a:pt x="17" y="12"/>
                    <a:pt x="21" y="9"/>
                    <a:pt x="24" y="8"/>
                  </a:cubicBezTo>
                  <a:cubicBezTo>
                    <a:pt x="24" y="6"/>
                    <a:pt x="23" y="4"/>
                    <a:pt x="22" y="2"/>
                  </a:cubicBezTo>
                  <a:cubicBezTo>
                    <a:pt x="22" y="2"/>
                    <a:pt x="22" y="1"/>
                    <a:pt x="21" y="0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CustomShape 69"/>
            <p:cNvSpPr/>
            <p:nvPr/>
          </p:nvSpPr>
          <p:spPr>
            <a:xfrm>
              <a:off x="11671560" y="4058640"/>
              <a:ext cx="186840" cy="488160"/>
            </a:xfrm>
            <a:custGeom>
              <a:avLst/>
              <a:gdLst/>
              <a:ahLst/>
              <a:cxnLst/>
              <a:rect l="l" t="t" r="r" b="b"/>
              <a:pathLst>
                <a:path w="44" h="115">
                  <a:moveTo>
                    <a:pt x="32" y="58"/>
                  </a:moveTo>
                  <a:cubicBezTo>
                    <a:pt x="26" y="38"/>
                    <a:pt x="16" y="20"/>
                    <a:pt x="6" y="2"/>
                  </a:cubicBezTo>
                  <a:cubicBezTo>
                    <a:pt x="4" y="0"/>
                    <a:pt x="0" y="2"/>
                    <a:pt x="1" y="5"/>
                  </a:cubicBezTo>
                  <a:cubicBezTo>
                    <a:pt x="10" y="23"/>
                    <a:pt x="14" y="42"/>
                    <a:pt x="18" y="62"/>
                  </a:cubicBezTo>
                  <a:cubicBezTo>
                    <a:pt x="21" y="78"/>
                    <a:pt x="19" y="98"/>
                    <a:pt x="29" y="112"/>
                  </a:cubicBezTo>
                  <a:cubicBezTo>
                    <a:pt x="30" y="114"/>
                    <a:pt x="35" y="115"/>
                    <a:pt x="36" y="112"/>
                  </a:cubicBezTo>
                  <a:cubicBezTo>
                    <a:pt x="44" y="95"/>
                    <a:pt x="36" y="74"/>
                    <a:pt x="32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7" name="CustomShape 70"/>
            <p:cNvSpPr/>
            <p:nvPr/>
          </p:nvSpPr>
          <p:spPr>
            <a:xfrm>
              <a:off x="10801080" y="3576960"/>
              <a:ext cx="1090440" cy="1304640"/>
            </a:xfrm>
            <a:custGeom>
              <a:avLst/>
              <a:gdLst/>
              <a:ahLst/>
              <a:cxnLst/>
              <a:rect l="l" t="t" r="r" b="b"/>
              <a:pathLst>
                <a:path w="258" h="308">
                  <a:moveTo>
                    <a:pt x="180" y="9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41" y="0"/>
                    <a:pt x="116" y="6"/>
                    <a:pt x="93" y="15"/>
                  </a:cubicBezTo>
                  <a:cubicBezTo>
                    <a:pt x="69" y="24"/>
                    <a:pt x="42" y="39"/>
                    <a:pt x="20" y="56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3" y="85"/>
                    <a:pt x="2" y="92"/>
                    <a:pt x="1" y="99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7" y="120"/>
                    <a:pt x="7" y="120"/>
                    <a:pt x="7" y="120"/>
                  </a:cubicBezTo>
                  <a:cubicBezTo>
                    <a:pt x="22" y="148"/>
                    <a:pt x="37" y="176"/>
                    <a:pt x="51" y="204"/>
                  </a:cubicBezTo>
                  <a:cubicBezTo>
                    <a:pt x="62" y="225"/>
                    <a:pt x="72" y="246"/>
                    <a:pt x="81" y="267"/>
                  </a:cubicBezTo>
                  <a:cubicBezTo>
                    <a:pt x="83" y="273"/>
                    <a:pt x="85" y="278"/>
                    <a:pt x="87" y="284"/>
                  </a:cubicBezTo>
                  <a:cubicBezTo>
                    <a:pt x="91" y="295"/>
                    <a:pt x="91" y="295"/>
                    <a:pt x="91" y="295"/>
                  </a:cubicBezTo>
                  <a:cubicBezTo>
                    <a:pt x="103" y="301"/>
                    <a:pt x="103" y="301"/>
                    <a:pt x="103" y="301"/>
                  </a:cubicBezTo>
                  <a:cubicBezTo>
                    <a:pt x="105" y="302"/>
                    <a:pt x="108" y="304"/>
                    <a:pt x="111" y="305"/>
                  </a:cubicBezTo>
                  <a:cubicBezTo>
                    <a:pt x="122" y="308"/>
                    <a:pt x="122" y="308"/>
                    <a:pt x="122" y="308"/>
                  </a:cubicBezTo>
                  <a:cubicBezTo>
                    <a:pt x="126" y="307"/>
                    <a:pt x="126" y="307"/>
                    <a:pt x="126" y="307"/>
                  </a:cubicBezTo>
                  <a:cubicBezTo>
                    <a:pt x="126" y="307"/>
                    <a:pt x="126" y="307"/>
                    <a:pt x="126" y="307"/>
                  </a:cubicBezTo>
                  <a:cubicBezTo>
                    <a:pt x="145" y="303"/>
                    <a:pt x="145" y="303"/>
                    <a:pt x="145" y="303"/>
                  </a:cubicBezTo>
                  <a:cubicBezTo>
                    <a:pt x="163" y="298"/>
                    <a:pt x="182" y="288"/>
                    <a:pt x="198" y="281"/>
                  </a:cubicBezTo>
                  <a:cubicBezTo>
                    <a:pt x="216" y="273"/>
                    <a:pt x="235" y="264"/>
                    <a:pt x="251" y="252"/>
                  </a:cubicBezTo>
                  <a:cubicBezTo>
                    <a:pt x="258" y="247"/>
                    <a:pt x="258" y="247"/>
                    <a:pt x="258" y="247"/>
                  </a:cubicBezTo>
                  <a:cubicBezTo>
                    <a:pt x="258" y="238"/>
                    <a:pt x="258" y="238"/>
                    <a:pt x="258" y="238"/>
                  </a:cubicBezTo>
                  <a:cubicBezTo>
                    <a:pt x="257" y="157"/>
                    <a:pt x="230" y="74"/>
                    <a:pt x="180" y="9"/>
                  </a:cubicBezTo>
                  <a:close/>
                  <a:moveTo>
                    <a:pt x="99" y="291"/>
                  </a:moveTo>
                  <a:cubicBezTo>
                    <a:pt x="95" y="283"/>
                    <a:pt x="91" y="274"/>
                    <a:pt x="88" y="265"/>
                  </a:cubicBezTo>
                  <a:cubicBezTo>
                    <a:pt x="80" y="245"/>
                    <a:pt x="70" y="225"/>
                    <a:pt x="60" y="205"/>
                  </a:cubicBezTo>
                  <a:cubicBezTo>
                    <a:pt x="44" y="172"/>
                    <a:pt x="26" y="141"/>
                    <a:pt x="7" y="110"/>
                  </a:cubicBezTo>
                  <a:cubicBezTo>
                    <a:pt x="7" y="109"/>
                    <a:pt x="7" y="109"/>
                    <a:pt x="7" y="108"/>
                  </a:cubicBezTo>
                  <a:cubicBezTo>
                    <a:pt x="8" y="95"/>
                    <a:pt x="10" y="83"/>
                    <a:pt x="14" y="71"/>
                  </a:cubicBezTo>
                  <a:cubicBezTo>
                    <a:pt x="23" y="91"/>
                    <a:pt x="35" y="110"/>
                    <a:pt x="45" y="130"/>
                  </a:cubicBezTo>
                  <a:cubicBezTo>
                    <a:pt x="56" y="153"/>
                    <a:pt x="66" y="177"/>
                    <a:pt x="75" y="202"/>
                  </a:cubicBezTo>
                  <a:cubicBezTo>
                    <a:pt x="84" y="223"/>
                    <a:pt x="92" y="245"/>
                    <a:pt x="101" y="266"/>
                  </a:cubicBezTo>
                  <a:cubicBezTo>
                    <a:pt x="106" y="277"/>
                    <a:pt x="108" y="289"/>
                    <a:pt x="115" y="298"/>
                  </a:cubicBezTo>
                  <a:cubicBezTo>
                    <a:pt x="109" y="297"/>
                    <a:pt x="104" y="294"/>
                    <a:pt x="99" y="291"/>
                  </a:cubicBezTo>
                  <a:close/>
                  <a:moveTo>
                    <a:pt x="195" y="275"/>
                  </a:moveTo>
                  <a:cubicBezTo>
                    <a:pt x="181" y="282"/>
                    <a:pt x="166" y="288"/>
                    <a:pt x="152" y="293"/>
                  </a:cubicBezTo>
                  <a:cubicBezTo>
                    <a:pt x="143" y="296"/>
                    <a:pt x="134" y="298"/>
                    <a:pt x="125" y="300"/>
                  </a:cubicBezTo>
                  <a:cubicBezTo>
                    <a:pt x="112" y="285"/>
                    <a:pt x="107" y="263"/>
                    <a:pt x="99" y="244"/>
                  </a:cubicBezTo>
                  <a:cubicBezTo>
                    <a:pt x="91" y="223"/>
                    <a:pt x="83" y="201"/>
                    <a:pt x="75" y="180"/>
                  </a:cubicBezTo>
                  <a:cubicBezTo>
                    <a:pt x="60" y="143"/>
                    <a:pt x="44" y="99"/>
                    <a:pt x="18" y="68"/>
                  </a:cubicBezTo>
                  <a:cubicBezTo>
                    <a:pt x="24" y="63"/>
                    <a:pt x="31" y="57"/>
                    <a:pt x="38" y="52"/>
                  </a:cubicBezTo>
                  <a:cubicBezTo>
                    <a:pt x="53" y="42"/>
                    <a:pt x="70" y="33"/>
                    <a:pt x="87" y="25"/>
                  </a:cubicBezTo>
                  <a:cubicBezTo>
                    <a:pt x="106" y="17"/>
                    <a:pt x="126" y="11"/>
                    <a:pt x="146" y="9"/>
                  </a:cubicBezTo>
                  <a:cubicBezTo>
                    <a:pt x="155" y="7"/>
                    <a:pt x="164" y="8"/>
                    <a:pt x="173" y="9"/>
                  </a:cubicBezTo>
                  <a:cubicBezTo>
                    <a:pt x="196" y="41"/>
                    <a:pt x="215" y="76"/>
                    <a:pt x="228" y="113"/>
                  </a:cubicBezTo>
                  <a:cubicBezTo>
                    <a:pt x="236" y="137"/>
                    <a:pt x="241" y="162"/>
                    <a:pt x="245" y="187"/>
                  </a:cubicBezTo>
                  <a:cubicBezTo>
                    <a:pt x="248" y="206"/>
                    <a:pt x="249" y="225"/>
                    <a:pt x="250" y="244"/>
                  </a:cubicBezTo>
                  <a:cubicBezTo>
                    <a:pt x="233" y="256"/>
                    <a:pt x="214" y="266"/>
                    <a:pt x="195" y="27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8" name="CustomShape 71"/>
            <p:cNvSpPr/>
            <p:nvPr/>
          </p:nvSpPr>
          <p:spPr>
            <a:xfrm>
              <a:off x="10990800" y="3695760"/>
              <a:ext cx="698040" cy="504360"/>
            </a:xfrm>
            <a:custGeom>
              <a:avLst/>
              <a:gdLst/>
              <a:ahLst/>
              <a:cxnLst/>
              <a:rect l="l" t="t" r="r" b="b"/>
              <a:pathLst>
                <a:path w="165" h="119">
                  <a:moveTo>
                    <a:pt x="163" y="65"/>
                  </a:moveTo>
                  <a:cubicBezTo>
                    <a:pt x="159" y="58"/>
                    <a:pt x="156" y="52"/>
                    <a:pt x="153" y="45"/>
                  </a:cubicBezTo>
                  <a:cubicBezTo>
                    <a:pt x="145" y="31"/>
                    <a:pt x="137" y="17"/>
                    <a:pt x="126" y="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09" y="2"/>
                    <a:pt x="102" y="4"/>
                    <a:pt x="95" y="6"/>
                  </a:cubicBezTo>
                  <a:cubicBezTo>
                    <a:pt x="81" y="9"/>
                    <a:pt x="68" y="13"/>
                    <a:pt x="54" y="18"/>
                  </a:cubicBezTo>
                  <a:cubicBezTo>
                    <a:pt x="37" y="24"/>
                    <a:pt x="17" y="33"/>
                    <a:pt x="4" y="4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9" y="67"/>
                    <a:pt x="17" y="79"/>
                    <a:pt x="24" y="90"/>
                  </a:cubicBezTo>
                  <a:cubicBezTo>
                    <a:pt x="29" y="97"/>
                    <a:pt x="33" y="105"/>
                    <a:pt x="38" y="113"/>
                  </a:cubicBezTo>
                  <a:cubicBezTo>
                    <a:pt x="42" y="119"/>
                    <a:pt x="42" y="119"/>
                    <a:pt x="42" y="119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68" y="119"/>
                    <a:pt x="87" y="113"/>
                    <a:pt x="102" y="107"/>
                  </a:cubicBezTo>
                  <a:cubicBezTo>
                    <a:pt x="123" y="100"/>
                    <a:pt x="142" y="90"/>
                    <a:pt x="159" y="76"/>
                  </a:cubicBezTo>
                  <a:cubicBezTo>
                    <a:pt x="165" y="70"/>
                    <a:pt x="165" y="70"/>
                    <a:pt x="165" y="70"/>
                  </a:cubicBezTo>
                  <a:lnTo>
                    <a:pt x="163" y="65"/>
                  </a:lnTo>
                  <a:close/>
                  <a:moveTo>
                    <a:pt x="140" y="82"/>
                  </a:moveTo>
                  <a:cubicBezTo>
                    <a:pt x="134" y="86"/>
                    <a:pt x="127" y="90"/>
                    <a:pt x="120" y="93"/>
                  </a:cubicBezTo>
                  <a:cubicBezTo>
                    <a:pt x="127" y="81"/>
                    <a:pt x="133" y="68"/>
                    <a:pt x="138" y="55"/>
                  </a:cubicBezTo>
                  <a:cubicBezTo>
                    <a:pt x="139" y="55"/>
                    <a:pt x="137" y="54"/>
                    <a:pt x="137" y="55"/>
                  </a:cubicBezTo>
                  <a:cubicBezTo>
                    <a:pt x="129" y="68"/>
                    <a:pt x="122" y="81"/>
                    <a:pt x="116" y="95"/>
                  </a:cubicBezTo>
                  <a:cubicBezTo>
                    <a:pt x="112" y="97"/>
                    <a:pt x="108" y="98"/>
                    <a:pt x="104" y="100"/>
                  </a:cubicBezTo>
                  <a:cubicBezTo>
                    <a:pt x="85" y="107"/>
                    <a:pt x="66" y="112"/>
                    <a:pt x="46" y="113"/>
                  </a:cubicBezTo>
                  <a:cubicBezTo>
                    <a:pt x="43" y="108"/>
                    <a:pt x="40" y="103"/>
                    <a:pt x="36" y="98"/>
                  </a:cubicBezTo>
                  <a:cubicBezTo>
                    <a:pt x="44" y="88"/>
                    <a:pt x="51" y="77"/>
                    <a:pt x="57" y="66"/>
                  </a:cubicBezTo>
                  <a:cubicBezTo>
                    <a:pt x="65" y="54"/>
                    <a:pt x="72" y="43"/>
                    <a:pt x="79" y="31"/>
                  </a:cubicBezTo>
                  <a:cubicBezTo>
                    <a:pt x="79" y="30"/>
                    <a:pt x="78" y="29"/>
                    <a:pt x="78" y="30"/>
                  </a:cubicBezTo>
                  <a:cubicBezTo>
                    <a:pt x="70" y="40"/>
                    <a:pt x="63" y="51"/>
                    <a:pt x="56" y="62"/>
                  </a:cubicBezTo>
                  <a:cubicBezTo>
                    <a:pt x="49" y="73"/>
                    <a:pt x="42" y="85"/>
                    <a:pt x="35" y="97"/>
                  </a:cubicBezTo>
                  <a:cubicBezTo>
                    <a:pt x="34" y="95"/>
                    <a:pt x="33" y="93"/>
                    <a:pt x="32" y="92"/>
                  </a:cubicBezTo>
                  <a:cubicBezTo>
                    <a:pt x="24" y="79"/>
                    <a:pt x="16" y="65"/>
                    <a:pt x="7" y="52"/>
                  </a:cubicBezTo>
                  <a:cubicBezTo>
                    <a:pt x="39" y="27"/>
                    <a:pt x="78" y="13"/>
                    <a:pt x="117" y="6"/>
                  </a:cubicBezTo>
                  <a:cubicBezTo>
                    <a:pt x="111" y="19"/>
                    <a:pt x="106" y="33"/>
                    <a:pt x="100" y="46"/>
                  </a:cubicBezTo>
                  <a:cubicBezTo>
                    <a:pt x="93" y="62"/>
                    <a:pt x="84" y="76"/>
                    <a:pt x="76" y="91"/>
                  </a:cubicBezTo>
                  <a:cubicBezTo>
                    <a:pt x="76" y="92"/>
                    <a:pt x="77" y="93"/>
                    <a:pt x="78" y="92"/>
                  </a:cubicBezTo>
                  <a:cubicBezTo>
                    <a:pt x="88" y="80"/>
                    <a:pt x="95" y="65"/>
                    <a:pt x="102" y="50"/>
                  </a:cubicBezTo>
                  <a:cubicBezTo>
                    <a:pt x="108" y="36"/>
                    <a:pt x="115" y="21"/>
                    <a:pt x="120" y="6"/>
                  </a:cubicBezTo>
                  <a:cubicBezTo>
                    <a:pt x="131" y="19"/>
                    <a:pt x="140" y="33"/>
                    <a:pt x="147" y="48"/>
                  </a:cubicBezTo>
                  <a:cubicBezTo>
                    <a:pt x="151" y="55"/>
                    <a:pt x="154" y="63"/>
                    <a:pt x="156" y="70"/>
                  </a:cubicBezTo>
                  <a:cubicBezTo>
                    <a:pt x="151" y="74"/>
                    <a:pt x="146" y="79"/>
                    <a:pt x="140" y="8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9" name="CustomShape 72"/>
            <p:cNvSpPr/>
            <p:nvPr/>
          </p:nvSpPr>
          <p:spPr>
            <a:xfrm>
              <a:off x="11193480" y="4250520"/>
              <a:ext cx="153360" cy="134640"/>
            </a:xfrm>
            <a:custGeom>
              <a:avLst/>
              <a:gdLst/>
              <a:ahLst/>
              <a:cxnLst/>
              <a:rect l="l" t="t" r="r" b="b"/>
              <a:pathLst>
                <a:path w="36" h="32">
                  <a:moveTo>
                    <a:pt x="36" y="14"/>
                  </a:moveTo>
                  <a:cubicBezTo>
                    <a:pt x="36" y="11"/>
                    <a:pt x="34" y="9"/>
                    <a:pt x="33" y="6"/>
                  </a:cubicBezTo>
                  <a:cubicBezTo>
                    <a:pt x="32" y="5"/>
                    <a:pt x="31" y="3"/>
                    <a:pt x="30" y="2"/>
                  </a:cubicBezTo>
                  <a:cubicBezTo>
                    <a:pt x="29" y="1"/>
                    <a:pt x="29" y="1"/>
                    <a:pt x="28" y="1"/>
                  </a:cubicBezTo>
                  <a:cubicBezTo>
                    <a:pt x="24" y="0"/>
                    <a:pt x="19" y="3"/>
                    <a:pt x="14" y="5"/>
                  </a:cubicBezTo>
                  <a:cubicBezTo>
                    <a:pt x="12" y="7"/>
                    <a:pt x="9" y="8"/>
                    <a:pt x="6" y="10"/>
                  </a:cubicBezTo>
                  <a:cubicBezTo>
                    <a:pt x="4" y="11"/>
                    <a:pt x="2" y="11"/>
                    <a:pt x="1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0" y="17"/>
                    <a:pt x="3" y="28"/>
                    <a:pt x="6" y="29"/>
                  </a:cubicBezTo>
                  <a:cubicBezTo>
                    <a:pt x="6" y="30"/>
                    <a:pt x="7" y="30"/>
                    <a:pt x="7" y="30"/>
                  </a:cubicBezTo>
                  <a:cubicBezTo>
                    <a:pt x="11" y="32"/>
                    <a:pt x="17" y="28"/>
                    <a:pt x="22" y="26"/>
                  </a:cubicBezTo>
                  <a:cubicBezTo>
                    <a:pt x="26" y="24"/>
                    <a:pt x="33" y="21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6" y="15"/>
                    <a:pt x="36" y="15"/>
                    <a:pt x="36" y="14"/>
                  </a:cubicBezTo>
                  <a:close/>
                  <a:moveTo>
                    <a:pt x="18" y="21"/>
                  </a:moveTo>
                  <a:cubicBezTo>
                    <a:pt x="16" y="22"/>
                    <a:pt x="12" y="23"/>
                    <a:pt x="9" y="25"/>
                  </a:cubicBezTo>
                  <a:cubicBezTo>
                    <a:pt x="9" y="23"/>
                    <a:pt x="8" y="22"/>
                    <a:pt x="7" y="20"/>
                  </a:cubicBezTo>
                  <a:cubicBezTo>
                    <a:pt x="6" y="19"/>
                    <a:pt x="6" y="17"/>
                    <a:pt x="5" y="16"/>
                  </a:cubicBezTo>
                  <a:cubicBezTo>
                    <a:pt x="8" y="16"/>
                    <a:pt x="11" y="14"/>
                    <a:pt x="13" y="13"/>
                  </a:cubicBezTo>
                  <a:cubicBezTo>
                    <a:pt x="16" y="12"/>
                    <a:pt x="19" y="10"/>
                    <a:pt x="22" y="9"/>
                  </a:cubicBezTo>
                  <a:cubicBezTo>
                    <a:pt x="24" y="8"/>
                    <a:pt x="25" y="8"/>
                    <a:pt x="27" y="7"/>
                  </a:cubicBezTo>
                  <a:cubicBezTo>
                    <a:pt x="27" y="7"/>
                    <a:pt x="27" y="8"/>
                    <a:pt x="27" y="9"/>
                  </a:cubicBezTo>
                  <a:cubicBezTo>
                    <a:pt x="28" y="10"/>
                    <a:pt x="29" y="12"/>
                    <a:pt x="29" y="14"/>
                  </a:cubicBezTo>
                  <a:cubicBezTo>
                    <a:pt x="26" y="16"/>
                    <a:pt x="22" y="19"/>
                    <a:pt x="18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CustomShape 73"/>
            <p:cNvSpPr/>
            <p:nvPr/>
          </p:nvSpPr>
          <p:spPr>
            <a:xfrm>
              <a:off x="11363040" y="4177800"/>
              <a:ext cx="151920" cy="136080"/>
            </a:xfrm>
            <a:custGeom>
              <a:avLst/>
              <a:gdLst/>
              <a:ahLst/>
              <a:cxnLst/>
              <a:rect l="l" t="t" r="r" b="b"/>
              <a:pathLst>
                <a:path w="36" h="32">
                  <a:moveTo>
                    <a:pt x="36" y="14"/>
                  </a:moveTo>
                  <a:cubicBezTo>
                    <a:pt x="35" y="11"/>
                    <a:pt x="34" y="9"/>
                    <a:pt x="33" y="6"/>
                  </a:cubicBezTo>
                  <a:cubicBezTo>
                    <a:pt x="32" y="4"/>
                    <a:pt x="31" y="2"/>
                    <a:pt x="30" y="1"/>
                  </a:cubicBezTo>
                  <a:cubicBezTo>
                    <a:pt x="29" y="1"/>
                    <a:pt x="29" y="1"/>
                    <a:pt x="28" y="1"/>
                  </a:cubicBezTo>
                  <a:cubicBezTo>
                    <a:pt x="23" y="0"/>
                    <a:pt x="18" y="3"/>
                    <a:pt x="14" y="5"/>
                  </a:cubicBezTo>
                  <a:cubicBezTo>
                    <a:pt x="11" y="7"/>
                    <a:pt x="9" y="8"/>
                    <a:pt x="6" y="10"/>
                  </a:cubicBezTo>
                  <a:cubicBezTo>
                    <a:pt x="4" y="10"/>
                    <a:pt x="2" y="11"/>
                    <a:pt x="1" y="13"/>
                  </a:cubicBezTo>
                  <a:cubicBezTo>
                    <a:pt x="1" y="13"/>
                    <a:pt x="0" y="13"/>
                    <a:pt x="0" y="14"/>
                  </a:cubicBezTo>
                  <a:cubicBezTo>
                    <a:pt x="0" y="16"/>
                    <a:pt x="2" y="27"/>
                    <a:pt x="6" y="29"/>
                  </a:cubicBezTo>
                  <a:cubicBezTo>
                    <a:pt x="6" y="29"/>
                    <a:pt x="6" y="30"/>
                    <a:pt x="7" y="30"/>
                  </a:cubicBezTo>
                  <a:cubicBezTo>
                    <a:pt x="11" y="32"/>
                    <a:pt x="17" y="28"/>
                    <a:pt x="21" y="26"/>
                  </a:cubicBezTo>
                  <a:cubicBezTo>
                    <a:pt x="26" y="24"/>
                    <a:pt x="33" y="21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6" y="15"/>
                    <a:pt x="36" y="15"/>
                    <a:pt x="36" y="14"/>
                  </a:cubicBezTo>
                  <a:close/>
                  <a:moveTo>
                    <a:pt x="18" y="21"/>
                  </a:moveTo>
                  <a:cubicBezTo>
                    <a:pt x="15" y="22"/>
                    <a:pt x="12" y="23"/>
                    <a:pt x="9" y="25"/>
                  </a:cubicBezTo>
                  <a:cubicBezTo>
                    <a:pt x="8" y="23"/>
                    <a:pt x="8" y="22"/>
                    <a:pt x="7" y="20"/>
                  </a:cubicBezTo>
                  <a:cubicBezTo>
                    <a:pt x="6" y="19"/>
                    <a:pt x="6" y="17"/>
                    <a:pt x="5" y="16"/>
                  </a:cubicBezTo>
                  <a:cubicBezTo>
                    <a:pt x="8" y="16"/>
                    <a:pt x="11" y="14"/>
                    <a:pt x="13" y="13"/>
                  </a:cubicBezTo>
                  <a:cubicBezTo>
                    <a:pt x="16" y="12"/>
                    <a:pt x="19" y="10"/>
                    <a:pt x="22" y="9"/>
                  </a:cubicBezTo>
                  <a:cubicBezTo>
                    <a:pt x="23" y="8"/>
                    <a:pt x="25" y="7"/>
                    <a:pt x="26" y="7"/>
                  </a:cubicBezTo>
                  <a:cubicBezTo>
                    <a:pt x="27" y="7"/>
                    <a:pt x="27" y="8"/>
                    <a:pt x="27" y="9"/>
                  </a:cubicBezTo>
                  <a:cubicBezTo>
                    <a:pt x="28" y="10"/>
                    <a:pt x="28" y="12"/>
                    <a:pt x="29" y="14"/>
                  </a:cubicBezTo>
                  <a:cubicBezTo>
                    <a:pt x="25" y="16"/>
                    <a:pt x="22" y="19"/>
                    <a:pt x="18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1" name="CustomShape 74"/>
            <p:cNvSpPr/>
            <p:nvPr/>
          </p:nvSpPr>
          <p:spPr>
            <a:xfrm>
              <a:off x="11524320" y="4111200"/>
              <a:ext cx="146880" cy="129600"/>
            </a:xfrm>
            <a:custGeom>
              <a:avLst/>
              <a:gdLst/>
              <a:ahLst/>
              <a:cxnLst/>
              <a:rect l="l" t="t" r="r" b="b"/>
              <a:pathLst>
                <a:path w="35" h="31">
                  <a:moveTo>
                    <a:pt x="35" y="14"/>
                  </a:moveTo>
                  <a:cubicBezTo>
                    <a:pt x="35" y="11"/>
                    <a:pt x="34" y="9"/>
                    <a:pt x="33" y="6"/>
                  </a:cubicBezTo>
                  <a:cubicBezTo>
                    <a:pt x="32" y="4"/>
                    <a:pt x="31" y="2"/>
                    <a:pt x="29" y="1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23" y="0"/>
                    <a:pt x="18" y="3"/>
                    <a:pt x="14" y="5"/>
                  </a:cubicBezTo>
                  <a:cubicBezTo>
                    <a:pt x="11" y="7"/>
                    <a:pt x="8" y="8"/>
                    <a:pt x="6" y="9"/>
                  </a:cubicBezTo>
                  <a:cubicBezTo>
                    <a:pt x="4" y="10"/>
                    <a:pt x="2" y="11"/>
                    <a:pt x="1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6"/>
                    <a:pt x="2" y="27"/>
                    <a:pt x="6" y="29"/>
                  </a:cubicBezTo>
                  <a:cubicBezTo>
                    <a:pt x="6" y="29"/>
                    <a:pt x="6" y="29"/>
                    <a:pt x="7" y="30"/>
                  </a:cubicBezTo>
                  <a:cubicBezTo>
                    <a:pt x="11" y="31"/>
                    <a:pt x="17" y="28"/>
                    <a:pt x="21" y="26"/>
                  </a:cubicBezTo>
                  <a:cubicBezTo>
                    <a:pt x="26" y="24"/>
                    <a:pt x="33" y="21"/>
                    <a:pt x="35" y="16"/>
                  </a:cubicBezTo>
                  <a:cubicBezTo>
                    <a:pt x="35" y="16"/>
                    <a:pt x="35" y="16"/>
                    <a:pt x="35" y="15"/>
                  </a:cubicBezTo>
                  <a:cubicBezTo>
                    <a:pt x="35" y="15"/>
                    <a:pt x="35" y="15"/>
                    <a:pt x="35" y="14"/>
                  </a:cubicBezTo>
                  <a:close/>
                  <a:moveTo>
                    <a:pt x="18" y="20"/>
                  </a:moveTo>
                  <a:cubicBezTo>
                    <a:pt x="15" y="22"/>
                    <a:pt x="12" y="23"/>
                    <a:pt x="9" y="25"/>
                  </a:cubicBezTo>
                  <a:cubicBezTo>
                    <a:pt x="8" y="23"/>
                    <a:pt x="7" y="21"/>
                    <a:pt x="7" y="20"/>
                  </a:cubicBezTo>
                  <a:cubicBezTo>
                    <a:pt x="6" y="19"/>
                    <a:pt x="6" y="17"/>
                    <a:pt x="5" y="16"/>
                  </a:cubicBezTo>
                  <a:cubicBezTo>
                    <a:pt x="8" y="15"/>
                    <a:pt x="11" y="14"/>
                    <a:pt x="13" y="13"/>
                  </a:cubicBezTo>
                  <a:cubicBezTo>
                    <a:pt x="16" y="11"/>
                    <a:pt x="19" y="10"/>
                    <a:pt x="22" y="8"/>
                  </a:cubicBezTo>
                  <a:cubicBezTo>
                    <a:pt x="23" y="8"/>
                    <a:pt x="25" y="7"/>
                    <a:pt x="26" y="7"/>
                  </a:cubicBezTo>
                  <a:cubicBezTo>
                    <a:pt x="26" y="7"/>
                    <a:pt x="27" y="8"/>
                    <a:pt x="27" y="8"/>
                  </a:cubicBezTo>
                  <a:cubicBezTo>
                    <a:pt x="28" y="10"/>
                    <a:pt x="28" y="12"/>
                    <a:pt x="29" y="14"/>
                  </a:cubicBezTo>
                  <a:cubicBezTo>
                    <a:pt x="25" y="16"/>
                    <a:pt x="22" y="19"/>
                    <a:pt x="18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CustomShape 75"/>
            <p:cNvSpPr/>
            <p:nvPr/>
          </p:nvSpPr>
          <p:spPr>
            <a:xfrm>
              <a:off x="11236680" y="4377240"/>
              <a:ext cx="151560" cy="131760"/>
            </a:xfrm>
            <a:custGeom>
              <a:avLst/>
              <a:gdLst/>
              <a:ahLst/>
              <a:cxnLst/>
              <a:rect l="l" t="t" r="r" b="b"/>
              <a:pathLst>
                <a:path w="36" h="31">
                  <a:moveTo>
                    <a:pt x="36" y="14"/>
                  </a:moveTo>
                  <a:cubicBezTo>
                    <a:pt x="36" y="11"/>
                    <a:pt x="35" y="9"/>
                    <a:pt x="33" y="6"/>
                  </a:cubicBezTo>
                  <a:cubicBezTo>
                    <a:pt x="33" y="4"/>
                    <a:pt x="31" y="2"/>
                    <a:pt x="30" y="1"/>
                  </a:cubicBezTo>
                  <a:cubicBezTo>
                    <a:pt x="30" y="1"/>
                    <a:pt x="29" y="1"/>
                    <a:pt x="29" y="0"/>
                  </a:cubicBezTo>
                  <a:cubicBezTo>
                    <a:pt x="24" y="0"/>
                    <a:pt x="19" y="3"/>
                    <a:pt x="15" y="5"/>
                  </a:cubicBezTo>
                  <a:cubicBezTo>
                    <a:pt x="12" y="7"/>
                    <a:pt x="9" y="8"/>
                    <a:pt x="6" y="9"/>
                  </a:cubicBezTo>
                  <a:cubicBezTo>
                    <a:pt x="4" y="10"/>
                    <a:pt x="2" y="11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0" y="16"/>
                    <a:pt x="3" y="27"/>
                    <a:pt x="6" y="29"/>
                  </a:cubicBezTo>
                  <a:cubicBezTo>
                    <a:pt x="7" y="29"/>
                    <a:pt x="7" y="30"/>
                    <a:pt x="7" y="30"/>
                  </a:cubicBezTo>
                  <a:cubicBezTo>
                    <a:pt x="12" y="31"/>
                    <a:pt x="18" y="28"/>
                    <a:pt x="22" y="26"/>
                  </a:cubicBezTo>
                  <a:cubicBezTo>
                    <a:pt x="26" y="24"/>
                    <a:pt x="33" y="21"/>
                    <a:pt x="35" y="16"/>
                  </a:cubicBezTo>
                  <a:cubicBezTo>
                    <a:pt x="36" y="16"/>
                    <a:pt x="36" y="16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lose/>
                  <a:moveTo>
                    <a:pt x="19" y="21"/>
                  </a:moveTo>
                  <a:cubicBezTo>
                    <a:pt x="16" y="22"/>
                    <a:pt x="12" y="23"/>
                    <a:pt x="9" y="25"/>
                  </a:cubicBezTo>
                  <a:cubicBezTo>
                    <a:pt x="9" y="23"/>
                    <a:pt x="8" y="22"/>
                    <a:pt x="7" y="20"/>
                  </a:cubicBezTo>
                  <a:cubicBezTo>
                    <a:pt x="7" y="19"/>
                    <a:pt x="6" y="17"/>
                    <a:pt x="5" y="16"/>
                  </a:cubicBezTo>
                  <a:cubicBezTo>
                    <a:pt x="8" y="15"/>
                    <a:pt x="11" y="14"/>
                    <a:pt x="13" y="13"/>
                  </a:cubicBezTo>
                  <a:cubicBezTo>
                    <a:pt x="16" y="12"/>
                    <a:pt x="19" y="10"/>
                    <a:pt x="22" y="9"/>
                  </a:cubicBezTo>
                  <a:cubicBezTo>
                    <a:pt x="24" y="8"/>
                    <a:pt x="25" y="7"/>
                    <a:pt x="27" y="7"/>
                  </a:cubicBezTo>
                  <a:cubicBezTo>
                    <a:pt x="27" y="7"/>
                    <a:pt x="27" y="8"/>
                    <a:pt x="28" y="8"/>
                  </a:cubicBezTo>
                  <a:cubicBezTo>
                    <a:pt x="28" y="10"/>
                    <a:pt x="29" y="12"/>
                    <a:pt x="30" y="14"/>
                  </a:cubicBezTo>
                  <a:cubicBezTo>
                    <a:pt x="26" y="16"/>
                    <a:pt x="22" y="19"/>
                    <a:pt x="19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CustomShape 76"/>
            <p:cNvSpPr/>
            <p:nvPr/>
          </p:nvSpPr>
          <p:spPr>
            <a:xfrm>
              <a:off x="11405520" y="4304520"/>
              <a:ext cx="151920" cy="131400"/>
            </a:xfrm>
            <a:custGeom>
              <a:avLst/>
              <a:gdLst/>
              <a:ahLst/>
              <a:cxnLst/>
              <a:rect l="l" t="t" r="r" b="b"/>
              <a:pathLst>
                <a:path w="36" h="31">
                  <a:moveTo>
                    <a:pt x="36" y="14"/>
                  </a:moveTo>
                  <a:cubicBezTo>
                    <a:pt x="36" y="11"/>
                    <a:pt x="34" y="8"/>
                    <a:pt x="33" y="6"/>
                  </a:cubicBezTo>
                  <a:cubicBezTo>
                    <a:pt x="32" y="4"/>
                    <a:pt x="31" y="2"/>
                    <a:pt x="30" y="1"/>
                  </a:cubicBezTo>
                  <a:cubicBezTo>
                    <a:pt x="29" y="1"/>
                    <a:pt x="29" y="0"/>
                    <a:pt x="28" y="0"/>
                  </a:cubicBezTo>
                  <a:cubicBezTo>
                    <a:pt x="24" y="0"/>
                    <a:pt x="19" y="3"/>
                    <a:pt x="15" y="5"/>
                  </a:cubicBezTo>
                  <a:cubicBezTo>
                    <a:pt x="12" y="6"/>
                    <a:pt x="9" y="8"/>
                    <a:pt x="6" y="9"/>
                  </a:cubicBezTo>
                  <a:cubicBezTo>
                    <a:pt x="4" y="10"/>
                    <a:pt x="2" y="11"/>
                    <a:pt x="1" y="13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0" y="16"/>
                    <a:pt x="3" y="27"/>
                    <a:pt x="6" y="29"/>
                  </a:cubicBezTo>
                  <a:cubicBezTo>
                    <a:pt x="6" y="29"/>
                    <a:pt x="7" y="29"/>
                    <a:pt x="7" y="30"/>
                  </a:cubicBezTo>
                  <a:cubicBezTo>
                    <a:pt x="11" y="31"/>
                    <a:pt x="18" y="28"/>
                    <a:pt x="22" y="26"/>
                  </a:cubicBezTo>
                  <a:cubicBezTo>
                    <a:pt x="26" y="24"/>
                    <a:pt x="33" y="21"/>
                    <a:pt x="35" y="16"/>
                  </a:cubicBezTo>
                  <a:cubicBezTo>
                    <a:pt x="35" y="16"/>
                    <a:pt x="35" y="16"/>
                    <a:pt x="36" y="15"/>
                  </a:cubicBezTo>
                  <a:cubicBezTo>
                    <a:pt x="36" y="15"/>
                    <a:pt x="36" y="15"/>
                    <a:pt x="36" y="14"/>
                  </a:cubicBezTo>
                  <a:close/>
                  <a:moveTo>
                    <a:pt x="18" y="20"/>
                  </a:moveTo>
                  <a:cubicBezTo>
                    <a:pt x="16" y="22"/>
                    <a:pt x="12" y="23"/>
                    <a:pt x="9" y="25"/>
                  </a:cubicBezTo>
                  <a:cubicBezTo>
                    <a:pt x="9" y="23"/>
                    <a:pt x="8" y="21"/>
                    <a:pt x="7" y="20"/>
                  </a:cubicBezTo>
                  <a:cubicBezTo>
                    <a:pt x="7" y="19"/>
                    <a:pt x="6" y="17"/>
                    <a:pt x="5" y="16"/>
                  </a:cubicBezTo>
                  <a:cubicBezTo>
                    <a:pt x="8" y="15"/>
                    <a:pt x="11" y="14"/>
                    <a:pt x="13" y="13"/>
                  </a:cubicBezTo>
                  <a:cubicBezTo>
                    <a:pt x="16" y="11"/>
                    <a:pt x="19" y="10"/>
                    <a:pt x="22" y="8"/>
                  </a:cubicBezTo>
                  <a:cubicBezTo>
                    <a:pt x="24" y="8"/>
                    <a:pt x="25" y="7"/>
                    <a:pt x="27" y="7"/>
                  </a:cubicBezTo>
                  <a:cubicBezTo>
                    <a:pt x="27" y="7"/>
                    <a:pt x="27" y="8"/>
                    <a:pt x="27" y="8"/>
                  </a:cubicBezTo>
                  <a:cubicBezTo>
                    <a:pt x="28" y="10"/>
                    <a:pt x="29" y="12"/>
                    <a:pt x="29" y="14"/>
                  </a:cubicBezTo>
                  <a:cubicBezTo>
                    <a:pt x="26" y="16"/>
                    <a:pt x="22" y="19"/>
                    <a:pt x="18" y="2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CustomShape 77"/>
            <p:cNvSpPr/>
            <p:nvPr/>
          </p:nvSpPr>
          <p:spPr>
            <a:xfrm>
              <a:off x="11565720" y="4233240"/>
              <a:ext cx="153000" cy="136080"/>
            </a:xfrm>
            <a:custGeom>
              <a:avLst/>
              <a:gdLst/>
              <a:ahLst/>
              <a:cxnLst/>
              <a:rect l="l" t="t" r="r" b="b"/>
              <a:pathLst>
                <a:path w="36" h="32">
                  <a:moveTo>
                    <a:pt x="36" y="15"/>
                  </a:moveTo>
                  <a:cubicBezTo>
                    <a:pt x="35" y="12"/>
                    <a:pt x="34" y="9"/>
                    <a:pt x="33" y="7"/>
                  </a:cubicBezTo>
                  <a:cubicBezTo>
                    <a:pt x="32" y="5"/>
                    <a:pt x="31" y="3"/>
                    <a:pt x="30" y="2"/>
                  </a:cubicBezTo>
                  <a:cubicBezTo>
                    <a:pt x="29" y="2"/>
                    <a:pt x="29" y="1"/>
                    <a:pt x="28" y="1"/>
                  </a:cubicBezTo>
                  <a:cubicBezTo>
                    <a:pt x="23" y="0"/>
                    <a:pt x="19" y="4"/>
                    <a:pt x="14" y="6"/>
                  </a:cubicBezTo>
                  <a:cubicBezTo>
                    <a:pt x="11" y="7"/>
                    <a:pt x="9" y="9"/>
                    <a:pt x="6" y="10"/>
                  </a:cubicBezTo>
                  <a:cubicBezTo>
                    <a:pt x="4" y="11"/>
                    <a:pt x="2" y="12"/>
                    <a:pt x="1" y="14"/>
                  </a:cubicBezTo>
                  <a:cubicBezTo>
                    <a:pt x="1" y="14"/>
                    <a:pt x="0" y="14"/>
                    <a:pt x="0" y="14"/>
                  </a:cubicBezTo>
                  <a:cubicBezTo>
                    <a:pt x="0" y="17"/>
                    <a:pt x="2" y="28"/>
                    <a:pt x="6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11" y="32"/>
                    <a:pt x="17" y="29"/>
                    <a:pt x="21" y="27"/>
                  </a:cubicBezTo>
                  <a:cubicBezTo>
                    <a:pt x="26" y="24"/>
                    <a:pt x="33" y="22"/>
                    <a:pt x="35" y="17"/>
                  </a:cubicBezTo>
                  <a:cubicBezTo>
                    <a:pt x="35" y="17"/>
                    <a:pt x="35" y="16"/>
                    <a:pt x="35" y="16"/>
                  </a:cubicBezTo>
                  <a:cubicBezTo>
                    <a:pt x="36" y="16"/>
                    <a:pt x="36" y="15"/>
                    <a:pt x="36" y="15"/>
                  </a:cubicBezTo>
                  <a:close/>
                  <a:moveTo>
                    <a:pt x="18" y="21"/>
                  </a:moveTo>
                  <a:cubicBezTo>
                    <a:pt x="16" y="23"/>
                    <a:pt x="12" y="24"/>
                    <a:pt x="9" y="25"/>
                  </a:cubicBezTo>
                  <a:cubicBezTo>
                    <a:pt x="8" y="24"/>
                    <a:pt x="8" y="22"/>
                    <a:pt x="7" y="21"/>
                  </a:cubicBezTo>
                  <a:cubicBezTo>
                    <a:pt x="6" y="19"/>
                    <a:pt x="6" y="18"/>
                    <a:pt x="5" y="16"/>
                  </a:cubicBezTo>
                  <a:cubicBezTo>
                    <a:pt x="8" y="16"/>
                    <a:pt x="11" y="14"/>
                    <a:pt x="13" y="14"/>
                  </a:cubicBezTo>
                  <a:cubicBezTo>
                    <a:pt x="16" y="12"/>
                    <a:pt x="19" y="11"/>
                    <a:pt x="22" y="9"/>
                  </a:cubicBezTo>
                  <a:cubicBezTo>
                    <a:pt x="23" y="9"/>
                    <a:pt x="25" y="8"/>
                    <a:pt x="26" y="7"/>
                  </a:cubicBezTo>
                  <a:cubicBezTo>
                    <a:pt x="27" y="8"/>
                    <a:pt x="27" y="9"/>
                    <a:pt x="27" y="9"/>
                  </a:cubicBezTo>
                  <a:cubicBezTo>
                    <a:pt x="28" y="11"/>
                    <a:pt x="29" y="13"/>
                    <a:pt x="29" y="15"/>
                  </a:cubicBezTo>
                  <a:cubicBezTo>
                    <a:pt x="26" y="16"/>
                    <a:pt x="22" y="19"/>
                    <a:pt x="18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CustomShape 78"/>
            <p:cNvSpPr/>
            <p:nvPr/>
          </p:nvSpPr>
          <p:spPr>
            <a:xfrm>
              <a:off x="11291760" y="4479120"/>
              <a:ext cx="151560" cy="136080"/>
            </a:xfrm>
            <a:custGeom>
              <a:avLst/>
              <a:gdLst/>
              <a:ahLst/>
              <a:cxnLst/>
              <a:rect l="l" t="t" r="r" b="b"/>
              <a:pathLst>
                <a:path w="36" h="32">
                  <a:moveTo>
                    <a:pt x="36" y="15"/>
                  </a:moveTo>
                  <a:cubicBezTo>
                    <a:pt x="35" y="12"/>
                    <a:pt x="34" y="9"/>
                    <a:pt x="33" y="6"/>
                  </a:cubicBezTo>
                  <a:cubicBezTo>
                    <a:pt x="32" y="5"/>
                    <a:pt x="31" y="3"/>
                    <a:pt x="30" y="2"/>
                  </a:cubicBezTo>
                  <a:cubicBezTo>
                    <a:pt x="29" y="1"/>
                    <a:pt x="29" y="1"/>
                    <a:pt x="28" y="1"/>
                  </a:cubicBezTo>
                  <a:cubicBezTo>
                    <a:pt x="23" y="0"/>
                    <a:pt x="19" y="4"/>
                    <a:pt x="14" y="6"/>
                  </a:cubicBezTo>
                  <a:cubicBezTo>
                    <a:pt x="12" y="7"/>
                    <a:pt x="9" y="8"/>
                    <a:pt x="6" y="10"/>
                  </a:cubicBezTo>
                  <a:cubicBezTo>
                    <a:pt x="4" y="11"/>
                    <a:pt x="2" y="11"/>
                    <a:pt x="1" y="13"/>
                  </a:cubicBezTo>
                  <a:cubicBezTo>
                    <a:pt x="1" y="13"/>
                    <a:pt x="1" y="14"/>
                    <a:pt x="0" y="14"/>
                  </a:cubicBezTo>
                  <a:cubicBezTo>
                    <a:pt x="0" y="17"/>
                    <a:pt x="2" y="28"/>
                    <a:pt x="6" y="29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11" y="32"/>
                    <a:pt x="17" y="28"/>
                    <a:pt x="21" y="26"/>
                  </a:cubicBezTo>
                  <a:cubicBezTo>
                    <a:pt x="26" y="24"/>
                    <a:pt x="33" y="21"/>
                    <a:pt x="35" y="17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6" y="15"/>
                    <a:pt x="36" y="15"/>
                    <a:pt x="36" y="15"/>
                  </a:cubicBezTo>
                  <a:close/>
                  <a:moveTo>
                    <a:pt x="18" y="21"/>
                  </a:moveTo>
                  <a:cubicBezTo>
                    <a:pt x="16" y="22"/>
                    <a:pt x="12" y="23"/>
                    <a:pt x="9" y="25"/>
                  </a:cubicBezTo>
                  <a:cubicBezTo>
                    <a:pt x="8" y="23"/>
                    <a:pt x="8" y="22"/>
                    <a:pt x="7" y="20"/>
                  </a:cubicBezTo>
                  <a:cubicBezTo>
                    <a:pt x="6" y="19"/>
                    <a:pt x="6" y="18"/>
                    <a:pt x="5" y="16"/>
                  </a:cubicBezTo>
                  <a:cubicBezTo>
                    <a:pt x="8" y="16"/>
                    <a:pt x="11" y="14"/>
                    <a:pt x="13" y="13"/>
                  </a:cubicBezTo>
                  <a:cubicBezTo>
                    <a:pt x="16" y="12"/>
                    <a:pt x="19" y="10"/>
                    <a:pt x="22" y="9"/>
                  </a:cubicBezTo>
                  <a:cubicBezTo>
                    <a:pt x="24" y="8"/>
                    <a:pt x="25" y="8"/>
                    <a:pt x="26" y="7"/>
                  </a:cubicBezTo>
                  <a:cubicBezTo>
                    <a:pt x="27" y="8"/>
                    <a:pt x="27" y="8"/>
                    <a:pt x="27" y="9"/>
                  </a:cubicBezTo>
                  <a:cubicBezTo>
                    <a:pt x="28" y="11"/>
                    <a:pt x="29" y="12"/>
                    <a:pt x="29" y="14"/>
                  </a:cubicBezTo>
                  <a:cubicBezTo>
                    <a:pt x="26" y="16"/>
                    <a:pt x="22" y="19"/>
                    <a:pt x="18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CustomShape 79"/>
            <p:cNvSpPr/>
            <p:nvPr/>
          </p:nvSpPr>
          <p:spPr>
            <a:xfrm>
              <a:off x="11461320" y="4407480"/>
              <a:ext cx="151560" cy="134640"/>
            </a:xfrm>
            <a:custGeom>
              <a:avLst/>
              <a:gdLst/>
              <a:ahLst/>
              <a:cxnLst/>
              <a:rect l="l" t="t" r="r" b="b"/>
              <a:pathLst>
                <a:path w="36" h="32">
                  <a:moveTo>
                    <a:pt x="35" y="14"/>
                  </a:moveTo>
                  <a:cubicBezTo>
                    <a:pt x="35" y="12"/>
                    <a:pt x="34" y="9"/>
                    <a:pt x="33" y="6"/>
                  </a:cubicBezTo>
                  <a:cubicBezTo>
                    <a:pt x="32" y="5"/>
                    <a:pt x="31" y="3"/>
                    <a:pt x="29" y="2"/>
                  </a:cubicBezTo>
                  <a:cubicBezTo>
                    <a:pt x="29" y="1"/>
                    <a:pt x="29" y="1"/>
                    <a:pt x="28" y="1"/>
                  </a:cubicBezTo>
                  <a:cubicBezTo>
                    <a:pt x="23" y="0"/>
                    <a:pt x="18" y="3"/>
                    <a:pt x="14" y="5"/>
                  </a:cubicBezTo>
                  <a:cubicBezTo>
                    <a:pt x="11" y="7"/>
                    <a:pt x="8" y="8"/>
                    <a:pt x="6" y="10"/>
                  </a:cubicBezTo>
                  <a:cubicBezTo>
                    <a:pt x="4" y="11"/>
                    <a:pt x="2" y="11"/>
                    <a:pt x="1" y="13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0" y="17"/>
                    <a:pt x="2" y="28"/>
                    <a:pt x="6" y="29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11" y="32"/>
                    <a:pt x="17" y="28"/>
                    <a:pt x="21" y="26"/>
                  </a:cubicBezTo>
                  <a:cubicBezTo>
                    <a:pt x="26" y="24"/>
                    <a:pt x="33" y="21"/>
                    <a:pt x="35" y="17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6" y="15"/>
                    <a:pt x="35" y="14"/>
                  </a:cubicBezTo>
                  <a:close/>
                  <a:moveTo>
                    <a:pt x="18" y="21"/>
                  </a:moveTo>
                  <a:cubicBezTo>
                    <a:pt x="15" y="22"/>
                    <a:pt x="12" y="23"/>
                    <a:pt x="9" y="25"/>
                  </a:cubicBezTo>
                  <a:cubicBezTo>
                    <a:pt x="8" y="23"/>
                    <a:pt x="7" y="22"/>
                    <a:pt x="7" y="20"/>
                  </a:cubicBezTo>
                  <a:cubicBezTo>
                    <a:pt x="6" y="19"/>
                    <a:pt x="6" y="17"/>
                    <a:pt x="5" y="16"/>
                  </a:cubicBezTo>
                  <a:cubicBezTo>
                    <a:pt x="8" y="16"/>
                    <a:pt x="11" y="14"/>
                    <a:pt x="13" y="13"/>
                  </a:cubicBezTo>
                  <a:cubicBezTo>
                    <a:pt x="16" y="12"/>
                    <a:pt x="19" y="10"/>
                    <a:pt x="22" y="9"/>
                  </a:cubicBezTo>
                  <a:cubicBezTo>
                    <a:pt x="23" y="8"/>
                    <a:pt x="25" y="8"/>
                    <a:pt x="26" y="7"/>
                  </a:cubicBezTo>
                  <a:cubicBezTo>
                    <a:pt x="27" y="8"/>
                    <a:pt x="27" y="8"/>
                    <a:pt x="27" y="9"/>
                  </a:cubicBezTo>
                  <a:cubicBezTo>
                    <a:pt x="28" y="11"/>
                    <a:pt x="28" y="12"/>
                    <a:pt x="29" y="14"/>
                  </a:cubicBezTo>
                  <a:cubicBezTo>
                    <a:pt x="25" y="16"/>
                    <a:pt x="22" y="19"/>
                    <a:pt x="18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CustomShape 80"/>
            <p:cNvSpPr/>
            <p:nvPr/>
          </p:nvSpPr>
          <p:spPr>
            <a:xfrm>
              <a:off x="11329920" y="4589640"/>
              <a:ext cx="146880" cy="134640"/>
            </a:xfrm>
            <a:custGeom>
              <a:avLst/>
              <a:gdLst/>
              <a:ahLst/>
              <a:cxnLst/>
              <a:rect l="l" t="t" r="r" b="b"/>
              <a:pathLst>
                <a:path w="35" h="32">
                  <a:moveTo>
                    <a:pt x="35" y="15"/>
                  </a:moveTo>
                  <a:cubicBezTo>
                    <a:pt x="35" y="12"/>
                    <a:pt x="34" y="9"/>
                    <a:pt x="33" y="7"/>
                  </a:cubicBezTo>
                  <a:cubicBezTo>
                    <a:pt x="32" y="5"/>
                    <a:pt x="31" y="3"/>
                    <a:pt x="29" y="2"/>
                  </a:cubicBezTo>
                  <a:cubicBezTo>
                    <a:pt x="29" y="1"/>
                    <a:pt x="28" y="1"/>
                    <a:pt x="28" y="1"/>
                  </a:cubicBezTo>
                  <a:cubicBezTo>
                    <a:pt x="23" y="0"/>
                    <a:pt x="18" y="4"/>
                    <a:pt x="14" y="6"/>
                  </a:cubicBezTo>
                  <a:cubicBezTo>
                    <a:pt x="11" y="7"/>
                    <a:pt x="8" y="9"/>
                    <a:pt x="5" y="10"/>
                  </a:cubicBezTo>
                  <a:cubicBezTo>
                    <a:pt x="3" y="11"/>
                    <a:pt x="2" y="12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28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1" y="32"/>
                    <a:pt x="17" y="28"/>
                    <a:pt x="21" y="26"/>
                  </a:cubicBezTo>
                  <a:cubicBezTo>
                    <a:pt x="26" y="24"/>
                    <a:pt x="32" y="21"/>
                    <a:pt x="35" y="17"/>
                  </a:cubicBezTo>
                  <a:cubicBezTo>
                    <a:pt x="35" y="17"/>
                    <a:pt x="35" y="16"/>
                    <a:pt x="35" y="16"/>
                  </a:cubicBezTo>
                  <a:cubicBezTo>
                    <a:pt x="35" y="16"/>
                    <a:pt x="35" y="15"/>
                    <a:pt x="35" y="15"/>
                  </a:cubicBezTo>
                  <a:close/>
                  <a:moveTo>
                    <a:pt x="18" y="21"/>
                  </a:moveTo>
                  <a:cubicBezTo>
                    <a:pt x="15" y="22"/>
                    <a:pt x="11" y="23"/>
                    <a:pt x="8" y="25"/>
                  </a:cubicBezTo>
                  <a:cubicBezTo>
                    <a:pt x="8" y="24"/>
                    <a:pt x="7" y="22"/>
                    <a:pt x="6" y="21"/>
                  </a:cubicBezTo>
                  <a:cubicBezTo>
                    <a:pt x="6" y="19"/>
                    <a:pt x="5" y="18"/>
                    <a:pt x="5" y="16"/>
                  </a:cubicBezTo>
                  <a:cubicBezTo>
                    <a:pt x="7" y="16"/>
                    <a:pt x="10" y="14"/>
                    <a:pt x="13" y="13"/>
                  </a:cubicBezTo>
                  <a:cubicBezTo>
                    <a:pt x="16" y="12"/>
                    <a:pt x="19" y="11"/>
                    <a:pt x="22" y="9"/>
                  </a:cubicBezTo>
                  <a:cubicBezTo>
                    <a:pt x="23" y="8"/>
                    <a:pt x="25" y="8"/>
                    <a:pt x="26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27" y="11"/>
                    <a:pt x="28" y="13"/>
                    <a:pt x="29" y="14"/>
                  </a:cubicBezTo>
                  <a:cubicBezTo>
                    <a:pt x="25" y="16"/>
                    <a:pt x="21" y="19"/>
                    <a:pt x="18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CustomShape 81"/>
            <p:cNvSpPr/>
            <p:nvPr/>
          </p:nvSpPr>
          <p:spPr>
            <a:xfrm>
              <a:off x="11494440" y="4516920"/>
              <a:ext cx="151920" cy="136080"/>
            </a:xfrm>
            <a:custGeom>
              <a:avLst/>
              <a:gdLst/>
              <a:ahLst/>
              <a:cxnLst/>
              <a:rect l="l" t="t" r="r" b="b"/>
              <a:pathLst>
                <a:path w="36" h="32">
                  <a:moveTo>
                    <a:pt x="36" y="15"/>
                  </a:moveTo>
                  <a:cubicBezTo>
                    <a:pt x="36" y="12"/>
                    <a:pt x="35" y="9"/>
                    <a:pt x="33" y="6"/>
                  </a:cubicBezTo>
                  <a:cubicBezTo>
                    <a:pt x="33" y="5"/>
                    <a:pt x="31" y="3"/>
                    <a:pt x="30" y="2"/>
                  </a:cubicBezTo>
                  <a:cubicBezTo>
                    <a:pt x="30" y="1"/>
                    <a:pt x="29" y="1"/>
                    <a:pt x="29" y="1"/>
                  </a:cubicBezTo>
                  <a:cubicBezTo>
                    <a:pt x="24" y="0"/>
                    <a:pt x="19" y="4"/>
                    <a:pt x="15" y="6"/>
                  </a:cubicBezTo>
                  <a:cubicBezTo>
                    <a:pt x="12" y="7"/>
                    <a:pt x="9" y="9"/>
                    <a:pt x="6" y="10"/>
                  </a:cubicBezTo>
                  <a:cubicBezTo>
                    <a:pt x="4" y="11"/>
                    <a:pt x="2" y="11"/>
                    <a:pt x="1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0" y="17"/>
                    <a:pt x="3" y="28"/>
                    <a:pt x="6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12" y="32"/>
                    <a:pt x="18" y="28"/>
                    <a:pt x="22" y="26"/>
                  </a:cubicBezTo>
                  <a:cubicBezTo>
                    <a:pt x="26" y="24"/>
                    <a:pt x="33" y="21"/>
                    <a:pt x="35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6" y="15"/>
                    <a:pt x="36" y="15"/>
                  </a:cubicBezTo>
                  <a:close/>
                  <a:moveTo>
                    <a:pt x="19" y="21"/>
                  </a:moveTo>
                  <a:cubicBezTo>
                    <a:pt x="16" y="22"/>
                    <a:pt x="12" y="23"/>
                    <a:pt x="9" y="25"/>
                  </a:cubicBezTo>
                  <a:cubicBezTo>
                    <a:pt x="9" y="24"/>
                    <a:pt x="8" y="22"/>
                    <a:pt x="7" y="20"/>
                  </a:cubicBezTo>
                  <a:cubicBezTo>
                    <a:pt x="7" y="19"/>
                    <a:pt x="6" y="18"/>
                    <a:pt x="5" y="16"/>
                  </a:cubicBezTo>
                  <a:cubicBezTo>
                    <a:pt x="8" y="16"/>
                    <a:pt x="11" y="14"/>
                    <a:pt x="13" y="13"/>
                  </a:cubicBezTo>
                  <a:cubicBezTo>
                    <a:pt x="17" y="12"/>
                    <a:pt x="19" y="10"/>
                    <a:pt x="22" y="9"/>
                  </a:cubicBezTo>
                  <a:cubicBezTo>
                    <a:pt x="24" y="8"/>
                    <a:pt x="25" y="8"/>
                    <a:pt x="27" y="7"/>
                  </a:cubicBezTo>
                  <a:cubicBezTo>
                    <a:pt x="27" y="8"/>
                    <a:pt x="27" y="8"/>
                    <a:pt x="28" y="9"/>
                  </a:cubicBezTo>
                  <a:cubicBezTo>
                    <a:pt x="28" y="11"/>
                    <a:pt x="29" y="13"/>
                    <a:pt x="30" y="14"/>
                  </a:cubicBezTo>
                  <a:cubicBezTo>
                    <a:pt x="26" y="16"/>
                    <a:pt x="22" y="19"/>
                    <a:pt x="19" y="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9" name="CustomShape 82"/>
            <p:cNvSpPr/>
            <p:nvPr/>
          </p:nvSpPr>
          <p:spPr>
            <a:xfrm>
              <a:off x="11621160" y="4339440"/>
              <a:ext cx="173880" cy="237600"/>
            </a:xfrm>
            <a:custGeom>
              <a:avLst/>
              <a:gdLst/>
              <a:ahLst/>
              <a:cxnLst/>
              <a:rect l="l" t="t" r="r" b="b"/>
              <a:pathLst>
                <a:path w="41" h="56">
                  <a:moveTo>
                    <a:pt x="35" y="23"/>
                  </a:moveTo>
                  <a:cubicBezTo>
                    <a:pt x="33" y="17"/>
                    <a:pt x="30" y="11"/>
                    <a:pt x="26" y="5"/>
                  </a:cubicBezTo>
                  <a:cubicBezTo>
                    <a:pt x="26" y="5"/>
                    <a:pt x="26" y="5"/>
                    <a:pt x="26" y="4"/>
                  </a:cubicBezTo>
                  <a:cubicBezTo>
                    <a:pt x="26" y="4"/>
                    <a:pt x="25" y="3"/>
                    <a:pt x="24" y="2"/>
                  </a:cubicBezTo>
                  <a:cubicBezTo>
                    <a:pt x="17" y="0"/>
                    <a:pt x="4" y="5"/>
                    <a:pt x="1" y="12"/>
                  </a:cubicBezTo>
                  <a:cubicBezTo>
                    <a:pt x="1" y="13"/>
                    <a:pt x="0" y="13"/>
                    <a:pt x="0" y="14"/>
                  </a:cubicBezTo>
                  <a:cubicBezTo>
                    <a:pt x="2" y="27"/>
                    <a:pt x="9" y="40"/>
                    <a:pt x="16" y="52"/>
                  </a:cubicBezTo>
                  <a:cubicBezTo>
                    <a:pt x="16" y="52"/>
                    <a:pt x="17" y="53"/>
                    <a:pt x="18" y="53"/>
                  </a:cubicBezTo>
                  <a:cubicBezTo>
                    <a:pt x="21" y="56"/>
                    <a:pt x="27" y="52"/>
                    <a:pt x="29" y="51"/>
                  </a:cubicBezTo>
                  <a:cubicBezTo>
                    <a:pt x="33" y="49"/>
                    <a:pt x="37" y="45"/>
                    <a:pt x="38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41" y="35"/>
                    <a:pt x="37" y="28"/>
                    <a:pt x="35" y="23"/>
                  </a:cubicBezTo>
                  <a:close/>
                  <a:moveTo>
                    <a:pt x="30" y="42"/>
                  </a:moveTo>
                  <a:cubicBezTo>
                    <a:pt x="28" y="43"/>
                    <a:pt x="26" y="45"/>
                    <a:pt x="24" y="46"/>
                  </a:cubicBezTo>
                  <a:cubicBezTo>
                    <a:pt x="24" y="46"/>
                    <a:pt x="22" y="47"/>
                    <a:pt x="21" y="48"/>
                  </a:cubicBezTo>
                  <a:cubicBezTo>
                    <a:pt x="15" y="37"/>
                    <a:pt x="11" y="26"/>
                    <a:pt x="5" y="15"/>
                  </a:cubicBezTo>
                  <a:cubicBezTo>
                    <a:pt x="10" y="11"/>
                    <a:pt x="16" y="7"/>
                    <a:pt x="23" y="8"/>
                  </a:cubicBezTo>
                  <a:cubicBezTo>
                    <a:pt x="23" y="8"/>
                    <a:pt x="23" y="8"/>
                    <a:pt x="24" y="8"/>
                  </a:cubicBezTo>
                  <a:cubicBezTo>
                    <a:pt x="25" y="14"/>
                    <a:pt x="27" y="19"/>
                    <a:pt x="29" y="25"/>
                  </a:cubicBezTo>
                  <a:cubicBezTo>
                    <a:pt x="31" y="29"/>
                    <a:pt x="31" y="34"/>
                    <a:pt x="33" y="38"/>
                  </a:cubicBezTo>
                  <a:cubicBezTo>
                    <a:pt x="32" y="39"/>
                    <a:pt x="31" y="40"/>
                    <a:pt x="30" y="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0" name="CustomShape 83"/>
            <p:cNvSpPr/>
            <p:nvPr/>
          </p:nvSpPr>
          <p:spPr>
            <a:xfrm>
              <a:off x="4471920" y="2232360"/>
              <a:ext cx="884880" cy="653040"/>
            </a:xfrm>
            <a:custGeom>
              <a:avLst/>
              <a:gdLst/>
              <a:ahLst/>
              <a:cxnLst/>
              <a:rect l="l" t="t" r="r" b="b"/>
              <a:pathLst>
                <a:path w="209" h="154">
                  <a:moveTo>
                    <a:pt x="172" y="0"/>
                  </a:moveTo>
                  <a:cubicBezTo>
                    <a:pt x="149" y="35"/>
                    <a:pt x="121" y="67"/>
                    <a:pt x="85" y="91"/>
                  </a:cubicBezTo>
                  <a:cubicBezTo>
                    <a:pt x="66" y="104"/>
                    <a:pt x="46" y="113"/>
                    <a:pt x="27" y="126"/>
                  </a:cubicBezTo>
                  <a:cubicBezTo>
                    <a:pt x="23" y="128"/>
                    <a:pt x="0" y="142"/>
                    <a:pt x="9" y="150"/>
                  </a:cubicBezTo>
                  <a:cubicBezTo>
                    <a:pt x="14" y="154"/>
                    <a:pt x="24" y="152"/>
                    <a:pt x="30" y="151"/>
                  </a:cubicBezTo>
                  <a:cubicBezTo>
                    <a:pt x="66" y="143"/>
                    <a:pt x="101" y="123"/>
                    <a:pt x="132" y="103"/>
                  </a:cubicBezTo>
                  <a:cubicBezTo>
                    <a:pt x="159" y="85"/>
                    <a:pt x="185" y="65"/>
                    <a:pt x="207" y="41"/>
                  </a:cubicBezTo>
                  <a:cubicBezTo>
                    <a:pt x="208" y="30"/>
                    <a:pt x="209" y="19"/>
                    <a:pt x="200" y="10"/>
                  </a:cubicBezTo>
                  <a:cubicBezTo>
                    <a:pt x="191" y="0"/>
                    <a:pt x="183" y="0"/>
                    <a:pt x="172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1" name="CustomShape 84"/>
            <p:cNvSpPr/>
            <p:nvPr/>
          </p:nvSpPr>
          <p:spPr>
            <a:xfrm>
              <a:off x="4471920" y="2242080"/>
              <a:ext cx="884880" cy="643320"/>
            </a:xfrm>
            <a:custGeom>
              <a:avLst/>
              <a:gdLst/>
              <a:ahLst/>
              <a:cxnLst/>
              <a:rect l="l" t="t" r="r" b="b"/>
              <a:pathLst>
                <a:path w="209" h="152">
                  <a:moveTo>
                    <a:pt x="200" y="8"/>
                  </a:moveTo>
                  <a:cubicBezTo>
                    <a:pt x="196" y="3"/>
                    <a:pt x="192" y="1"/>
                    <a:pt x="188" y="0"/>
                  </a:cubicBezTo>
                  <a:cubicBezTo>
                    <a:pt x="198" y="37"/>
                    <a:pt x="148" y="75"/>
                    <a:pt x="122" y="92"/>
                  </a:cubicBezTo>
                  <a:cubicBezTo>
                    <a:pt x="100" y="106"/>
                    <a:pt x="74" y="122"/>
                    <a:pt x="47" y="123"/>
                  </a:cubicBezTo>
                  <a:cubicBezTo>
                    <a:pt x="44" y="124"/>
                    <a:pt x="36" y="124"/>
                    <a:pt x="29" y="122"/>
                  </a:cubicBezTo>
                  <a:cubicBezTo>
                    <a:pt x="28" y="123"/>
                    <a:pt x="28" y="123"/>
                    <a:pt x="27" y="124"/>
                  </a:cubicBezTo>
                  <a:cubicBezTo>
                    <a:pt x="23" y="126"/>
                    <a:pt x="0" y="140"/>
                    <a:pt x="9" y="148"/>
                  </a:cubicBezTo>
                  <a:cubicBezTo>
                    <a:pt x="14" y="152"/>
                    <a:pt x="24" y="150"/>
                    <a:pt x="30" y="149"/>
                  </a:cubicBezTo>
                  <a:cubicBezTo>
                    <a:pt x="66" y="141"/>
                    <a:pt x="101" y="121"/>
                    <a:pt x="132" y="101"/>
                  </a:cubicBezTo>
                  <a:cubicBezTo>
                    <a:pt x="159" y="83"/>
                    <a:pt x="185" y="63"/>
                    <a:pt x="207" y="39"/>
                  </a:cubicBezTo>
                  <a:cubicBezTo>
                    <a:pt x="208" y="28"/>
                    <a:pt x="209" y="17"/>
                    <a:pt x="200" y="8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2" name="CustomShape 85"/>
            <p:cNvSpPr/>
            <p:nvPr/>
          </p:nvSpPr>
          <p:spPr>
            <a:xfrm>
              <a:off x="5217480" y="2050200"/>
              <a:ext cx="324360" cy="321480"/>
            </a:xfrm>
            <a:custGeom>
              <a:avLst/>
              <a:gdLst/>
              <a:ahLst/>
              <a:cxnLst/>
              <a:rect l="l" t="t" r="r" b="b"/>
              <a:pathLst>
                <a:path w="77" h="76">
                  <a:moveTo>
                    <a:pt x="61" y="8"/>
                  </a:moveTo>
                  <a:cubicBezTo>
                    <a:pt x="48" y="1"/>
                    <a:pt x="36" y="0"/>
                    <a:pt x="24" y="2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17"/>
                    <a:pt x="6" y="27"/>
                    <a:pt x="0" y="37"/>
                  </a:cubicBezTo>
                  <a:cubicBezTo>
                    <a:pt x="11" y="35"/>
                    <a:pt x="23" y="42"/>
                    <a:pt x="30" y="50"/>
                  </a:cubicBezTo>
                  <a:cubicBezTo>
                    <a:pt x="35" y="56"/>
                    <a:pt x="39" y="67"/>
                    <a:pt x="39" y="76"/>
                  </a:cubicBezTo>
                  <a:cubicBezTo>
                    <a:pt x="53" y="61"/>
                    <a:pt x="65" y="44"/>
                    <a:pt x="77" y="28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1" y="15"/>
                    <a:pt x="67" y="11"/>
                    <a:pt x="61" y="8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3" name="CustomShape 86"/>
            <p:cNvSpPr/>
            <p:nvPr/>
          </p:nvSpPr>
          <p:spPr>
            <a:xfrm>
              <a:off x="5217480" y="2126520"/>
              <a:ext cx="324360" cy="245520"/>
            </a:xfrm>
            <a:custGeom>
              <a:avLst/>
              <a:gdLst/>
              <a:ahLst/>
              <a:cxnLst/>
              <a:rect l="l" t="t" r="r" b="b"/>
              <a:pathLst>
                <a:path w="77" h="58">
                  <a:moveTo>
                    <a:pt x="74" y="0"/>
                  </a:moveTo>
                  <a:cubicBezTo>
                    <a:pt x="69" y="11"/>
                    <a:pt x="62" y="20"/>
                    <a:pt x="54" y="24"/>
                  </a:cubicBezTo>
                  <a:cubicBezTo>
                    <a:pt x="48" y="26"/>
                    <a:pt x="44" y="23"/>
                    <a:pt x="41" y="19"/>
                  </a:cubicBezTo>
                  <a:cubicBezTo>
                    <a:pt x="35" y="10"/>
                    <a:pt x="30" y="3"/>
                    <a:pt x="18" y="4"/>
                  </a:cubicBezTo>
                  <a:cubicBezTo>
                    <a:pt x="14" y="5"/>
                    <a:pt x="11" y="5"/>
                    <a:pt x="7" y="6"/>
                  </a:cubicBezTo>
                  <a:cubicBezTo>
                    <a:pt x="5" y="10"/>
                    <a:pt x="2" y="15"/>
                    <a:pt x="0" y="19"/>
                  </a:cubicBezTo>
                  <a:cubicBezTo>
                    <a:pt x="11" y="17"/>
                    <a:pt x="23" y="24"/>
                    <a:pt x="30" y="32"/>
                  </a:cubicBezTo>
                  <a:cubicBezTo>
                    <a:pt x="35" y="38"/>
                    <a:pt x="39" y="49"/>
                    <a:pt x="39" y="58"/>
                  </a:cubicBezTo>
                  <a:cubicBezTo>
                    <a:pt x="53" y="43"/>
                    <a:pt x="65" y="26"/>
                    <a:pt x="77" y="1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4" y="1"/>
                    <a:pt x="74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4" name="CustomShape 87"/>
            <p:cNvSpPr/>
            <p:nvPr/>
          </p:nvSpPr>
          <p:spPr>
            <a:xfrm>
              <a:off x="5462640" y="1546200"/>
              <a:ext cx="362520" cy="267480"/>
            </a:xfrm>
            <a:custGeom>
              <a:avLst/>
              <a:gdLst/>
              <a:ahLst/>
              <a:cxnLst/>
              <a:rect l="l" t="t" r="r" b="b"/>
              <a:pathLst>
                <a:path w="86" h="63">
                  <a:moveTo>
                    <a:pt x="4" y="33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11" y="41"/>
                    <a:pt x="13" y="52"/>
                    <a:pt x="15" y="63"/>
                  </a:cubicBezTo>
                  <a:cubicBezTo>
                    <a:pt x="23" y="55"/>
                    <a:pt x="30" y="35"/>
                    <a:pt x="43" y="43"/>
                  </a:cubicBezTo>
                  <a:cubicBezTo>
                    <a:pt x="44" y="44"/>
                    <a:pt x="45" y="46"/>
                    <a:pt x="46" y="47"/>
                  </a:cubicBezTo>
                  <a:cubicBezTo>
                    <a:pt x="47" y="53"/>
                    <a:pt x="52" y="58"/>
                    <a:pt x="58" y="60"/>
                  </a:cubicBezTo>
                  <a:cubicBezTo>
                    <a:pt x="66" y="61"/>
                    <a:pt x="67" y="40"/>
                    <a:pt x="69" y="35"/>
                  </a:cubicBezTo>
                  <a:cubicBezTo>
                    <a:pt x="70" y="33"/>
                    <a:pt x="73" y="32"/>
                    <a:pt x="74" y="35"/>
                  </a:cubicBezTo>
                  <a:cubicBezTo>
                    <a:pt x="78" y="40"/>
                    <a:pt x="83" y="45"/>
                    <a:pt x="86" y="40"/>
                  </a:cubicBezTo>
                  <a:cubicBezTo>
                    <a:pt x="71" y="18"/>
                    <a:pt x="46" y="1"/>
                    <a:pt x="20" y="0"/>
                  </a:cubicBezTo>
                  <a:cubicBezTo>
                    <a:pt x="13" y="0"/>
                    <a:pt x="7" y="0"/>
                    <a:pt x="0" y="1"/>
                  </a:cubicBezTo>
                  <a:cubicBezTo>
                    <a:pt x="8" y="10"/>
                    <a:pt x="10" y="21"/>
                    <a:pt x="4" y="33"/>
                  </a:cubicBezTo>
                  <a:close/>
                </a:path>
              </a:pathLst>
            </a:custGeom>
            <a:solidFill>
              <a:srgbClr val="EF41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5" name="CustomShape 88"/>
            <p:cNvSpPr/>
            <p:nvPr/>
          </p:nvSpPr>
          <p:spPr>
            <a:xfrm>
              <a:off x="5230080" y="1702800"/>
              <a:ext cx="663120" cy="423360"/>
            </a:xfrm>
            <a:custGeom>
              <a:avLst/>
              <a:gdLst/>
              <a:ahLst/>
              <a:cxnLst/>
              <a:rect l="l" t="t" r="r" b="b"/>
              <a:pathLst>
                <a:path w="157" h="100">
                  <a:moveTo>
                    <a:pt x="144" y="9"/>
                  </a:moveTo>
                  <a:cubicBezTo>
                    <a:pt x="140" y="14"/>
                    <a:pt x="134" y="11"/>
                    <a:pt x="128" y="5"/>
                  </a:cubicBezTo>
                  <a:cubicBezTo>
                    <a:pt x="124" y="20"/>
                    <a:pt x="126" y="34"/>
                    <a:pt x="104" y="26"/>
                  </a:cubicBezTo>
                  <a:cubicBezTo>
                    <a:pt x="101" y="24"/>
                    <a:pt x="99" y="22"/>
                    <a:pt x="97" y="19"/>
                  </a:cubicBezTo>
                  <a:cubicBezTo>
                    <a:pt x="95" y="16"/>
                    <a:pt x="95" y="3"/>
                    <a:pt x="87" y="13"/>
                  </a:cubicBezTo>
                  <a:cubicBezTo>
                    <a:pt x="81" y="20"/>
                    <a:pt x="78" y="29"/>
                    <a:pt x="69" y="33"/>
                  </a:cubicBezTo>
                  <a:cubicBezTo>
                    <a:pt x="68" y="34"/>
                    <a:pt x="65" y="34"/>
                    <a:pt x="65" y="32"/>
                  </a:cubicBezTo>
                  <a:cubicBezTo>
                    <a:pt x="63" y="23"/>
                    <a:pt x="63" y="12"/>
                    <a:pt x="58" y="5"/>
                  </a:cubicBezTo>
                  <a:cubicBezTo>
                    <a:pt x="57" y="3"/>
                    <a:pt x="56" y="2"/>
                    <a:pt x="55" y="0"/>
                  </a:cubicBezTo>
                  <a:cubicBezTo>
                    <a:pt x="55" y="1"/>
                    <a:pt x="54" y="2"/>
                    <a:pt x="54" y="2"/>
                  </a:cubicBezTo>
                  <a:cubicBezTo>
                    <a:pt x="42" y="15"/>
                    <a:pt x="26" y="21"/>
                    <a:pt x="15" y="33"/>
                  </a:cubicBezTo>
                  <a:cubicBezTo>
                    <a:pt x="0" y="49"/>
                    <a:pt x="7" y="64"/>
                    <a:pt x="17" y="78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31" y="75"/>
                    <a:pt x="43" y="76"/>
                    <a:pt x="54" y="81"/>
                  </a:cubicBezTo>
                  <a:cubicBezTo>
                    <a:pt x="65" y="85"/>
                    <a:pt x="73" y="92"/>
                    <a:pt x="80" y="100"/>
                  </a:cubicBezTo>
                  <a:cubicBezTo>
                    <a:pt x="98" y="96"/>
                    <a:pt x="116" y="91"/>
                    <a:pt x="131" y="76"/>
                  </a:cubicBezTo>
                  <a:cubicBezTo>
                    <a:pt x="148" y="59"/>
                    <a:pt x="157" y="34"/>
                    <a:pt x="145" y="11"/>
                  </a:cubicBezTo>
                  <a:cubicBezTo>
                    <a:pt x="145" y="10"/>
                    <a:pt x="145" y="9"/>
                    <a:pt x="14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6" name="CustomShape 89"/>
            <p:cNvSpPr/>
            <p:nvPr/>
          </p:nvSpPr>
          <p:spPr>
            <a:xfrm>
              <a:off x="5230080" y="1771200"/>
              <a:ext cx="658080" cy="354960"/>
            </a:xfrm>
            <a:custGeom>
              <a:avLst/>
              <a:gdLst/>
              <a:ahLst/>
              <a:cxnLst/>
              <a:rect l="l" t="t" r="r" b="b"/>
              <a:pathLst>
                <a:path w="156" h="84">
                  <a:moveTo>
                    <a:pt x="147" y="0"/>
                  </a:moveTo>
                  <a:cubicBezTo>
                    <a:pt x="145" y="21"/>
                    <a:pt x="132" y="42"/>
                    <a:pt x="116" y="54"/>
                  </a:cubicBezTo>
                  <a:cubicBezTo>
                    <a:pt x="109" y="59"/>
                    <a:pt x="94" y="66"/>
                    <a:pt x="86" y="57"/>
                  </a:cubicBezTo>
                  <a:cubicBezTo>
                    <a:pt x="82" y="52"/>
                    <a:pt x="83" y="46"/>
                    <a:pt x="85" y="41"/>
                  </a:cubicBezTo>
                  <a:cubicBezTo>
                    <a:pt x="79" y="46"/>
                    <a:pt x="71" y="52"/>
                    <a:pt x="63" y="50"/>
                  </a:cubicBezTo>
                  <a:cubicBezTo>
                    <a:pt x="53" y="49"/>
                    <a:pt x="43" y="47"/>
                    <a:pt x="38" y="37"/>
                  </a:cubicBezTo>
                  <a:cubicBezTo>
                    <a:pt x="32" y="25"/>
                    <a:pt x="32" y="11"/>
                    <a:pt x="37" y="0"/>
                  </a:cubicBezTo>
                  <a:cubicBezTo>
                    <a:pt x="29" y="5"/>
                    <a:pt x="21" y="10"/>
                    <a:pt x="15" y="17"/>
                  </a:cubicBezTo>
                  <a:cubicBezTo>
                    <a:pt x="0" y="33"/>
                    <a:pt x="7" y="48"/>
                    <a:pt x="17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31" y="59"/>
                    <a:pt x="43" y="60"/>
                    <a:pt x="54" y="65"/>
                  </a:cubicBezTo>
                  <a:cubicBezTo>
                    <a:pt x="65" y="69"/>
                    <a:pt x="73" y="76"/>
                    <a:pt x="80" y="84"/>
                  </a:cubicBezTo>
                  <a:cubicBezTo>
                    <a:pt x="98" y="80"/>
                    <a:pt x="116" y="75"/>
                    <a:pt x="131" y="60"/>
                  </a:cubicBezTo>
                  <a:cubicBezTo>
                    <a:pt x="147" y="45"/>
                    <a:pt x="156" y="22"/>
                    <a:pt x="147" y="0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7" name="CustomShape 90"/>
            <p:cNvSpPr/>
            <p:nvPr/>
          </p:nvSpPr>
          <p:spPr>
            <a:xfrm>
              <a:off x="4446360" y="1512720"/>
              <a:ext cx="1497600" cy="1398240"/>
            </a:xfrm>
            <a:custGeom>
              <a:avLst/>
              <a:gdLst/>
              <a:ahLst/>
              <a:cxnLst/>
              <a:rect l="l" t="t" r="r" b="b"/>
              <a:pathLst>
                <a:path w="354" h="330">
                  <a:moveTo>
                    <a:pt x="340" y="60"/>
                  </a:moveTo>
                  <a:cubicBezTo>
                    <a:pt x="338" y="54"/>
                    <a:pt x="336" y="49"/>
                    <a:pt x="333" y="45"/>
                  </a:cubicBezTo>
                  <a:cubicBezTo>
                    <a:pt x="328" y="37"/>
                    <a:pt x="328" y="37"/>
                    <a:pt x="328" y="37"/>
                  </a:cubicBezTo>
                  <a:cubicBezTo>
                    <a:pt x="316" y="22"/>
                    <a:pt x="297" y="11"/>
                    <a:pt x="280" y="5"/>
                  </a:cubicBezTo>
                  <a:cubicBezTo>
                    <a:pt x="265" y="0"/>
                    <a:pt x="249" y="0"/>
                    <a:pt x="234" y="3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34" y="11"/>
                    <a:pt x="234" y="11"/>
                    <a:pt x="234" y="11"/>
                  </a:cubicBezTo>
                  <a:cubicBezTo>
                    <a:pt x="241" y="18"/>
                    <a:pt x="241" y="28"/>
                    <a:pt x="237" y="37"/>
                  </a:cubicBezTo>
                  <a:cubicBezTo>
                    <a:pt x="234" y="42"/>
                    <a:pt x="234" y="42"/>
                    <a:pt x="234" y="42"/>
                  </a:cubicBezTo>
                  <a:cubicBezTo>
                    <a:pt x="226" y="53"/>
                    <a:pt x="211" y="60"/>
                    <a:pt x="201" y="68"/>
                  </a:cubicBezTo>
                  <a:cubicBezTo>
                    <a:pt x="180" y="85"/>
                    <a:pt x="182" y="110"/>
                    <a:pt x="196" y="128"/>
                  </a:cubicBezTo>
                  <a:cubicBezTo>
                    <a:pt x="193" y="134"/>
                    <a:pt x="193" y="134"/>
                    <a:pt x="193" y="134"/>
                  </a:cubicBezTo>
                  <a:cubicBezTo>
                    <a:pt x="177" y="159"/>
                    <a:pt x="161" y="185"/>
                    <a:pt x="141" y="208"/>
                  </a:cubicBezTo>
                  <a:cubicBezTo>
                    <a:pt x="118" y="235"/>
                    <a:pt x="87" y="257"/>
                    <a:pt x="56" y="274"/>
                  </a:cubicBezTo>
                  <a:cubicBezTo>
                    <a:pt x="39" y="283"/>
                    <a:pt x="20" y="292"/>
                    <a:pt x="9" y="307"/>
                  </a:cubicBezTo>
                  <a:cubicBezTo>
                    <a:pt x="0" y="319"/>
                    <a:pt x="12" y="328"/>
                    <a:pt x="23" y="329"/>
                  </a:cubicBezTo>
                  <a:cubicBezTo>
                    <a:pt x="42" y="330"/>
                    <a:pt x="62" y="320"/>
                    <a:pt x="78" y="313"/>
                  </a:cubicBezTo>
                  <a:cubicBezTo>
                    <a:pt x="95" y="305"/>
                    <a:pt x="112" y="296"/>
                    <a:pt x="128" y="287"/>
                  </a:cubicBezTo>
                  <a:cubicBezTo>
                    <a:pt x="183" y="254"/>
                    <a:pt x="229" y="210"/>
                    <a:pt x="265" y="158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312" y="144"/>
                    <a:pt x="354" y="107"/>
                    <a:pt x="340" y="60"/>
                  </a:cubicBezTo>
                  <a:close/>
                  <a:moveTo>
                    <a:pt x="260" y="8"/>
                  </a:moveTo>
                  <a:cubicBezTo>
                    <a:pt x="286" y="9"/>
                    <a:pt x="311" y="26"/>
                    <a:pt x="326" y="48"/>
                  </a:cubicBezTo>
                  <a:cubicBezTo>
                    <a:pt x="323" y="53"/>
                    <a:pt x="318" y="48"/>
                    <a:pt x="314" y="43"/>
                  </a:cubicBezTo>
                  <a:cubicBezTo>
                    <a:pt x="313" y="40"/>
                    <a:pt x="310" y="41"/>
                    <a:pt x="309" y="43"/>
                  </a:cubicBezTo>
                  <a:cubicBezTo>
                    <a:pt x="307" y="48"/>
                    <a:pt x="306" y="69"/>
                    <a:pt x="298" y="68"/>
                  </a:cubicBezTo>
                  <a:cubicBezTo>
                    <a:pt x="292" y="66"/>
                    <a:pt x="287" y="61"/>
                    <a:pt x="286" y="55"/>
                  </a:cubicBezTo>
                  <a:cubicBezTo>
                    <a:pt x="285" y="54"/>
                    <a:pt x="284" y="52"/>
                    <a:pt x="283" y="51"/>
                  </a:cubicBezTo>
                  <a:cubicBezTo>
                    <a:pt x="270" y="43"/>
                    <a:pt x="263" y="63"/>
                    <a:pt x="255" y="71"/>
                  </a:cubicBezTo>
                  <a:cubicBezTo>
                    <a:pt x="253" y="60"/>
                    <a:pt x="251" y="49"/>
                    <a:pt x="244" y="41"/>
                  </a:cubicBezTo>
                  <a:cubicBezTo>
                    <a:pt x="244" y="41"/>
                    <a:pt x="244" y="41"/>
                    <a:pt x="244" y="41"/>
                  </a:cubicBezTo>
                  <a:cubicBezTo>
                    <a:pt x="250" y="29"/>
                    <a:pt x="248" y="18"/>
                    <a:pt x="240" y="9"/>
                  </a:cubicBezTo>
                  <a:cubicBezTo>
                    <a:pt x="247" y="8"/>
                    <a:pt x="253" y="8"/>
                    <a:pt x="260" y="8"/>
                  </a:cubicBezTo>
                  <a:close/>
                  <a:moveTo>
                    <a:pt x="213" y="211"/>
                  </a:moveTo>
                  <a:cubicBezTo>
                    <a:pt x="191" y="235"/>
                    <a:pt x="165" y="255"/>
                    <a:pt x="138" y="273"/>
                  </a:cubicBezTo>
                  <a:cubicBezTo>
                    <a:pt x="107" y="293"/>
                    <a:pt x="72" y="313"/>
                    <a:pt x="36" y="321"/>
                  </a:cubicBezTo>
                  <a:cubicBezTo>
                    <a:pt x="30" y="322"/>
                    <a:pt x="20" y="324"/>
                    <a:pt x="15" y="320"/>
                  </a:cubicBezTo>
                  <a:cubicBezTo>
                    <a:pt x="6" y="312"/>
                    <a:pt x="29" y="298"/>
                    <a:pt x="33" y="296"/>
                  </a:cubicBezTo>
                  <a:cubicBezTo>
                    <a:pt x="52" y="283"/>
                    <a:pt x="72" y="274"/>
                    <a:pt x="91" y="261"/>
                  </a:cubicBezTo>
                  <a:cubicBezTo>
                    <a:pt x="127" y="237"/>
                    <a:pt x="155" y="205"/>
                    <a:pt x="178" y="170"/>
                  </a:cubicBezTo>
                  <a:cubicBezTo>
                    <a:pt x="189" y="170"/>
                    <a:pt x="197" y="170"/>
                    <a:pt x="206" y="180"/>
                  </a:cubicBezTo>
                  <a:cubicBezTo>
                    <a:pt x="215" y="189"/>
                    <a:pt x="214" y="200"/>
                    <a:pt x="213" y="211"/>
                  </a:cubicBezTo>
                  <a:close/>
                  <a:moveTo>
                    <a:pt x="221" y="203"/>
                  </a:moveTo>
                  <a:cubicBezTo>
                    <a:pt x="221" y="194"/>
                    <a:pt x="217" y="183"/>
                    <a:pt x="212" y="177"/>
                  </a:cubicBezTo>
                  <a:cubicBezTo>
                    <a:pt x="205" y="169"/>
                    <a:pt x="193" y="162"/>
                    <a:pt x="182" y="164"/>
                  </a:cubicBezTo>
                  <a:cubicBezTo>
                    <a:pt x="188" y="154"/>
                    <a:pt x="194" y="144"/>
                    <a:pt x="199" y="133"/>
                  </a:cubicBezTo>
                  <a:cubicBezTo>
                    <a:pt x="206" y="129"/>
                    <a:pt x="206" y="129"/>
                    <a:pt x="206" y="129"/>
                  </a:cubicBezTo>
                  <a:cubicBezTo>
                    <a:pt x="218" y="127"/>
                    <a:pt x="230" y="128"/>
                    <a:pt x="243" y="135"/>
                  </a:cubicBezTo>
                  <a:cubicBezTo>
                    <a:pt x="249" y="138"/>
                    <a:pt x="253" y="142"/>
                    <a:pt x="257" y="146"/>
                  </a:cubicBezTo>
                  <a:cubicBezTo>
                    <a:pt x="259" y="155"/>
                    <a:pt x="259" y="155"/>
                    <a:pt x="259" y="155"/>
                  </a:cubicBezTo>
                  <a:cubicBezTo>
                    <a:pt x="247" y="171"/>
                    <a:pt x="235" y="188"/>
                    <a:pt x="221" y="203"/>
                  </a:cubicBezTo>
                  <a:close/>
                  <a:moveTo>
                    <a:pt x="316" y="121"/>
                  </a:moveTo>
                  <a:cubicBezTo>
                    <a:pt x="301" y="136"/>
                    <a:pt x="283" y="141"/>
                    <a:pt x="265" y="145"/>
                  </a:cubicBezTo>
                  <a:cubicBezTo>
                    <a:pt x="258" y="137"/>
                    <a:pt x="250" y="130"/>
                    <a:pt x="239" y="126"/>
                  </a:cubicBezTo>
                  <a:cubicBezTo>
                    <a:pt x="228" y="121"/>
                    <a:pt x="216" y="120"/>
                    <a:pt x="205" y="122"/>
                  </a:cubicBezTo>
                  <a:cubicBezTo>
                    <a:pt x="202" y="123"/>
                    <a:pt x="202" y="123"/>
                    <a:pt x="202" y="123"/>
                  </a:cubicBezTo>
                  <a:cubicBezTo>
                    <a:pt x="192" y="109"/>
                    <a:pt x="185" y="94"/>
                    <a:pt x="200" y="78"/>
                  </a:cubicBezTo>
                  <a:cubicBezTo>
                    <a:pt x="211" y="66"/>
                    <a:pt x="227" y="60"/>
                    <a:pt x="239" y="47"/>
                  </a:cubicBezTo>
                  <a:cubicBezTo>
                    <a:pt x="239" y="47"/>
                    <a:pt x="240" y="46"/>
                    <a:pt x="240" y="45"/>
                  </a:cubicBezTo>
                  <a:cubicBezTo>
                    <a:pt x="241" y="47"/>
                    <a:pt x="242" y="48"/>
                    <a:pt x="243" y="50"/>
                  </a:cubicBezTo>
                  <a:cubicBezTo>
                    <a:pt x="248" y="57"/>
                    <a:pt x="248" y="68"/>
                    <a:pt x="250" y="77"/>
                  </a:cubicBezTo>
                  <a:cubicBezTo>
                    <a:pt x="250" y="79"/>
                    <a:pt x="253" y="79"/>
                    <a:pt x="254" y="78"/>
                  </a:cubicBezTo>
                  <a:cubicBezTo>
                    <a:pt x="263" y="74"/>
                    <a:pt x="266" y="65"/>
                    <a:pt x="272" y="58"/>
                  </a:cubicBezTo>
                  <a:cubicBezTo>
                    <a:pt x="280" y="48"/>
                    <a:pt x="280" y="61"/>
                    <a:pt x="282" y="64"/>
                  </a:cubicBezTo>
                  <a:cubicBezTo>
                    <a:pt x="284" y="67"/>
                    <a:pt x="286" y="69"/>
                    <a:pt x="289" y="71"/>
                  </a:cubicBezTo>
                  <a:cubicBezTo>
                    <a:pt x="311" y="79"/>
                    <a:pt x="309" y="65"/>
                    <a:pt x="313" y="50"/>
                  </a:cubicBezTo>
                  <a:cubicBezTo>
                    <a:pt x="319" y="56"/>
                    <a:pt x="325" y="59"/>
                    <a:pt x="329" y="54"/>
                  </a:cubicBezTo>
                  <a:cubicBezTo>
                    <a:pt x="330" y="54"/>
                    <a:pt x="330" y="55"/>
                    <a:pt x="330" y="56"/>
                  </a:cubicBezTo>
                  <a:cubicBezTo>
                    <a:pt x="342" y="79"/>
                    <a:pt x="333" y="104"/>
                    <a:pt x="316" y="1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8" name="CustomShape 91"/>
            <p:cNvSpPr/>
            <p:nvPr/>
          </p:nvSpPr>
          <p:spPr>
            <a:xfrm>
              <a:off x="4979880" y="3741480"/>
              <a:ext cx="185040" cy="169560"/>
            </a:xfrm>
            <a:custGeom>
              <a:avLst/>
              <a:gdLst/>
              <a:ahLst/>
              <a:cxnLst/>
              <a:rect l="l" t="t" r="r" b="b"/>
              <a:pathLst>
                <a:path w="44" h="40">
                  <a:moveTo>
                    <a:pt x="35" y="2"/>
                  </a:moveTo>
                  <a:cubicBezTo>
                    <a:pt x="34" y="3"/>
                    <a:pt x="34" y="3"/>
                    <a:pt x="34" y="2"/>
                  </a:cubicBezTo>
                  <a:cubicBezTo>
                    <a:pt x="23" y="0"/>
                    <a:pt x="11" y="9"/>
                    <a:pt x="6" y="18"/>
                  </a:cubicBezTo>
                  <a:cubicBezTo>
                    <a:pt x="0" y="28"/>
                    <a:pt x="5" y="40"/>
                    <a:pt x="18" y="37"/>
                  </a:cubicBezTo>
                  <a:cubicBezTo>
                    <a:pt x="28" y="35"/>
                    <a:pt x="38" y="28"/>
                    <a:pt x="42" y="19"/>
                  </a:cubicBezTo>
                  <a:cubicBezTo>
                    <a:pt x="44" y="15"/>
                    <a:pt x="44" y="9"/>
                    <a:pt x="40" y="6"/>
                  </a:cubicBezTo>
                  <a:cubicBezTo>
                    <a:pt x="39" y="4"/>
                    <a:pt x="37" y="3"/>
                    <a:pt x="35" y="2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69" name="CustomShape 92"/>
            <p:cNvSpPr/>
            <p:nvPr/>
          </p:nvSpPr>
          <p:spPr>
            <a:xfrm>
              <a:off x="4911840" y="3207240"/>
              <a:ext cx="135720" cy="118800"/>
            </a:xfrm>
            <a:custGeom>
              <a:avLst/>
              <a:gdLst/>
              <a:ahLst/>
              <a:cxnLst/>
              <a:rect l="l" t="t" r="r" b="b"/>
              <a:pathLst>
                <a:path w="32" h="28">
                  <a:moveTo>
                    <a:pt x="29" y="1"/>
                  </a:moveTo>
                  <a:cubicBezTo>
                    <a:pt x="21" y="0"/>
                    <a:pt x="12" y="2"/>
                    <a:pt x="7" y="8"/>
                  </a:cubicBezTo>
                  <a:cubicBezTo>
                    <a:pt x="4" y="10"/>
                    <a:pt x="2" y="14"/>
                    <a:pt x="1" y="17"/>
                  </a:cubicBezTo>
                  <a:cubicBezTo>
                    <a:pt x="0" y="21"/>
                    <a:pt x="1" y="24"/>
                    <a:pt x="1" y="27"/>
                  </a:cubicBezTo>
                  <a:cubicBezTo>
                    <a:pt x="3" y="28"/>
                    <a:pt x="7" y="28"/>
                    <a:pt x="10" y="27"/>
                  </a:cubicBezTo>
                  <a:cubicBezTo>
                    <a:pt x="18" y="24"/>
                    <a:pt x="29" y="18"/>
                    <a:pt x="31" y="9"/>
                  </a:cubicBezTo>
                  <a:cubicBezTo>
                    <a:pt x="32" y="6"/>
                    <a:pt x="31" y="3"/>
                    <a:pt x="29" y="1"/>
                  </a:cubicBezTo>
                  <a:close/>
                </a:path>
              </a:pathLst>
            </a:custGeom>
            <a:solidFill>
              <a:srgbClr val="AD5E4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0" name="CustomShape 93"/>
            <p:cNvSpPr/>
            <p:nvPr/>
          </p:nvSpPr>
          <p:spPr>
            <a:xfrm>
              <a:off x="5301000" y="3691080"/>
              <a:ext cx="156600" cy="164880"/>
            </a:xfrm>
            <a:custGeom>
              <a:avLst/>
              <a:gdLst/>
              <a:ahLst/>
              <a:cxnLst/>
              <a:rect l="l" t="t" r="r" b="b"/>
              <a:pathLst>
                <a:path w="37" h="39">
                  <a:moveTo>
                    <a:pt x="22" y="2"/>
                  </a:moveTo>
                  <a:cubicBezTo>
                    <a:pt x="15" y="6"/>
                    <a:pt x="8" y="10"/>
                    <a:pt x="5" y="17"/>
                  </a:cubicBezTo>
                  <a:cubicBezTo>
                    <a:pt x="0" y="27"/>
                    <a:pt x="7" y="39"/>
                    <a:pt x="19" y="34"/>
                  </a:cubicBezTo>
                  <a:cubicBezTo>
                    <a:pt x="26" y="31"/>
                    <a:pt x="33" y="24"/>
                    <a:pt x="35" y="16"/>
                  </a:cubicBezTo>
                  <a:cubicBezTo>
                    <a:pt x="36" y="12"/>
                    <a:pt x="37" y="7"/>
                    <a:pt x="34" y="4"/>
                  </a:cubicBezTo>
                  <a:cubicBezTo>
                    <a:pt x="30" y="0"/>
                    <a:pt x="26" y="1"/>
                    <a:pt x="22" y="2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1" name="CustomShape 94"/>
            <p:cNvSpPr/>
            <p:nvPr/>
          </p:nvSpPr>
          <p:spPr>
            <a:xfrm>
              <a:off x="4869360" y="3194640"/>
              <a:ext cx="105840" cy="118800"/>
            </a:xfrm>
            <a:custGeom>
              <a:avLst/>
              <a:gdLst/>
              <a:ahLst/>
              <a:cxnLst/>
              <a:rect l="l" t="t" r="r" b="b"/>
              <a:pathLst>
                <a:path w="25" h="28">
                  <a:moveTo>
                    <a:pt x="14" y="6"/>
                  </a:moveTo>
                  <a:cubicBezTo>
                    <a:pt x="18" y="3"/>
                    <a:pt x="21" y="1"/>
                    <a:pt x="25" y="0"/>
                  </a:cubicBezTo>
                  <a:cubicBezTo>
                    <a:pt x="22" y="1"/>
                    <a:pt x="19" y="2"/>
                    <a:pt x="16" y="3"/>
                  </a:cubicBezTo>
                  <a:cubicBezTo>
                    <a:pt x="11" y="6"/>
                    <a:pt x="7" y="10"/>
                    <a:pt x="4" y="14"/>
                  </a:cubicBezTo>
                  <a:cubicBezTo>
                    <a:pt x="0" y="20"/>
                    <a:pt x="2" y="25"/>
                    <a:pt x="6" y="28"/>
                  </a:cubicBezTo>
                  <a:cubicBezTo>
                    <a:pt x="3" y="20"/>
                    <a:pt x="9" y="10"/>
                    <a:pt x="14" y="6"/>
                  </a:cubicBezTo>
                  <a:close/>
                </a:path>
              </a:pathLst>
            </a:custGeom>
            <a:solidFill>
              <a:srgbClr val="7A533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CustomShape 95"/>
            <p:cNvSpPr/>
            <p:nvPr/>
          </p:nvSpPr>
          <p:spPr>
            <a:xfrm>
              <a:off x="4661640" y="3724200"/>
              <a:ext cx="186480" cy="144000"/>
            </a:xfrm>
            <a:custGeom>
              <a:avLst/>
              <a:gdLst/>
              <a:ahLst/>
              <a:cxnLst/>
              <a:rect l="l" t="t" r="r" b="b"/>
              <a:pathLst>
                <a:path w="44" h="34">
                  <a:moveTo>
                    <a:pt x="27" y="1"/>
                  </a:moveTo>
                  <a:cubicBezTo>
                    <a:pt x="20" y="3"/>
                    <a:pt x="13" y="7"/>
                    <a:pt x="8" y="12"/>
                  </a:cubicBezTo>
                  <a:cubicBezTo>
                    <a:pt x="0" y="21"/>
                    <a:pt x="4" y="34"/>
                    <a:pt x="17" y="32"/>
                  </a:cubicBezTo>
                  <a:cubicBezTo>
                    <a:pt x="25" y="31"/>
                    <a:pt x="36" y="25"/>
                    <a:pt x="40" y="17"/>
                  </a:cubicBezTo>
                  <a:cubicBezTo>
                    <a:pt x="42" y="14"/>
                    <a:pt x="44" y="9"/>
                    <a:pt x="41" y="6"/>
                  </a:cubicBezTo>
                  <a:cubicBezTo>
                    <a:pt x="38" y="1"/>
                    <a:pt x="32" y="0"/>
                    <a:pt x="27" y="1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CustomShape 96"/>
            <p:cNvSpPr/>
            <p:nvPr/>
          </p:nvSpPr>
          <p:spPr>
            <a:xfrm>
              <a:off x="4704480" y="3525840"/>
              <a:ext cx="131040" cy="71280"/>
            </a:xfrm>
            <a:custGeom>
              <a:avLst/>
              <a:gdLst/>
              <a:ahLst/>
              <a:cxnLst/>
              <a:rect l="l" t="t" r="r" b="b"/>
              <a:pathLst>
                <a:path w="31" h="17">
                  <a:moveTo>
                    <a:pt x="15" y="2"/>
                  </a:moveTo>
                  <a:cubicBezTo>
                    <a:pt x="7" y="4"/>
                    <a:pt x="1" y="8"/>
                    <a:pt x="0" y="16"/>
                  </a:cubicBezTo>
                  <a:cubicBezTo>
                    <a:pt x="1" y="16"/>
                    <a:pt x="2" y="17"/>
                    <a:pt x="4" y="17"/>
                  </a:cubicBezTo>
                  <a:cubicBezTo>
                    <a:pt x="12" y="17"/>
                    <a:pt x="21" y="12"/>
                    <a:pt x="27" y="6"/>
                  </a:cubicBezTo>
                  <a:cubicBezTo>
                    <a:pt x="28" y="4"/>
                    <a:pt x="30" y="2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  <a:cubicBezTo>
                    <a:pt x="23" y="0"/>
                    <a:pt x="19" y="1"/>
                    <a:pt x="15" y="2"/>
                  </a:cubicBezTo>
                  <a:close/>
                </a:path>
              </a:pathLst>
            </a:custGeom>
            <a:solidFill>
              <a:srgbClr val="5199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CustomShape 97"/>
            <p:cNvSpPr/>
            <p:nvPr/>
          </p:nvSpPr>
          <p:spPr>
            <a:xfrm>
              <a:off x="4595400" y="3280320"/>
              <a:ext cx="1657440" cy="919440"/>
            </a:xfrm>
            <a:custGeom>
              <a:avLst/>
              <a:gdLst/>
              <a:ahLst/>
              <a:cxnLst/>
              <a:rect l="l" t="t" r="r" b="b"/>
              <a:pathLst>
                <a:path w="392" h="217">
                  <a:moveTo>
                    <a:pt x="298" y="116"/>
                  </a:moveTo>
                  <a:cubicBezTo>
                    <a:pt x="277" y="133"/>
                    <a:pt x="256" y="150"/>
                    <a:pt x="230" y="161"/>
                  </a:cubicBezTo>
                  <a:cubicBezTo>
                    <a:pt x="204" y="173"/>
                    <a:pt x="175" y="182"/>
                    <a:pt x="148" y="192"/>
                  </a:cubicBezTo>
                  <a:cubicBezTo>
                    <a:pt x="122" y="202"/>
                    <a:pt x="93" y="207"/>
                    <a:pt x="65" y="206"/>
                  </a:cubicBezTo>
                  <a:cubicBezTo>
                    <a:pt x="43" y="204"/>
                    <a:pt x="21" y="201"/>
                    <a:pt x="0" y="195"/>
                  </a:cubicBezTo>
                  <a:cubicBezTo>
                    <a:pt x="14" y="203"/>
                    <a:pt x="30" y="209"/>
                    <a:pt x="47" y="211"/>
                  </a:cubicBezTo>
                  <a:cubicBezTo>
                    <a:pt x="83" y="217"/>
                    <a:pt x="118" y="210"/>
                    <a:pt x="153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81" y="191"/>
                    <a:pt x="208" y="182"/>
                    <a:pt x="233" y="168"/>
                  </a:cubicBezTo>
                  <a:cubicBezTo>
                    <a:pt x="257" y="156"/>
                    <a:pt x="280" y="142"/>
                    <a:pt x="303" y="128"/>
                  </a:cubicBezTo>
                  <a:cubicBezTo>
                    <a:pt x="342" y="102"/>
                    <a:pt x="392" y="63"/>
                    <a:pt x="387" y="10"/>
                  </a:cubicBezTo>
                  <a:cubicBezTo>
                    <a:pt x="386" y="7"/>
                    <a:pt x="386" y="3"/>
                    <a:pt x="385" y="0"/>
                  </a:cubicBezTo>
                  <a:cubicBezTo>
                    <a:pt x="385" y="26"/>
                    <a:pt x="364" y="54"/>
                    <a:pt x="349" y="70"/>
                  </a:cubicBezTo>
                  <a:cubicBezTo>
                    <a:pt x="333" y="87"/>
                    <a:pt x="316" y="101"/>
                    <a:pt x="298" y="116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CustomShape 98"/>
            <p:cNvSpPr/>
            <p:nvPr/>
          </p:nvSpPr>
          <p:spPr>
            <a:xfrm>
              <a:off x="4674240" y="3475080"/>
              <a:ext cx="165960" cy="104400"/>
            </a:xfrm>
            <a:custGeom>
              <a:avLst/>
              <a:gdLst/>
              <a:ahLst/>
              <a:cxnLst/>
              <a:rect l="l" t="t" r="r" b="b"/>
              <a:pathLst>
                <a:path w="39" h="25">
                  <a:moveTo>
                    <a:pt x="3" y="25"/>
                  </a:moveTo>
                  <a:cubicBezTo>
                    <a:pt x="4" y="18"/>
                    <a:pt x="10" y="13"/>
                    <a:pt x="16" y="11"/>
                  </a:cubicBezTo>
                  <a:cubicBezTo>
                    <a:pt x="21" y="8"/>
                    <a:pt x="32" y="5"/>
                    <a:pt x="39" y="7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39" y="3"/>
                    <a:pt x="35" y="1"/>
                    <a:pt x="32" y="0"/>
                  </a:cubicBezTo>
                  <a:cubicBezTo>
                    <a:pt x="24" y="0"/>
                    <a:pt x="15" y="2"/>
                    <a:pt x="9" y="7"/>
                  </a:cubicBezTo>
                  <a:cubicBezTo>
                    <a:pt x="4" y="10"/>
                    <a:pt x="0" y="15"/>
                    <a:pt x="2" y="21"/>
                  </a:cubicBezTo>
                  <a:cubicBezTo>
                    <a:pt x="2" y="22"/>
                    <a:pt x="2" y="23"/>
                    <a:pt x="3" y="25"/>
                  </a:cubicBezTo>
                  <a:close/>
                </a:path>
              </a:pathLst>
            </a:custGeom>
            <a:solidFill>
              <a:srgbClr val="446BAA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CustomShape 99"/>
            <p:cNvSpPr/>
            <p:nvPr/>
          </p:nvSpPr>
          <p:spPr>
            <a:xfrm>
              <a:off x="5513400" y="3534120"/>
              <a:ext cx="180360" cy="199440"/>
            </a:xfrm>
            <a:custGeom>
              <a:avLst/>
              <a:gdLst/>
              <a:ahLst/>
              <a:cxnLst/>
              <a:rect l="l" t="t" r="r" b="b"/>
              <a:pathLst>
                <a:path w="43" h="47">
                  <a:moveTo>
                    <a:pt x="18" y="7"/>
                  </a:moveTo>
                  <a:cubicBezTo>
                    <a:pt x="12" y="10"/>
                    <a:pt x="7" y="16"/>
                    <a:pt x="4" y="21"/>
                  </a:cubicBezTo>
                  <a:cubicBezTo>
                    <a:pt x="0" y="32"/>
                    <a:pt x="6" y="47"/>
                    <a:pt x="20" y="43"/>
                  </a:cubicBezTo>
                  <a:cubicBezTo>
                    <a:pt x="29" y="40"/>
                    <a:pt x="38" y="31"/>
                    <a:pt x="41" y="22"/>
                  </a:cubicBezTo>
                  <a:cubicBezTo>
                    <a:pt x="42" y="18"/>
                    <a:pt x="43" y="12"/>
                    <a:pt x="40" y="8"/>
                  </a:cubicBezTo>
                  <a:cubicBezTo>
                    <a:pt x="34" y="0"/>
                    <a:pt x="26" y="4"/>
                    <a:pt x="18" y="7"/>
                  </a:cubicBezTo>
                  <a:close/>
                </a:path>
              </a:pathLst>
            </a:custGeom>
            <a:solidFill>
              <a:srgbClr val="EF41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CustomShape 100"/>
            <p:cNvSpPr/>
            <p:nvPr/>
          </p:nvSpPr>
          <p:spPr>
            <a:xfrm>
              <a:off x="5809320" y="3232800"/>
              <a:ext cx="189720" cy="225000"/>
            </a:xfrm>
            <a:custGeom>
              <a:avLst/>
              <a:gdLst/>
              <a:ahLst/>
              <a:cxnLst/>
              <a:rect l="l" t="t" r="r" b="b"/>
              <a:pathLst>
                <a:path w="45" h="53">
                  <a:moveTo>
                    <a:pt x="6" y="20"/>
                  </a:moveTo>
                  <a:cubicBezTo>
                    <a:pt x="2" y="26"/>
                    <a:pt x="0" y="33"/>
                    <a:pt x="0" y="40"/>
                  </a:cubicBezTo>
                  <a:cubicBezTo>
                    <a:pt x="0" y="45"/>
                    <a:pt x="1" y="48"/>
                    <a:pt x="4" y="52"/>
                  </a:cubicBezTo>
                  <a:cubicBezTo>
                    <a:pt x="18" y="53"/>
                    <a:pt x="32" y="42"/>
                    <a:pt x="38" y="31"/>
                  </a:cubicBezTo>
                  <a:cubicBezTo>
                    <a:pt x="43" y="23"/>
                    <a:pt x="45" y="11"/>
                    <a:pt x="41" y="3"/>
                  </a:cubicBezTo>
                  <a:cubicBezTo>
                    <a:pt x="27" y="0"/>
                    <a:pt x="13" y="7"/>
                    <a:pt x="6" y="20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8" name="CustomShape 101"/>
            <p:cNvSpPr/>
            <p:nvPr/>
          </p:nvSpPr>
          <p:spPr>
            <a:xfrm>
              <a:off x="4383000" y="2885760"/>
              <a:ext cx="1866240" cy="1245960"/>
            </a:xfrm>
            <a:custGeom>
              <a:avLst/>
              <a:gdLst/>
              <a:ahLst/>
              <a:cxnLst/>
              <a:rect l="l" t="t" r="r" b="b"/>
              <a:pathLst>
                <a:path w="441" h="294">
                  <a:moveTo>
                    <a:pt x="423" y="69"/>
                  </a:moveTo>
                  <a:cubicBezTo>
                    <a:pt x="412" y="57"/>
                    <a:pt x="398" y="49"/>
                    <a:pt x="381" y="49"/>
                  </a:cubicBezTo>
                  <a:cubicBezTo>
                    <a:pt x="355" y="49"/>
                    <a:pt x="331" y="60"/>
                    <a:pt x="307" y="68"/>
                  </a:cubicBezTo>
                  <a:cubicBezTo>
                    <a:pt x="290" y="74"/>
                    <a:pt x="256" y="85"/>
                    <a:pt x="246" y="67"/>
                  </a:cubicBezTo>
                  <a:cubicBezTo>
                    <a:pt x="245" y="67"/>
                    <a:pt x="245" y="66"/>
                    <a:pt x="245" y="65"/>
                  </a:cubicBezTo>
                  <a:cubicBezTo>
                    <a:pt x="245" y="64"/>
                    <a:pt x="244" y="63"/>
                    <a:pt x="244" y="62"/>
                  </a:cubicBezTo>
                  <a:cubicBezTo>
                    <a:pt x="244" y="61"/>
                    <a:pt x="244" y="59"/>
                    <a:pt x="244" y="58"/>
                  </a:cubicBezTo>
                  <a:cubicBezTo>
                    <a:pt x="232" y="0"/>
                    <a:pt x="148" y="33"/>
                    <a:pt x="114" y="55"/>
                  </a:cubicBezTo>
                  <a:cubicBezTo>
                    <a:pt x="90" y="70"/>
                    <a:pt x="69" y="89"/>
                    <a:pt x="51" y="112"/>
                  </a:cubicBezTo>
                  <a:cubicBezTo>
                    <a:pt x="33" y="135"/>
                    <a:pt x="15" y="161"/>
                    <a:pt x="8" y="190"/>
                  </a:cubicBezTo>
                  <a:cubicBezTo>
                    <a:pt x="0" y="220"/>
                    <a:pt x="5" y="250"/>
                    <a:pt x="28" y="272"/>
                  </a:cubicBezTo>
                  <a:cubicBezTo>
                    <a:pt x="30" y="273"/>
                    <a:pt x="31" y="275"/>
                    <a:pt x="33" y="276"/>
                  </a:cubicBezTo>
                  <a:cubicBezTo>
                    <a:pt x="58" y="284"/>
                    <a:pt x="83" y="290"/>
                    <a:pt x="110" y="291"/>
                  </a:cubicBezTo>
                  <a:cubicBezTo>
                    <a:pt x="164" y="294"/>
                    <a:pt x="214" y="272"/>
                    <a:pt x="264" y="254"/>
                  </a:cubicBezTo>
                  <a:cubicBezTo>
                    <a:pt x="308" y="237"/>
                    <a:pt x="348" y="204"/>
                    <a:pt x="381" y="172"/>
                  </a:cubicBezTo>
                  <a:cubicBezTo>
                    <a:pt x="408" y="145"/>
                    <a:pt x="441" y="108"/>
                    <a:pt x="423" y="69"/>
                  </a:cubicBezTo>
                  <a:cubicBezTo>
                    <a:pt x="423" y="69"/>
                    <a:pt x="423" y="69"/>
                    <a:pt x="423" y="69"/>
                  </a:cubicBezTo>
                  <a:close/>
                  <a:moveTo>
                    <a:pt x="68" y="147"/>
                  </a:moveTo>
                  <a:cubicBezTo>
                    <a:pt x="73" y="140"/>
                    <a:pt x="83" y="135"/>
                    <a:pt x="92" y="134"/>
                  </a:cubicBezTo>
                  <a:cubicBezTo>
                    <a:pt x="105" y="130"/>
                    <a:pt x="120" y="141"/>
                    <a:pt x="112" y="155"/>
                  </a:cubicBezTo>
                  <a:cubicBezTo>
                    <a:pt x="106" y="166"/>
                    <a:pt x="91" y="175"/>
                    <a:pt x="78" y="174"/>
                  </a:cubicBezTo>
                  <a:cubicBezTo>
                    <a:pt x="65" y="172"/>
                    <a:pt x="60" y="156"/>
                    <a:pt x="68" y="147"/>
                  </a:cubicBezTo>
                  <a:close/>
                  <a:moveTo>
                    <a:pt x="114" y="211"/>
                  </a:moveTo>
                  <a:cubicBezTo>
                    <a:pt x="112" y="224"/>
                    <a:pt x="97" y="233"/>
                    <a:pt x="85" y="235"/>
                  </a:cubicBezTo>
                  <a:cubicBezTo>
                    <a:pt x="72" y="238"/>
                    <a:pt x="59" y="228"/>
                    <a:pt x="65" y="214"/>
                  </a:cubicBezTo>
                  <a:cubicBezTo>
                    <a:pt x="68" y="204"/>
                    <a:pt x="84" y="192"/>
                    <a:pt x="97" y="193"/>
                  </a:cubicBezTo>
                  <a:cubicBezTo>
                    <a:pt x="106" y="193"/>
                    <a:pt x="116" y="199"/>
                    <a:pt x="114" y="211"/>
                  </a:cubicBezTo>
                  <a:close/>
                  <a:moveTo>
                    <a:pt x="113" y="89"/>
                  </a:moveTo>
                  <a:cubicBezTo>
                    <a:pt x="115" y="85"/>
                    <a:pt x="118" y="80"/>
                    <a:pt x="122" y="77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31" y="65"/>
                    <a:pt x="159" y="62"/>
                    <a:pt x="162" y="81"/>
                  </a:cubicBezTo>
                  <a:cubicBezTo>
                    <a:pt x="165" y="93"/>
                    <a:pt x="148" y="105"/>
                    <a:pt x="138" y="108"/>
                  </a:cubicBezTo>
                  <a:cubicBezTo>
                    <a:pt x="127" y="111"/>
                    <a:pt x="106" y="104"/>
                    <a:pt x="113" y="89"/>
                  </a:cubicBezTo>
                  <a:close/>
                  <a:moveTo>
                    <a:pt x="191" y="218"/>
                  </a:moveTo>
                  <a:cubicBezTo>
                    <a:pt x="188" y="232"/>
                    <a:pt x="172" y="244"/>
                    <a:pt x="159" y="246"/>
                  </a:cubicBezTo>
                  <a:cubicBezTo>
                    <a:pt x="143" y="247"/>
                    <a:pt x="133" y="233"/>
                    <a:pt x="140" y="219"/>
                  </a:cubicBezTo>
                  <a:cubicBezTo>
                    <a:pt x="144" y="211"/>
                    <a:pt x="152" y="203"/>
                    <a:pt x="161" y="201"/>
                  </a:cubicBezTo>
                  <a:cubicBezTo>
                    <a:pt x="174" y="194"/>
                    <a:pt x="193" y="201"/>
                    <a:pt x="191" y="218"/>
                  </a:cubicBezTo>
                  <a:close/>
                  <a:moveTo>
                    <a:pt x="166" y="140"/>
                  </a:moveTo>
                  <a:cubicBezTo>
                    <a:pt x="173" y="129"/>
                    <a:pt x="186" y="119"/>
                    <a:pt x="200" y="113"/>
                  </a:cubicBezTo>
                  <a:cubicBezTo>
                    <a:pt x="210" y="105"/>
                    <a:pt x="224" y="101"/>
                    <a:pt x="235" y="107"/>
                  </a:cubicBezTo>
                  <a:cubicBezTo>
                    <a:pt x="243" y="112"/>
                    <a:pt x="248" y="119"/>
                    <a:pt x="246" y="128"/>
                  </a:cubicBezTo>
                  <a:cubicBezTo>
                    <a:pt x="242" y="151"/>
                    <a:pt x="215" y="172"/>
                    <a:pt x="193" y="175"/>
                  </a:cubicBezTo>
                  <a:cubicBezTo>
                    <a:pt x="171" y="178"/>
                    <a:pt x="152" y="159"/>
                    <a:pt x="166" y="140"/>
                  </a:cubicBezTo>
                  <a:close/>
                  <a:moveTo>
                    <a:pt x="238" y="229"/>
                  </a:moveTo>
                  <a:cubicBezTo>
                    <a:pt x="226" y="234"/>
                    <a:pt x="212" y="225"/>
                    <a:pt x="214" y="211"/>
                  </a:cubicBezTo>
                  <a:cubicBezTo>
                    <a:pt x="215" y="202"/>
                    <a:pt x="224" y="193"/>
                    <a:pt x="234" y="189"/>
                  </a:cubicBezTo>
                  <a:cubicBezTo>
                    <a:pt x="243" y="181"/>
                    <a:pt x="259" y="187"/>
                    <a:pt x="259" y="201"/>
                  </a:cubicBezTo>
                  <a:cubicBezTo>
                    <a:pt x="258" y="213"/>
                    <a:pt x="249" y="225"/>
                    <a:pt x="238" y="229"/>
                  </a:cubicBezTo>
                  <a:close/>
                  <a:moveTo>
                    <a:pt x="315" y="170"/>
                  </a:moveTo>
                  <a:cubicBezTo>
                    <a:pt x="314" y="184"/>
                    <a:pt x="301" y="200"/>
                    <a:pt x="287" y="202"/>
                  </a:cubicBezTo>
                  <a:cubicBezTo>
                    <a:pt x="272" y="205"/>
                    <a:pt x="259" y="190"/>
                    <a:pt x="265" y="175"/>
                  </a:cubicBezTo>
                  <a:cubicBezTo>
                    <a:pt x="269" y="165"/>
                    <a:pt x="278" y="156"/>
                    <a:pt x="288" y="153"/>
                  </a:cubicBezTo>
                  <a:cubicBezTo>
                    <a:pt x="293" y="150"/>
                    <a:pt x="301" y="149"/>
                    <a:pt x="306" y="153"/>
                  </a:cubicBezTo>
                  <a:cubicBezTo>
                    <a:pt x="312" y="157"/>
                    <a:pt x="315" y="163"/>
                    <a:pt x="315" y="170"/>
                  </a:cubicBezTo>
                  <a:close/>
                  <a:moveTo>
                    <a:pt x="385" y="107"/>
                  </a:moveTo>
                  <a:cubicBezTo>
                    <a:pt x="378" y="125"/>
                    <a:pt x="359" y="142"/>
                    <a:pt x="339" y="140"/>
                  </a:cubicBezTo>
                  <a:cubicBezTo>
                    <a:pt x="318" y="139"/>
                    <a:pt x="313" y="115"/>
                    <a:pt x="322" y="100"/>
                  </a:cubicBezTo>
                  <a:cubicBezTo>
                    <a:pt x="332" y="85"/>
                    <a:pt x="350" y="70"/>
                    <a:pt x="369" y="72"/>
                  </a:cubicBezTo>
                  <a:cubicBezTo>
                    <a:pt x="370" y="72"/>
                    <a:pt x="372" y="72"/>
                    <a:pt x="373" y="73"/>
                  </a:cubicBezTo>
                  <a:cubicBezTo>
                    <a:pt x="374" y="73"/>
                    <a:pt x="374" y="73"/>
                    <a:pt x="375" y="73"/>
                  </a:cubicBezTo>
                  <a:cubicBezTo>
                    <a:pt x="375" y="74"/>
                    <a:pt x="376" y="74"/>
                    <a:pt x="376" y="74"/>
                  </a:cubicBezTo>
                  <a:cubicBezTo>
                    <a:pt x="385" y="80"/>
                    <a:pt x="390" y="96"/>
                    <a:pt x="385" y="107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CustomShape 102"/>
            <p:cNvSpPr/>
            <p:nvPr/>
          </p:nvSpPr>
          <p:spPr>
            <a:xfrm>
              <a:off x="4383000" y="3258000"/>
              <a:ext cx="1819080" cy="873360"/>
            </a:xfrm>
            <a:custGeom>
              <a:avLst/>
              <a:gdLst/>
              <a:ahLst/>
              <a:cxnLst/>
              <a:rect l="l" t="t" r="r" b="b"/>
              <a:pathLst>
                <a:path w="430" h="206">
                  <a:moveTo>
                    <a:pt x="409" y="39"/>
                  </a:moveTo>
                  <a:cubicBezTo>
                    <a:pt x="384" y="67"/>
                    <a:pt x="352" y="87"/>
                    <a:pt x="320" y="105"/>
                  </a:cubicBezTo>
                  <a:cubicBezTo>
                    <a:pt x="287" y="124"/>
                    <a:pt x="254" y="142"/>
                    <a:pt x="218" y="156"/>
                  </a:cubicBezTo>
                  <a:cubicBezTo>
                    <a:pt x="191" y="167"/>
                    <a:pt x="162" y="177"/>
                    <a:pt x="132" y="178"/>
                  </a:cubicBezTo>
                  <a:cubicBezTo>
                    <a:pt x="86" y="179"/>
                    <a:pt x="41" y="159"/>
                    <a:pt x="34" y="109"/>
                  </a:cubicBezTo>
                  <a:cubicBezTo>
                    <a:pt x="30" y="77"/>
                    <a:pt x="40" y="47"/>
                    <a:pt x="56" y="19"/>
                  </a:cubicBezTo>
                  <a:cubicBezTo>
                    <a:pt x="56" y="18"/>
                    <a:pt x="56" y="18"/>
                    <a:pt x="57" y="17"/>
                  </a:cubicBezTo>
                  <a:cubicBezTo>
                    <a:pt x="55" y="19"/>
                    <a:pt x="53" y="21"/>
                    <a:pt x="51" y="24"/>
                  </a:cubicBezTo>
                  <a:cubicBezTo>
                    <a:pt x="33" y="47"/>
                    <a:pt x="15" y="73"/>
                    <a:pt x="8" y="102"/>
                  </a:cubicBezTo>
                  <a:cubicBezTo>
                    <a:pt x="0" y="132"/>
                    <a:pt x="5" y="162"/>
                    <a:pt x="28" y="184"/>
                  </a:cubicBezTo>
                  <a:cubicBezTo>
                    <a:pt x="30" y="185"/>
                    <a:pt x="31" y="187"/>
                    <a:pt x="33" y="188"/>
                  </a:cubicBezTo>
                  <a:cubicBezTo>
                    <a:pt x="58" y="196"/>
                    <a:pt x="83" y="202"/>
                    <a:pt x="110" y="203"/>
                  </a:cubicBezTo>
                  <a:cubicBezTo>
                    <a:pt x="164" y="206"/>
                    <a:pt x="214" y="184"/>
                    <a:pt x="264" y="166"/>
                  </a:cubicBezTo>
                  <a:cubicBezTo>
                    <a:pt x="308" y="149"/>
                    <a:pt x="348" y="116"/>
                    <a:pt x="381" y="84"/>
                  </a:cubicBezTo>
                  <a:cubicBezTo>
                    <a:pt x="404" y="61"/>
                    <a:pt x="430" y="32"/>
                    <a:pt x="428" y="0"/>
                  </a:cubicBezTo>
                  <a:cubicBezTo>
                    <a:pt x="424" y="14"/>
                    <a:pt x="418" y="28"/>
                    <a:pt x="409" y="39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CustomShape 103"/>
            <p:cNvSpPr/>
            <p:nvPr/>
          </p:nvSpPr>
          <p:spPr>
            <a:xfrm>
              <a:off x="5728680" y="3215160"/>
              <a:ext cx="202680" cy="230040"/>
            </a:xfrm>
            <a:custGeom>
              <a:avLst/>
              <a:gdLst/>
              <a:ahLst/>
              <a:cxnLst/>
              <a:rect l="l" t="t" r="r" b="b"/>
              <a:pathLst>
                <a:path w="48" h="54">
                  <a:moveTo>
                    <a:pt x="21" y="19"/>
                  </a:moveTo>
                  <a:cubicBezTo>
                    <a:pt x="27" y="10"/>
                    <a:pt x="38" y="1"/>
                    <a:pt x="48" y="0"/>
                  </a:cubicBezTo>
                  <a:cubicBezTo>
                    <a:pt x="46" y="0"/>
                    <a:pt x="43" y="1"/>
                    <a:pt x="40" y="1"/>
                  </a:cubicBezTo>
                  <a:cubicBezTo>
                    <a:pt x="40" y="2"/>
                    <a:pt x="39" y="1"/>
                    <a:pt x="39" y="1"/>
                  </a:cubicBezTo>
                  <a:cubicBezTo>
                    <a:pt x="29" y="4"/>
                    <a:pt x="21" y="11"/>
                    <a:pt x="15" y="17"/>
                  </a:cubicBezTo>
                  <a:cubicBezTo>
                    <a:pt x="7" y="27"/>
                    <a:pt x="0" y="47"/>
                    <a:pt x="14" y="54"/>
                  </a:cubicBezTo>
                  <a:cubicBezTo>
                    <a:pt x="9" y="44"/>
                    <a:pt x="15" y="26"/>
                    <a:pt x="21" y="19"/>
                  </a:cubicBezTo>
                  <a:close/>
                </a:path>
              </a:pathLst>
            </a:custGeom>
            <a:solidFill>
              <a:srgbClr val="1F34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CustomShape 104"/>
            <p:cNvSpPr/>
            <p:nvPr/>
          </p:nvSpPr>
          <p:spPr>
            <a:xfrm>
              <a:off x="5149080" y="3060000"/>
              <a:ext cx="371880" cy="261360"/>
            </a:xfrm>
            <a:custGeom>
              <a:avLst/>
              <a:gdLst/>
              <a:ahLst/>
              <a:cxnLst/>
              <a:rect l="l" t="t" r="r" b="b"/>
              <a:pathLst>
                <a:path w="88" h="62">
                  <a:moveTo>
                    <a:pt x="85" y="46"/>
                  </a:moveTo>
                  <a:cubicBezTo>
                    <a:pt x="77" y="42"/>
                    <a:pt x="68" y="43"/>
                    <a:pt x="59" y="40"/>
                  </a:cubicBezTo>
                  <a:cubicBezTo>
                    <a:pt x="47" y="37"/>
                    <a:pt x="42" y="27"/>
                    <a:pt x="36" y="17"/>
                  </a:cubicBezTo>
                  <a:cubicBezTo>
                    <a:pt x="27" y="3"/>
                    <a:pt x="17" y="0"/>
                    <a:pt x="2" y="4"/>
                  </a:cubicBezTo>
                  <a:cubicBezTo>
                    <a:pt x="0" y="5"/>
                    <a:pt x="0" y="7"/>
                    <a:pt x="2" y="7"/>
                  </a:cubicBezTo>
                  <a:cubicBezTo>
                    <a:pt x="29" y="4"/>
                    <a:pt x="27" y="30"/>
                    <a:pt x="41" y="46"/>
                  </a:cubicBezTo>
                  <a:cubicBezTo>
                    <a:pt x="50" y="57"/>
                    <a:pt x="72" y="62"/>
                    <a:pt x="85" y="54"/>
                  </a:cubicBezTo>
                  <a:cubicBezTo>
                    <a:pt x="88" y="53"/>
                    <a:pt x="88" y="48"/>
                    <a:pt x="85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2" name="CustomShape 105"/>
            <p:cNvSpPr/>
            <p:nvPr/>
          </p:nvSpPr>
          <p:spPr>
            <a:xfrm>
              <a:off x="5706360" y="3182400"/>
              <a:ext cx="326160" cy="305640"/>
            </a:xfrm>
            <a:custGeom>
              <a:avLst/>
              <a:gdLst/>
              <a:ahLst/>
              <a:cxnLst/>
              <a:rect l="l" t="t" r="r" b="b"/>
              <a:pathLst>
                <a:path w="77" h="72">
                  <a:moveTo>
                    <a:pt x="63" y="4"/>
                  </a:moveTo>
                  <a:cubicBezTo>
                    <a:pt x="63" y="4"/>
                    <a:pt x="62" y="4"/>
                    <a:pt x="62" y="3"/>
                  </a:cubicBezTo>
                  <a:cubicBezTo>
                    <a:pt x="61" y="3"/>
                    <a:pt x="61" y="3"/>
                    <a:pt x="60" y="3"/>
                  </a:cubicBezTo>
                  <a:cubicBezTo>
                    <a:pt x="59" y="2"/>
                    <a:pt x="57" y="2"/>
                    <a:pt x="56" y="2"/>
                  </a:cubicBezTo>
                  <a:cubicBezTo>
                    <a:pt x="37" y="0"/>
                    <a:pt x="19" y="15"/>
                    <a:pt x="9" y="30"/>
                  </a:cubicBezTo>
                  <a:cubicBezTo>
                    <a:pt x="0" y="45"/>
                    <a:pt x="5" y="69"/>
                    <a:pt x="26" y="70"/>
                  </a:cubicBezTo>
                  <a:cubicBezTo>
                    <a:pt x="46" y="72"/>
                    <a:pt x="65" y="55"/>
                    <a:pt x="72" y="37"/>
                  </a:cubicBezTo>
                  <a:cubicBezTo>
                    <a:pt x="77" y="26"/>
                    <a:pt x="72" y="10"/>
                    <a:pt x="63" y="4"/>
                  </a:cubicBezTo>
                  <a:close/>
                  <a:moveTo>
                    <a:pt x="20" y="25"/>
                  </a:moveTo>
                  <a:cubicBezTo>
                    <a:pt x="26" y="19"/>
                    <a:pt x="34" y="12"/>
                    <a:pt x="44" y="9"/>
                  </a:cubicBezTo>
                  <a:cubicBezTo>
                    <a:pt x="44" y="9"/>
                    <a:pt x="45" y="10"/>
                    <a:pt x="45" y="9"/>
                  </a:cubicBezTo>
                  <a:cubicBezTo>
                    <a:pt x="48" y="9"/>
                    <a:pt x="51" y="8"/>
                    <a:pt x="53" y="8"/>
                  </a:cubicBezTo>
                  <a:cubicBezTo>
                    <a:pt x="43" y="9"/>
                    <a:pt x="32" y="18"/>
                    <a:pt x="26" y="27"/>
                  </a:cubicBezTo>
                  <a:cubicBezTo>
                    <a:pt x="20" y="34"/>
                    <a:pt x="14" y="52"/>
                    <a:pt x="19" y="62"/>
                  </a:cubicBezTo>
                  <a:cubicBezTo>
                    <a:pt x="5" y="55"/>
                    <a:pt x="12" y="35"/>
                    <a:pt x="20" y="25"/>
                  </a:cubicBezTo>
                  <a:close/>
                  <a:moveTo>
                    <a:pt x="62" y="43"/>
                  </a:moveTo>
                  <a:cubicBezTo>
                    <a:pt x="56" y="54"/>
                    <a:pt x="42" y="65"/>
                    <a:pt x="28" y="64"/>
                  </a:cubicBezTo>
                  <a:cubicBezTo>
                    <a:pt x="25" y="60"/>
                    <a:pt x="24" y="57"/>
                    <a:pt x="24" y="52"/>
                  </a:cubicBezTo>
                  <a:cubicBezTo>
                    <a:pt x="24" y="45"/>
                    <a:pt x="26" y="38"/>
                    <a:pt x="30" y="32"/>
                  </a:cubicBezTo>
                  <a:cubicBezTo>
                    <a:pt x="37" y="19"/>
                    <a:pt x="51" y="12"/>
                    <a:pt x="65" y="15"/>
                  </a:cubicBezTo>
                  <a:cubicBezTo>
                    <a:pt x="69" y="23"/>
                    <a:pt x="67" y="35"/>
                    <a:pt x="62" y="4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3" name="CustomShape 106"/>
            <p:cNvSpPr/>
            <p:nvPr/>
          </p:nvSpPr>
          <p:spPr>
            <a:xfrm>
              <a:off x="5478480" y="3516480"/>
              <a:ext cx="237600" cy="237600"/>
            </a:xfrm>
            <a:custGeom>
              <a:avLst/>
              <a:gdLst/>
              <a:ahLst/>
              <a:cxnLst/>
              <a:rect l="l" t="t" r="r" b="b"/>
              <a:pathLst>
                <a:path w="56" h="56">
                  <a:moveTo>
                    <a:pt x="47" y="4"/>
                  </a:moveTo>
                  <a:cubicBezTo>
                    <a:pt x="42" y="0"/>
                    <a:pt x="34" y="1"/>
                    <a:pt x="29" y="4"/>
                  </a:cubicBezTo>
                  <a:cubicBezTo>
                    <a:pt x="19" y="7"/>
                    <a:pt x="10" y="16"/>
                    <a:pt x="6" y="26"/>
                  </a:cubicBezTo>
                  <a:cubicBezTo>
                    <a:pt x="0" y="41"/>
                    <a:pt x="13" y="56"/>
                    <a:pt x="28" y="53"/>
                  </a:cubicBezTo>
                  <a:cubicBezTo>
                    <a:pt x="42" y="51"/>
                    <a:pt x="55" y="35"/>
                    <a:pt x="56" y="21"/>
                  </a:cubicBezTo>
                  <a:cubicBezTo>
                    <a:pt x="56" y="14"/>
                    <a:pt x="53" y="8"/>
                    <a:pt x="47" y="4"/>
                  </a:cubicBezTo>
                  <a:close/>
                  <a:moveTo>
                    <a:pt x="49" y="26"/>
                  </a:moveTo>
                  <a:cubicBezTo>
                    <a:pt x="46" y="35"/>
                    <a:pt x="37" y="44"/>
                    <a:pt x="28" y="47"/>
                  </a:cubicBezTo>
                  <a:cubicBezTo>
                    <a:pt x="14" y="51"/>
                    <a:pt x="8" y="36"/>
                    <a:pt x="12" y="25"/>
                  </a:cubicBezTo>
                  <a:cubicBezTo>
                    <a:pt x="15" y="20"/>
                    <a:pt x="20" y="14"/>
                    <a:pt x="26" y="11"/>
                  </a:cubicBezTo>
                  <a:cubicBezTo>
                    <a:pt x="34" y="8"/>
                    <a:pt x="42" y="4"/>
                    <a:pt x="48" y="12"/>
                  </a:cubicBezTo>
                  <a:cubicBezTo>
                    <a:pt x="51" y="16"/>
                    <a:pt x="50" y="22"/>
                    <a:pt x="49" y="2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4" name="CustomShape 107"/>
            <p:cNvSpPr/>
            <p:nvPr/>
          </p:nvSpPr>
          <p:spPr>
            <a:xfrm>
              <a:off x="5280480" y="3652920"/>
              <a:ext cx="197640" cy="223560"/>
            </a:xfrm>
            <a:custGeom>
              <a:avLst/>
              <a:gdLst/>
              <a:ahLst/>
              <a:cxnLst/>
              <a:rect l="l" t="t" r="r" b="b"/>
              <a:pathLst>
                <a:path w="47" h="53">
                  <a:moveTo>
                    <a:pt x="22" y="8"/>
                  </a:moveTo>
                  <a:cubicBezTo>
                    <a:pt x="12" y="12"/>
                    <a:pt x="3" y="21"/>
                    <a:pt x="2" y="30"/>
                  </a:cubicBezTo>
                  <a:cubicBezTo>
                    <a:pt x="0" y="44"/>
                    <a:pt x="14" y="53"/>
                    <a:pt x="26" y="48"/>
                  </a:cubicBezTo>
                  <a:cubicBezTo>
                    <a:pt x="37" y="44"/>
                    <a:pt x="46" y="32"/>
                    <a:pt x="47" y="20"/>
                  </a:cubicBezTo>
                  <a:cubicBezTo>
                    <a:pt x="47" y="6"/>
                    <a:pt x="31" y="0"/>
                    <a:pt x="22" y="8"/>
                  </a:cubicBezTo>
                  <a:close/>
                  <a:moveTo>
                    <a:pt x="40" y="25"/>
                  </a:moveTo>
                  <a:cubicBezTo>
                    <a:pt x="38" y="33"/>
                    <a:pt x="31" y="40"/>
                    <a:pt x="24" y="43"/>
                  </a:cubicBezTo>
                  <a:cubicBezTo>
                    <a:pt x="12" y="48"/>
                    <a:pt x="5" y="36"/>
                    <a:pt x="10" y="26"/>
                  </a:cubicBezTo>
                  <a:cubicBezTo>
                    <a:pt x="13" y="19"/>
                    <a:pt x="20" y="15"/>
                    <a:pt x="27" y="11"/>
                  </a:cubicBezTo>
                  <a:cubicBezTo>
                    <a:pt x="31" y="10"/>
                    <a:pt x="35" y="9"/>
                    <a:pt x="39" y="13"/>
                  </a:cubicBezTo>
                  <a:cubicBezTo>
                    <a:pt x="42" y="16"/>
                    <a:pt x="41" y="21"/>
                    <a:pt x="40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5" name="CustomShape 108"/>
            <p:cNvSpPr/>
            <p:nvPr/>
          </p:nvSpPr>
          <p:spPr>
            <a:xfrm>
              <a:off x="4946760" y="3708720"/>
              <a:ext cx="253080" cy="223200"/>
            </a:xfrm>
            <a:custGeom>
              <a:avLst/>
              <a:gdLst/>
              <a:ahLst/>
              <a:cxnLst/>
              <a:rect l="l" t="t" r="r" b="b"/>
              <a:pathLst>
                <a:path w="60" h="53">
                  <a:moveTo>
                    <a:pt x="28" y="7"/>
                  </a:moveTo>
                  <a:cubicBezTo>
                    <a:pt x="19" y="9"/>
                    <a:pt x="11" y="17"/>
                    <a:pt x="7" y="25"/>
                  </a:cubicBezTo>
                  <a:cubicBezTo>
                    <a:pt x="0" y="39"/>
                    <a:pt x="10" y="53"/>
                    <a:pt x="26" y="52"/>
                  </a:cubicBezTo>
                  <a:cubicBezTo>
                    <a:pt x="39" y="50"/>
                    <a:pt x="55" y="38"/>
                    <a:pt x="58" y="24"/>
                  </a:cubicBezTo>
                  <a:cubicBezTo>
                    <a:pt x="60" y="7"/>
                    <a:pt x="41" y="0"/>
                    <a:pt x="28" y="7"/>
                  </a:cubicBezTo>
                  <a:close/>
                  <a:moveTo>
                    <a:pt x="50" y="27"/>
                  </a:moveTo>
                  <a:cubicBezTo>
                    <a:pt x="46" y="36"/>
                    <a:pt x="36" y="43"/>
                    <a:pt x="26" y="45"/>
                  </a:cubicBezTo>
                  <a:cubicBezTo>
                    <a:pt x="13" y="48"/>
                    <a:pt x="8" y="36"/>
                    <a:pt x="14" y="26"/>
                  </a:cubicBezTo>
                  <a:cubicBezTo>
                    <a:pt x="19" y="17"/>
                    <a:pt x="31" y="8"/>
                    <a:pt x="42" y="10"/>
                  </a:cubicBezTo>
                  <a:cubicBezTo>
                    <a:pt x="42" y="11"/>
                    <a:pt x="42" y="11"/>
                    <a:pt x="43" y="10"/>
                  </a:cubicBezTo>
                  <a:cubicBezTo>
                    <a:pt x="45" y="11"/>
                    <a:pt x="47" y="12"/>
                    <a:pt x="48" y="14"/>
                  </a:cubicBezTo>
                  <a:cubicBezTo>
                    <a:pt x="52" y="17"/>
                    <a:pt x="52" y="23"/>
                    <a:pt x="50" y="2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6" name="CustomShape 109"/>
            <p:cNvSpPr/>
            <p:nvPr/>
          </p:nvSpPr>
          <p:spPr>
            <a:xfrm>
              <a:off x="4633200" y="3699000"/>
              <a:ext cx="240480" cy="195120"/>
            </a:xfrm>
            <a:custGeom>
              <a:avLst/>
              <a:gdLst/>
              <a:ahLst/>
              <a:cxnLst/>
              <a:rect l="l" t="t" r="r" b="b"/>
              <a:pathLst>
                <a:path w="57" h="46">
                  <a:moveTo>
                    <a:pt x="38" y="1"/>
                  </a:moveTo>
                  <a:cubicBezTo>
                    <a:pt x="25" y="0"/>
                    <a:pt x="9" y="12"/>
                    <a:pt x="6" y="22"/>
                  </a:cubicBezTo>
                  <a:cubicBezTo>
                    <a:pt x="0" y="36"/>
                    <a:pt x="13" y="46"/>
                    <a:pt x="26" y="43"/>
                  </a:cubicBezTo>
                  <a:cubicBezTo>
                    <a:pt x="38" y="41"/>
                    <a:pt x="53" y="32"/>
                    <a:pt x="55" y="19"/>
                  </a:cubicBezTo>
                  <a:cubicBezTo>
                    <a:pt x="57" y="7"/>
                    <a:pt x="47" y="1"/>
                    <a:pt x="38" y="1"/>
                  </a:cubicBezTo>
                  <a:close/>
                  <a:moveTo>
                    <a:pt x="47" y="23"/>
                  </a:moveTo>
                  <a:cubicBezTo>
                    <a:pt x="43" y="31"/>
                    <a:pt x="32" y="37"/>
                    <a:pt x="24" y="38"/>
                  </a:cubicBezTo>
                  <a:cubicBezTo>
                    <a:pt x="11" y="40"/>
                    <a:pt x="7" y="27"/>
                    <a:pt x="15" y="18"/>
                  </a:cubicBezTo>
                  <a:cubicBezTo>
                    <a:pt x="20" y="13"/>
                    <a:pt x="27" y="9"/>
                    <a:pt x="34" y="7"/>
                  </a:cubicBezTo>
                  <a:cubicBezTo>
                    <a:pt x="39" y="6"/>
                    <a:pt x="45" y="7"/>
                    <a:pt x="48" y="12"/>
                  </a:cubicBezTo>
                  <a:cubicBezTo>
                    <a:pt x="51" y="15"/>
                    <a:pt x="49" y="20"/>
                    <a:pt x="47" y="2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7" name="CustomShape 110"/>
            <p:cNvSpPr/>
            <p:nvPr/>
          </p:nvSpPr>
          <p:spPr>
            <a:xfrm>
              <a:off x="4636080" y="3435840"/>
              <a:ext cx="254880" cy="191880"/>
            </a:xfrm>
            <a:custGeom>
              <a:avLst/>
              <a:gdLst/>
              <a:ahLst/>
              <a:cxnLst/>
              <a:rect l="l" t="t" r="r" b="b"/>
              <a:pathLst>
                <a:path w="60" h="45">
                  <a:moveTo>
                    <a:pt x="32" y="4"/>
                  </a:moveTo>
                  <a:cubicBezTo>
                    <a:pt x="23" y="5"/>
                    <a:pt x="13" y="10"/>
                    <a:pt x="8" y="17"/>
                  </a:cubicBezTo>
                  <a:cubicBezTo>
                    <a:pt x="0" y="26"/>
                    <a:pt x="5" y="42"/>
                    <a:pt x="18" y="44"/>
                  </a:cubicBezTo>
                  <a:cubicBezTo>
                    <a:pt x="31" y="45"/>
                    <a:pt x="46" y="36"/>
                    <a:pt x="52" y="25"/>
                  </a:cubicBezTo>
                  <a:cubicBezTo>
                    <a:pt x="60" y="11"/>
                    <a:pt x="45" y="0"/>
                    <a:pt x="32" y="4"/>
                  </a:cubicBezTo>
                  <a:close/>
                  <a:moveTo>
                    <a:pt x="18" y="16"/>
                  </a:moveTo>
                  <a:cubicBezTo>
                    <a:pt x="24" y="11"/>
                    <a:pt x="33" y="9"/>
                    <a:pt x="41" y="9"/>
                  </a:cubicBezTo>
                  <a:cubicBezTo>
                    <a:pt x="44" y="10"/>
                    <a:pt x="48" y="12"/>
                    <a:pt x="48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1" y="14"/>
                    <a:pt x="30" y="17"/>
                    <a:pt x="25" y="20"/>
                  </a:cubicBezTo>
                  <a:cubicBezTo>
                    <a:pt x="19" y="22"/>
                    <a:pt x="13" y="27"/>
                    <a:pt x="12" y="34"/>
                  </a:cubicBezTo>
                  <a:cubicBezTo>
                    <a:pt x="11" y="32"/>
                    <a:pt x="11" y="31"/>
                    <a:pt x="11" y="30"/>
                  </a:cubicBezTo>
                  <a:cubicBezTo>
                    <a:pt x="9" y="24"/>
                    <a:pt x="13" y="19"/>
                    <a:pt x="18" y="16"/>
                  </a:cubicBezTo>
                  <a:close/>
                  <a:moveTo>
                    <a:pt x="43" y="27"/>
                  </a:moveTo>
                  <a:cubicBezTo>
                    <a:pt x="37" y="33"/>
                    <a:pt x="28" y="38"/>
                    <a:pt x="20" y="38"/>
                  </a:cubicBezTo>
                  <a:cubicBezTo>
                    <a:pt x="18" y="38"/>
                    <a:pt x="17" y="37"/>
                    <a:pt x="16" y="37"/>
                  </a:cubicBezTo>
                  <a:cubicBezTo>
                    <a:pt x="17" y="29"/>
                    <a:pt x="23" y="25"/>
                    <a:pt x="31" y="23"/>
                  </a:cubicBezTo>
                  <a:cubicBezTo>
                    <a:pt x="35" y="22"/>
                    <a:pt x="39" y="21"/>
                    <a:pt x="43" y="21"/>
                  </a:cubicBezTo>
                  <a:cubicBezTo>
                    <a:pt x="44" y="21"/>
                    <a:pt x="46" y="21"/>
                    <a:pt x="47" y="21"/>
                  </a:cubicBezTo>
                  <a:cubicBezTo>
                    <a:pt x="46" y="23"/>
                    <a:pt x="44" y="25"/>
                    <a:pt x="43" y="2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8" name="CustomShape 111"/>
            <p:cNvSpPr/>
            <p:nvPr/>
          </p:nvSpPr>
          <p:spPr>
            <a:xfrm>
              <a:off x="4831200" y="3148920"/>
              <a:ext cx="250200" cy="207720"/>
            </a:xfrm>
            <a:custGeom>
              <a:avLst/>
              <a:gdLst/>
              <a:ahLst/>
              <a:cxnLst/>
              <a:rect l="l" t="t" r="r" b="b"/>
              <a:pathLst>
                <a:path w="59" h="49">
                  <a:moveTo>
                    <a:pt x="56" y="19"/>
                  </a:moveTo>
                  <a:cubicBezTo>
                    <a:pt x="53" y="0"/>
                    <a:pt x="25" y="3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18"/>
                    <a:pt x="9" y="23"/>
                    <a:pt x="7" y="27"/>
                  </a:cubicBezTo>
                  <a:cubicBezTo>
                    <a:pt x="0" y="42"/>
                    <a:pt x="21" y="49"/>
                    <a:pt x="32" y="46"/>
                  </a:cubicBezTo>
                  <a:cubicBezTo>
                    <a:pt x="42" y="43"/>
                    <a:pt x="59" y="31"/>
                    <a:pt x="56" y="19"/>
                  </a:cubicBezTo>
                  <a:close/>
                  <a:moveTo>
                    <a:pt x="13" y="25"/>
                  </a:moveTo>
                  <a:cubicBezTo>
                    <a:pt x="16" y="21"/>
                    <a:pt x="20" y="17"/>
                    <a:pt x="25" y="14"/>
                  </a:cubicBezTo>
                  <a:cubicBezTo>
                    <a:pt x="28" y="13"/>
                    <a:pt x="31" y="12"/>
                    <a:pt x="34" y="11"/>
                  </a:cubicBezTo>
                  <a:cubicBezTo>
                    <a:pt x="30" y="12"/>
                    <a:pt x="27" y="14"/>
                    <a:pt x="23" y="17"/>
                  </a:cubicBezTo>
                  <a:cubicBezTo>
                    <a:pt x="18" y="21"/>
                    <a:pt x="12" y="31"/>
                    <a:pt x="15" y="39"/>
                  </a:cubicBezTo>
                  <a:cubicBezTo>
                    <a:pt x="11" y="36"/>
                    <a:pt x="9" y="31"/>
                    <a:pt x="13" y="25"/>
                  </a:cubicBezTo>
                  <a:close/>
                  <a:moveTo>
                    <a:pt x="50" y="23"/>
                  </a:moveTo>
                  <a:cubicBezTo>
                    <a:pt x="48" y="32"/>
                    <a:pt x="37" y="38"/>
                    <a:pt x="29" y="41"/>
                  </a:cubicBezTo>
                  <a:cubicBezTo>
                    <a:pt x="26" y="42"/>
                    <a:pt x="22" y="42"/>
                    <a:pt x="20" y="41"/>
                  </a:cubicBezTo>
                  <a:cubicBezTo>
                    <a:pt x="20" y="38"/>
                    <a:pt x="19" y="35"/>
                    <a:pt x="20" y="31"/>
                  </a:cubicBezTo>
                  <a:cubicBezTo>
                    <a:pt x="21" y="28"/>
                    <a:pt x="23" y="24"/>
                    <a:pt x="26" y="22"/>
                  </a:cubicBezTo>
                  <a:cubicBezTo>
                    <a:pt x="31" y="16"/>
                    <a:pt x="40" y="14"/>
                    <a:pt x="48" y="15"/>
                  </a:cubicBezTo>
                  <a:cubicBezTo>
                    <a:pt x="50" y="17"/>
                    <a:pt x="51" y="20"/>
                    <a:pt x="50" y="2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9" name="CustomShape 112"/>
            <p:cNvSpPr/>
            <p:nvPr/>
          </p:nvSpPr>
          <p:spPr>
            <a:xfrm>
              <a:off x="5025600" y="3313800"/>
              <a:ext cx="406440" cy="326160"/>
            </a:xfrm>
            <a:custGeom>
              <a:avLst/>
              <a:gdLst/>
              <a:ahLst/>
              <a:cxnLst/>
              <a:rect l="l" t="t" r="r" b="b"/>
              <a:pathLst>
                <a:path w="96" h="77">
                  <a:moveTo>
                    <a:pt x="83" y="6"/>
                  </a:moveTo>
                  <a:cubicBezTo>
                    <a:pt x="72" y="0"/>
                    <a:pt x="58" y="4"/>
                    <a:pt x="48" y="12"/>
                  </a:cubicBezTo>
                  <a:cubicBezTo>
                    <a:pt x="34" y="18"/>
                    <a:pt x="21" y="28"/>
                    <a:pt x="14" y="39"/>
                  </a:cubicBezTo>
                  <a:cubicBezTo>
                    <a:pt x="0" y="58"/>
                    <a:pt x="19" y="77"/>
                    <a:pt x="41" y="74"/>
                  </a:cubicBezTo>
                  <a:cubicBezTo>
                    <a:pt x="63" y="71"/>
                    <a:pt x="90" y="50"/>
                    <a:pt x="94" y="27"/>
                  </a:cubicBezTo>
                  <a:cubicBezTo>
                    <a:pt x="96" y="18"/>
                    <a:pt x="91" y="11"/>
                    <a:pt x="83" y="6"/>
                  </a:cubicBezTo>
                  <a:close/>
                  <a:moveTo>
                    <a:pt x="84" y="36"/>
                  </a:moveTo>
                  <a:cubicBezTo>
                    <a:pt x="76" y="52"/>
                    <a:pt x="56" y="67"/>
                    <a:pt x="38" y="69"/>
                  </a:cubicBezTo>
                  <a:cubicBezTo>
                    <a:pt x="29" y="70"/>
                    <a:pt x="14" y="64"/>
                    <a:pt x="13" y="54"/>
                  </a:cubicBezTo>
                  <a:cubicBezTo>
                    <a:pt x="12" y="45"/>
                    <a:pt x="22" y="37"/>
                    <a:pt x="27" y="32"/>
                  </a:cubicBezTo>
                  <a:cubicBezTo>
                    <a:pt x="32" y="28"/>
                    <a:pt x="37" y="24"/>
                    <a:pt x="42" y="21"/>
                  </a:cubicBezTo>
                  <a:cubicBezTo>
                    <a:pt x="46" y="19"/>
                    <a:pt x="49" y="17"/>
                    <a:pt x="52" y="16"/>
                  </a:cubicBezTo>
                  <a:cubicBezTo>
                    <a:pt x="53" y="15"/>
                    <a:pt x="55" y="14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7" y="13"/>
                    <a:pt x="58" y="13"/>
                    <a:pt x="59" y="12"/>
                  </a:cubicBezTo>
                  <a:cubicBezTo>
                    <a:pt x="67" y="9"/>
                    <a:pt x="74" y="9"/>
                    <a:pt x="82" y="13"/>
                  </a:cubicBezTo>
                  <a:cubicBezTo>
                    <a:pt x="91" y="18"/>
                    <a:pt x="88" y="29"/>
                    <a:pt x="84" y="3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" name="CustomShape 113"/>
            <p:cNvSpPr/>
            <p:nvPr/>
          </p:nvSpPr>
          <p:spPr>
            <a:xfrm>
              <a:off x="4349880" y="2885760"/>
              <a:ext cx="1933200" cy="1339200"/>
            </a:xfrm>
            <a:custGeom>
              <a:avLst/>
              <a:gdLst/>
              <a:ahLst/>
              <a:cxnLst/>
              <a:rect l="l" t="t" r="r" b="b"/>
              <a:pathLst>
                <a:path w="457" h="316">
                  <a:moveTo>
                    <a:pt x="380" y="42"/>
                  </a:moveTo>
                  <a:cubicBezTo>
                    <a:pt x="354" y="43"/>
                    <a:pt x="329" y="55"/>
                    <a:pt x="305" y="64"/>
                  </a:cubicBezTo>
                  <a:cubicBezTo>
                    <a:pt x="296" y="67"/>
                    <a:pt x="287" y="70"/>
                    <a:pt x="278" y="71"/>
                  </a:cubicBezTo>
                  <a:cubicBezTo>
                    <a:pt x="265" y="72"/>
                    <a:pt x="259" y="65"/>
                    <a:pt x="256" y="55"/>
                  </a:cubicBezTo>
                  <a:cubicBezTo>
                    <a:pt x="250" y="4"/>
                    <a:pt x="182" y="19"/>
                    <a:pt x="147" y="34"/>
                  </a:cubicBezTo>
                  <a:cubicBezTo>
                    <a:pt x="89" y="58"/>
                    <a:pt x="39" y="113"/>
                    <a:pt x="15" y="170"/>
                  </a:cubicBezTo>
                  <a:cubicBezTo>
                    <a:pt x="4" y="198"/>
                    <a:pt x="0" y="227"/>
                    <a:pt x="14" y="255"/>
                  </a:cubicBezTo>
                  <a:cubicBezTo>
                    <a:pt x="17" y="260"/>
                    <a:pt x="21" y="266"/>
                    <a:pt x="25" y="270"/>
                  </a:cubicBezTo>
                  <a:cubicBezTo>
                    <a:pt x="36" y="281"/>
                    <a:pt x="36" y="281"/>
                    <a:pt x="36" y="281"/>
                  </a:cubicBezTo>
                  <a:cubicBezTo>
                    <a:pt x="48" y="291"/>
                    <a:pt x="62" y="299"/>
                    <a:pt x="77" y="304"/>
                  </a:cubicBezTo>
                  <a:cubicBezTo>
                    <a:pt x="108" y="316"/>
                    <a:pt x="144" y="314"/>
                    <a:pt x="177" y="308"/>
                  </a:cubicBezTo>
                  <a:cubicBezTo>
                    <a:pt x="195" y="304"/>
                    <a:pt x="214" y="299"/>
                    <a:pt x="232" y="293"/>
                  </a:cubicBezTo>
                  <a:cubicBezTo>
                    <a:pt x="233" y="292"/>
                    <a:pt x="234" y="292"/>
                    <a:pt x="235" y="291"/>
                  </a:cubicBezTo>
                  <a:cubicBezTo>
                    <a:pt x="235" y="291"/>
                    <a:pt x="235" y="291"/>
                    <a:pt x="235" y="291"/>
                  </a:cubicBezTo>
                  <a:cubicBezTo>
                    <a:pt x="281" y="277"/>
                    <a:pt x="324" y="251"/>
                    <a:pt x="364" y="226"/>
                  </a:cubicBezTo>
                  <a:cubicBezTo>
                    <a:pt x="402" y="202"/>
                    <a:pt x="444" y="169"/>
                    <a:pt x="451" y="121"/>
                  </a:cubicBezTo>
                  <a:cubicBezTo>
                    <a:pt x="457" y="76"/>
                    <a:pt x="427" y="40"/>
                    <a:pt x="380" y="42"/>
                  </a:cubicBezTo>
                  <a:close/>
                  <a:moveTo>
                    <a:pt x="36" y="272"/>
                  </a:moveTo>
                  <a:cubicBezTo>
                    <a:pt x="13" y="250"/>
                    <a:pt x="8" y="220"/>
                    <a:pt x="16" y="190"/>
                  </a:cubicBezTo>
                  <a:cubicBezTo>
                    <a:pt x="23" y="161"/>
                    <a:pt x="41" y="135"/>
                    <a:pt x="59" y="112"/>
                  </a:cubicBezTo>
                  <a:cubicBezTo>
                    <a:pt x="77" y="89"/>
                    <a:pt x="98" y="70"/>
                    <a:pt x="122" y="55"/>
                  </a:cubicBezTo>
                  <a:cubicBezTo>
                    <a:pt x="156" y="33"/>
                    <a:pt x="240" y="0"/>
                    <a:pt x="252" y="58"/>
                  </a:cubicBezTo>
                  <a:cubicBezTo>
                    <a:pt x="252" y="59"/>
                    <a:pt x="252" y="61"/>
                    <a:pt x="252" y="62"/>
                  </a:cubicBezTo>
                  <a:cubicBezTo>
                    <a:pt x="252" y="63"/>
                    <a:pt x="253" y="64"/>
                    <a:pt x="253" y="65"/>
                  </a:cubicBezTo>
                  <a:cubicBezTo>
                    <a:pt x="253" y="66"/>
                    <a:pt x="253" y="67"/>
                    <a:pt x="254" y="67"/>
                  </a:cubicBezTo>
                  <a:cubicBezTo>
                    <a:pt x="264" y="85"/>
                    <a:pt x="298" y="74"/>
                    <a:pt x="315" y="68"/>
                  </a:cubicBezTo>
                  <a:cubicBezTo>
                    <a:pt x="339" y="60"/>
                    <a:pt x="363" y="49"/>
                    <a:pt x="389" y="49"/>
                  </a:cubicBezTo>
                  <a:cubicBezTo>
                    <a:pt x="406" y="49"/>
                    <a:pt x="420" y="57"/>
                    <a:pt x="431" y="69"/>
                  </a:cubicBezTo>
                  <a:cubicBezTo>
                    <a:pt x="431" y="69"/>
                    <a:pt x="431" y="69"/>
                    <a:pt x="431" y="69"/>
                  </a:cubicBezTo>
                  <a:cubicBezTo>
                    <a:pt x="449" y="108"/>
                    <a:pt x="416" y="145"/>
                    <a:pt x="389" y="172"/>
                  </a:cubicBezTo>
                  <a:cubicBezTo>
                    <a:pt x="356" y="204"/>
                    <a:pt x="316" y="237"/>
                    <a:pt x="272" y="254"/>
                  </a:cubicBezTo>
                  <a:cubicBezTo>
                    <a:pt x="222" y="272"/>
                    <a:pt x="172" y="294"/>
                    <a:pt x="118" y="291"/>
                  </a:cubicBezTo>
                  <a:cubicBezTo>
                    <a:pt x="91" y="290"/>
                    <a:pt x="66" y="284"/>
                    <a:pt x="41" y="276"/>
                  </a:cubicBezTo>
                  <a:cubicBezTo>
                    <a:pt x="39" y="275"/>
                    <a:pt x="38" y="273"/>
                    <a:pt x="36" y="272"/>
                  </a:cubicBezTo>
                  <a:close/>
                  <a:moveTo>
                    <a:pt x="361" y="221"/>
                  </a:moveTo>
                  <a:cubicBezTo>
                    <a:pt x="338" y="235"/>
                    <a:pt x="315" y="249"/>
                    <a:pt x="291" y="261"/>
                  </a:cubicBezTo>
                  <a:cubicBezTo>
                    <a:pt x="266" y="275"/>
                    <a:pt x="239" y="284"/>
                    <a:pt x="211" y="294"/>
                  </a:cubicBezTo>
                  <a:cubicBezTo>
                    <a:pt x="211" y="294"/>
                    <a:pt x="211" y="294"/>
                    <a:pt x="211" y="294"/>
                  </a:cubicBezTo>
                  <a:cubicBezTo>
                    <a:pt x="176" y="303"/>
                    <a:pt x="141" y="310"/>
                    <a:pt x="105" y="304"/>
                  </a:cubicBezTo>
                  <a:cubicBezTo>
                    <a:pt x="88" y="302"/>
                    <a:pt x="72" y="296"/>
                    <a:pt x="58" y="288"/>
                  </a:cubicBezTo>
                  <a:cubicBezTo>
                    <a:pt x="79" y="294"/>
                    <a:pt x="101" y="297"/>
                    <a:pt x="123" y="299"/>
                  </a:cubicBezTo>
                  <a:cubicBezTo>
                    <a:pt x="151" y="300"/>
                    <a:pt x="180" y="295"/>
                    <a:pt x="206" y="285"/>
                  </a:cubicBezTo>
                  <a:cubicBezTo>
                    <a:pt x="233" y="275"/>
                    <a:pt x="262" y="266"/>
                    <a:pt x="288" y="254"/>
                  </a:cubicBezTo>
                  <a:cubicBezTo>
                    <a:pt x="314" y="243"/>
                    <a:pt x="335" y="226"/>
                    <a:pt x="356" y="209"/>
                  </a:cubicBezTo>
                  <a:cubicBezTo>
                    <a:pt x="374" y="194"/>
                    <a:pt x="391" y="180"/>
                    <a:pt x="407" y="163"/>
                  </a:cubicBezTo>
                  <a:cubicBezTo>
                    <a:pt x="422" y="147"/>
                    <a:pt x="443" y="119"/>
                    <a:pt x="443" y="93"/>
                  </a:cubicBezTo>
                  <a:cubicBezTo>
                    <a:pt x="444" y="96"/>
                    <a:pt x="444" y="100"/>
                    <a:pt x="445" y="103"/>
                  </a:cubicBezTo>
                  <a:cubicBezTo>
                    <a:pt x="450" y="156"/>
                    <a:pt x="400" y="195"/>
                    <a:pt x="361" y="22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1" name="CustomShape 114"/>
            <p:cNvSpPr/>
            <p:nvPr/>
          </p:nvSpPr>
          <p:spPr>
            <a:xfrm>
              <a:off x="5255640" y="4987800"/>
              <a:ext cx="1090440" cy="1033560"/>
            </a:xfrm>
            <a:custGeom>
              <a:avLst/>
              <a:gdLst/>
              <a:ahLst/>
              <a:cxnLst/>
              <a:rect l="l" t="t" r="r" b="b"/>
              <a:pathLst>
                <a:path w="258" h="244">
                  <a:moveTo>
                    <a:pt x="115" y="0"/>
                  </a:moveTo>
                  <a:cubicBezTo>
                    <a:pt x="103" y="11"/>
                    <a:pt x="91" y="21"/>
                    <a:pt x="79" y="31"/>
                  </a:cubicBezTo>
                  <a:cubicBezTo>
                    <a:pt x="60" y="47"/>
                    <a:pt x="42" y="64"/>
                    <a:pt x="23" y="81"/>
                  </a:cubicBezTo>
                  <a:cubicBezTo>
                    <a:pt x="15" y="88"/>
                    <a:pt x="8" y="95"/>
                    <a:pt x="0" y="102"/>
                  </a:cubicBezTo>
                  <a:cubicBezTo>
                    <a:pt x="22" y="167"/>
                    <a:pt x="82" y="220"/>
                    <a:pt x="150" y="244"/>
                  </a:cubicBezTo>
                  <a:cubicBezTo>
                    <a:pt x="158" y="235"/>
                    <a:pt x="167" y="226"/>
                    <a:pt x="175" y="217"/>
                  </a:cubicBezTo>
                  <a:cubicBezTo>
                    <a:pt x="203" y="187"/>
                    <a:pt x="230" y="158"/>
                    <a:pt x="258" y="130"/>
                  </a:cubicBezTo>
                  <a:cubicBezTo>
                    <a:pt x="236" y="116"/>
                    <a:pt x="216" y="100"/>
                    <a:pt x="198" y="84"/>
                  </a:cubicBezTo>
                  <a:cubicBezTo>
                    <a:pt x="172" y="60"/>
                    <a:pt x="136" y="33"/>
                    <a:pt x="115" y="0"/>
                  </a:cubicBezTo>
                  <a:close/>
                  <a:moveTo>
                    <a:pt x="85" y="105"/>
                  </a:moveTo>
                  <a:cubicBezTo>
                    <a:pt x="93" y="97"/>
                    <a:pt x="101" y="89"/>
                    <a:pt x="109" y="81"/>
                  </a:cubicBezTo>
                  <a:cubicBezTo>
                    <a:pt x="110" y="81"/>
                    <a:pt x="111" y="81"/>
                    <a:pt x="110" y="82"/>
                  </a:cubicBezTo>
                  <a:cubicBezTo>
                    <a:pt x="103" y="91"/>
                    <a:pt x="94" y="99"/>
                    <a:pt x="86" y="106"/>
                  </a:cubicBezTo>
                  <a:cubicBezTo>
                    <a:pt x="85" y="107"/>
                    <a:pt x="84" y="106"/>
                    <a:pt x="85" y="105"/>
                  </a:cubicBezTo>
                  <a:close/>
                  <a:moveTo>
                    <a:pt x="80" y="123"/>
                  </a:moveTo>
                  <a:cubicBezTo>
                    <a:pt x="98" y="107"/>
                    <a:pt x="114" y="89"/>
                    <a:pt x="132" y="74"/>
                  </a:cubicBezTo>
                  <a:cubicBezTo>
                    <a:pt x="133" y="73"/>
                    <a:pt x="134" y="74"/>
                    <a:pt x="133" y="75"/>
                  </a:cubicBezTo>
                  <a:cubicBezTo>
                    <a:pt x="117" y="92"/>
                    <a:pt x="100" y="109"/>
                    <a:pt x="81" y="124"/>
                  </a:cubicBezTo>
                  <a:cubicBezTo>
                    <a:pt x="80" y="124"/>
                    <a:pt x="79" y="123"/>
                    <a:pt x="80" y="123"/>
                  </a:cubicBezTo>
                  <a:close/>
                  <a:moveTo>
                    <a:pt x="59" y="157"/>
                  </a:moveTo>
                  <a:cubicBezTo>
                    <a:pt x="73" y="144"/>
                    <a:pt x="86" y="131"/>
                    <a:pt x="100" y="117"/>
                  </a:cubicBezTo>
                  <a:cubicBezTo>
                    <a:pt x="112" y="104"/>
                    <a:pt x="124" y="91"/>
                    <a:pt x="139" y="80"/>
                  </a:cubicBezTo>
                  <a:cubicBezTo>
                    <a:pt x="140" y="79"/>
                    <a:pt x="140" y="80"/>
                    <a:pt x="140" y="81"/>
                  </a:cubicBezTo>
                  <a:cubicBezTo>
                    <a:pt x="127" y="95"/>
                    <a:pt x="113" y="107"/>
                    <a:pt x="100" y="121"/>
                  </a:cubicBezTo>
                  <a:cubicBezTo>
                    <a:pt x="87" y="134"/>
                    <a:pt x="74" y="147"/>
                    <a:pt x="60" y="158"/>
                  </a:cubicBezTo>
                  <a:cubicBezTo>
                    <a:pt x="59" y="158"/>
                    <a:pt x="59" y="157"/>
                    <a:pt x="59" y="157"/>
                  </a:cubicBezTo>
                  <a:close/>
                  <a:moveTo>
                    <a:pt x="71" y="168"/>
                  </a:moveTo>
                  <a:cubicBezTo>
                    <a:pt x="83" y="153"/>
                    <a:pt x="96" y="139"/>
                    <a:pt x="110" y="126"/>
                  </a:cubicBezTo>
                  <a:cubicBezTo>
                    <a:pt x="124" y="113"/>
                    <a:pt x="137" y="101"/>
                    <a:pt x="152" y="90"/>
                  </a:cubicBezTo>
                  <a:cubicBezTo>
                    <a:pt x="153" y="90"/>
                    <a:pt x="153" y="91"/>
                    <a:pt x="153" y="91"/>
                  </a:cubicBezTo>
                  <a:cubicBezTo>
                    <a:pt x="139" y="104"/>
                    <a:pt x="124" y="116"/>
                    <a:pt x="110" y="129"/>
                  </a:cubicBezTo>
                  <a:cubicBezTo>
                    <a:pt x="97" y="142"/>
                    <a:pt x="84" y="155"/>
                    <a:pt x="73" y="169"/>
                  </a:cubicBezTo>
                  <a:cubicBezTo>
                    <a:pt x="72" y="170"/>
                    <a:pt x="71" y="169"/>
                    <a:pt x="71" y="168"/>
                  </a:cubicBezTo>
                  <a:close/>
                  <a:moveTo>
                    <a:pt x="81" y="177"/>
                  </a:moveTo>
                  <a:cubicBezTo>
                    <a:pt x="98" y="164"/>
                    <a:pt x="112" y="149"/>
                    <a:pt x="126" y="133"/>
                  </a:cubicBezTo>
                  <a:cubicBezTo>
                    <a:pt x="139" y="119"/>
                    <a:pt x="152" y="104"/>
                    <a:pt x="168" y="93"/>
                  </a:cubicBezTo>
                  <a:cubicBezTo>
                    <a:pt x="169" y="92"/>
                    <a:pt x="169" y="93"/>
                    <a:pt x="169" y="94"/>
                  </a:cubicBezTo>
                  <a:cubicBezTo>
                    <a:pt x="153" y="108"/>
                    <a:pt x="139" y="123"/>
                    <a:pt x="125" y="139"/>
                  </a:cubicBezTo>
                  <a:cubicBezTo>
                    <a:pt x="111" y="153"/>
                    <a:pt x="98" y="167"/>
                    <a:pt x="82" y="178"/>
                  </a:cubicBezTo>
                  <a:cubicBezTo>
                    <a:pt x="81" y="178"/>
                    <a:pt x="80" y="177"/>
                    <a:pt x="81" y="177"/>
                  </a:cubicBezTo>
                  <a:close/>
                  <a:moveTo>
                    <a:pt x="94" y="189"/>
                  </a:moveTo>
                  <a:cubicBezTo>
                    <a:pt x="124" y="160"/>
                    <a:pt x="150" y="125"/>
                    <a:pt x="183" y="99"/>
                  </a:cubicBezTo>
                  <a:cubicBezTo>
                    <a:pt x="183" y="98"/>
                    <a:pt x="184" y="99"/>
                    <a:pt x="183" y="100"/>
                  </a:cubicBezTo>
                  <a:cubicBezTo>
                    <a:pt x="169" y="115"/>
                    <a:pt x="154" y="129"/>
                    <a:pt x="139" y="145"/>
                  </a:cubicBezTo>
                  <a:cubicBezTo>
                    <a:pt x="125" y="160"/>
                    <a:pt x="111" y="176"/>
                    <a:pt x="95" y="190"/>
                  </a:cubicBezTo>
                  <a:cubicBezTo>
                    <a:pt x="94" y="190"/>
                    <a:pt x="93" y="189"/>
                    <a:pt x="94" y="189"/>
                  </a:cubicBezTo>
                  <a:close/>
                  <a:moveTo>
                    <a:pt x="107" y="203"/>
                  </a:moveTo>
                  <a:cubicBezTo>
                    <a:pt x="122" y="188"/>
                    <a:pt x="136" y="172"/>
                    <a:pt x="149" y="156"/>
                  </a:cubicBezTo>
                  <a:cubicBezTo>
                    <a:pt x="163" y="140"/>
                    <a:pt x="176" y="124"/>
                    <a:pt x="192" y="110"/>
                  </a:cubicBezTo>
                  <a:cubicBezTo>
                    <a:pt x="192" y="109"/>
                    <a:pt x="193" y="110"/>
                    <a:pt x="193" y="111"/>
                  </a:cubicBezTo>
                  <a:cubicBezTo>
                    <a:pt x="179" y="126"/>
                    <a:pt x="165" y="142"/>
                    <a:pt x="151" y="158"/>
                  </a:cubicBezTo>
                  <a:cubicBezTo>
                    <a:pt x="137" y="174"/>
                    <a:pt x="123" y="189"/>
                    <a:pt x="108" y="204"/>
                  </a:cubicBezTo>
                  <a:cubicBezTo>
                    <a:pt x="108" y="204"/>
                    <a:pt x="107" y="203"/>
                    <a:pt x="107" y="203"/>
                  </a:cubicBezTo>
                  <a:close/>
                  <a:moveTo>
                    <a:pt x="210" y="112"/>
                  </a:moveTo>
                  <a:cubicBezTo>
                    <a:pt x="210" y="112"/>
                    <a:pt x="211" y="112"/>
                    <a:pt x="211" y="113"/>
                  </a:cubicBezTo>
                  <a:cubicBezTo>
                    <a:pt x="197" y="131"/>
                    <a:pt x="181" y="148"/>
                    <a:pt x="166" y="165"/>
                  </a:cubicBezTo>
                  <a:cubicBezTo>
                    <a:pt x="151" y="182"/>
                    <a:pt x="135" y="199"/>
                    <a:pt x="118" y="215"/>
                  </a:cubicBezTo>
                  <a:cubicBezTo>
                    <a:pt x="118" y="215"/>
                    <a:pt x="117" y="214"/>
                    <a:pt x="117" y="214"/>
                  </a:cubicBezTo>
                  <a:cubicBezTo>
                    <a:pt x="134" y="198"/>
                    <a:pt x="149" y="181"/>
                    <a:pt x="164" y="163"/>
                  </a:cubicBezTo>
                  <a:cubicBezTo>
                    <a:pt x="179" y="146"/>
                    <a:pt x="193" y="127"/>
                    <a:pt x="210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2" name="CustomShape 115"/>
            <p:cNvSpPr/>
            <p:nvPr/>
          </p:nvSpPr>
          <p:spPr>
            <a:xfrm>
              <a:off x="5255640" y="5314320"/>
              <a:ext cx="1090440" cy="706680"/>
            </a:xfrm>
            <a:custGeom>
              <a:avLst/>
              <a:gdLst/>
              <a:ahLst/>
              <a:cxnLst/>
              <a:rect l="l" t="t" r="r" b="b"/>
              <a:pathLst>
                <a:path w="258" h="167">
                  <a:moveTo>
                    <a:pt x="250" y="47"/>
                  </a:moveTo>
                  <a:cubicBezTo>
                    <a:pt x="230" y="65"/>
                    <a:pt x="178" y="112"/>
                    <a:pt x="165" y="89"/>
                  </a:cubicBezTo>
                  <a:cubicBezTo>
                    <a:pt x="150" y="106"/>
                    <a:pt x="135" y="123"/>
                    <a:pt x="118" y="138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34" y="121"/>
                    <a:pt x="149" y="104"/>
                    <a:pt x="164" y="87"/>
                  </a:cubicBezTo>
                  <a:cubicBezTo>
                    <a:pt x="163" y="86"/>
                    <a:pt x="163" y="84"/>
                    <a:pt x="162" y="83"/>
                  </a:cubicBezTo>
                  <a:cubicBezTo>
                    <a:pt x="154" y="89"/>
                    <a:pt x="145" y="94"/>
                    <a:pt x="136" y="98"/>
                  </a:cubicBezTo>
                  <a:cubicBezTo>
                    <a:pt x="127" y="108"/>
                    <a:pt x="118" y="118"/>
                    <a:pt x="108" y="127"/>
                  </a:cubicBezTo>
                  <a:cubicBezTo>
                    <a:pt x="108" y="127"/>
                    <a:pt x="107" y="126"/>
                    <a:pt x="107" y="126"/>
                  </a:cubicBezTo>
                  <a:cubicBezTo>
                    <a:pt x="116" y="117"/>
                    <a:pt x="124" y="109"/>
                    <a:pt x="132" y="100"/>
                  </a:cubicBezTo>
                  <a:cubicBezTo>
                    <a:pt x="122" y="103"/>
                    <a:pt x="113" y="105"/>
                    <a:pt x="104" y="105"/>
                  </a:cubicBezTo>
                  <a:cubicBezTo>
                    <a:pt x="101" y="107"/>
                    <a:pt x="98" y="110"/>
                    <a:pt x="95" y="113"/>
                  </a:cubicBezTo>
                  <a:cubicBezTo>
                    <a:pt x="94" y="113"/>
                    <a:pt x="93" y="112"/>
                    <a:pt x="94" y="112"/>
                  </a:cubicBezTo>
                  <a:cubicBezTo>
                    <a:pt x="96" y="109"/>
                    <a:pt x="99" y="107"/>
                    <a:pt x="101" y="104"/>
                  </a:cubicBezTo>
                  <a:cubicBezTo>
                    <a:pt x="95" y="104"/>
                    <a:pt x="90" y="102"/>
                    <a:pt x="84" y="99"/>
                  </a:cubicBezTo>
                  <a:cubicBezTo>
                    <a:pt x="83" y="100"/>
                    <a:pt x="82" y="100"/>
                    <a:pt x="82" y="101"/>
                  </a:cubicBezTo>
                  <a:cubicBezTo>
                    <a:pt x="81" y="101"/>
                    <a:pt x="80" y="100"/>
                    <a:pt x="81" y="100"/>
                  </a:cubicBezTo>
                  <a:cubicBezTo>
                    <a:pt x="82" y="99"/>
                    <a:pt x="82" y="99"/>
                    <a:pt x="83" y="98"/>
                  </a:cubicBezTo>
                  <a:cubicBezTo>
                    <a:pt x="80" y="97"/>
                    <a:pt x="76" y="94"/>
                    <a:pt x="73" y="92"/>
                  </a:cubicBezTo>
                  <a:cubicBezTo>
                    <a:pt x="73" y="92"/>
                    <a:pt x="73" y="92"/>
                    <a:pt x="73" y="91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2" y="93"/>
                    <a:pt x="71" y="92"/>
                    <a:pt x="71" y="91"/>
                  </a:cubicBezTo>
                  <a:cubicBezTo>
                    <a:pt x="72" y="91"/>
                    <a:pt x="72" y="91"/>
                    <a:pt x="72" y="90"/>
                  </a:cubicBezTo>
                  <a:cubicBezTo>
                    <a:pt x="68" y="87"/>
                    <a:pt x="65" y="83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9" y="81"/>
                    <a:pt x="59" y="80"/>
                    <a:pt x="59" y="80"/>
                  </a:cubicBezTo>
                  <a:cubicBezTo>
                    <a:pt x="60" y="79"/>
                    <a:pt x="60" y="79"/>
                    <a:pt x="61" y="78"/>
                  </a:cubicBezTo>
                  <a:cubicBezTo>
                    <a:pt x="51" y="65"/>
                    <a:pt x="44" y="50"/>
                    <a:pt x="37" y="35"/>
                  </a:cubicBezTo>
                  <a:cubicBezTo>
                    <a:pt x="32" y="24"/>
                    <a:pt x="29" y="12"/>
                    <a:pt x="27" y="0"/>
                  </a:cubicBezTo>
                  <a:cubicBezTo>
                    <a:pt x="26" y="1"/>
                    <a:pt x="25" y="2"/>
                    <a:pt x="23" y="4"/>
                  </a:cubicBezTo>
                  <a:cubicBezTo>
                    <a:pt x="15" y="11"/>
                    <a:pt x="8" y="18"/>
                    <a:pt x="0" y="25"/>
                  </a:cubicBezTo>
                  <a:cubicBezTo>
                    <a:pt x="22" y="90"/>
                    <a:pt x="82" y="143"/>
                    <a:pt x="150" y="167"/>
                  </a:cubicBezTo>
                  <a:cubicBezTo>
                    <a:pt x="158" y="158"/>
                    <a:pt x="167" y="149"/>
                    <a:pt x="175" y="140"/>
                  </a:cubicBezTo>
                  <a:cubicBezTo>
                    <a:pt x="203" y="110"/>
                    <a:pt x="230" y="81"/>
                    <a:pt x="258" y="53"/>
                  </a:cubicBezTo>
                  <a:cubicBezTo>
                    <a:pt x="256" y="51"/>
                    <a:pt x="253" y="49"/>
                    <a:pt x="250" y="47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3" name="CustomShape 116"/>
            <p:cNvSpPr/>
            <p:nvPr/>
          </p:nvSpPr>
          <p:spPr>
            <a:xfrm>
              <a:off x="5217480" y="4940280"/>
              <a:ext cx="1179000" cy="1118880"/>
            </a:xfrm>
            <a:custGeom>
              <a:avLst/>
              <a:gdLst/>
              <a:ahLst/>
              <a:cxnLst/>
              <a:rect l="l" t="t" r="r" b="b"/>
              <a:pathLst>
                <a:path w="279" h="264">
                  <a:moveTo>
                    <a:pt x="273" y="135"/>
                  </a:moveTo>
                  <a:cubicBezTo>
                    <a:pt x="252" y="122"/>
                    <a:pt x="231" y="107"/>
                    <a:pt x="212" y="90"/>
                  </a:cubicBezTo>
                  <a:cubicBezTo>
                    <a:pt x="185" y="66"/>
                    <a:pt x="150" y="39"/>
                    <a:pt x="129" y="7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09" y="13"/>
                    <a:pt x="98" y="24"/>
                    <a:pt x="87" y="33"/>
                  </a:cubicBezTo>
                  <a:cubicBezTo>
                    <a:pt x="68" y="50"/>
                    <a:pt x="50" y="66"/>
                    <a:pt x="31" y="83"/>
                  </a:cubicBezTo>
                  <a:cubicBezTo>
                    <a:pt x="23" y="90"/>
                    <a:pt x="15" y="97"/>
                    <a:pt x="6" y="10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19" y="166"/>
                    <a:pt x="59" y="207"/>
                    <a:pt x="100" y="233"/>
                  </a:cubicBezTo>
                  <a:cubicBezTo>
                    <a:pt x="116" y="244"/>
                    <a:pt x="134" y="253"/>
                    <a:pt x="154" y="261"/>
                  </a:cubicBezTo>
                  <a:cubicBezTo>
                    <a:pt x="161" y="264"/>
                    <a:pt x="161" y="264"/>
                    <a:pt x="161" y="264"/>
                  </a:cubicBezTo>
                  <a:cubicBezTo>
                    <a:pt x="167" y="258"/>
                    <a:pt x="167" y="258"/>
                    <a:pt x="167" y="258"/>
                  </a:cubicBezTo>
                  <a:cubicBezTo>
                    <a:pt x="174" y="249"/>
                    <a:pt x="181" y="241"/>
                    <a:pt x="189" y="233"/>
                  </a:cubicBezTo>
                  <a:cubicBezTo>
                    <a:pt x="217" y="203"/>
                    <a:pt x="245" y="173"/>
                    <a:pt x="273" y="144"/>
                  </a:cubicBezTo>
                  <a:cubicBezTo>
                    <a:pt x="279" y="138"/>
                    <a:pt x="279" y="138"/>
                    <a:pt x="279" y="138"/>
                  </a:cubicBezTo>
                  <a:lnTo>
                    <a:pt x="273" y="135"/>
                  </a:lnTo>
                  <a:close/>
                  <a:moveTo>
                    <a:pt x="184" y="228"/>
                  </a:moveTo>
                  <a:cubicBezTo>
                    <a:pt x="176" y="237"/>
                    <a:pt x="167" y="246"/>
                    <a:pt x="159" y="255"/>
                  </a:cubicBezTo>
                  <a:cubicBezTo>
                    <a:pt x="91" y="231"/>
                    <a:pt x="31" y="178"/>
                    <a:pt x="9" y="113"/>
                  </a:cubicBezTo>
                  <a:cubicBezTo>
                    <a:pt x="17" y="106"/>
                    <a:pt x="24" y="99"/>
                    <a:pt x="32" y="92"/>
                  </a:cubicBezTo>
                  <a:cubicBezTo>
                    <a:pt x="51" y="75"/>
                    <a:pt x="69" y="58"/>
                    <a:pt x="88" y="42"/>
                  </a:cubicBezTo>
                  <a:cubicBezTo>
                    <a:pt x="100" y="32"/>
                    <a:pt x="112" y="22"/>
                    <a:pt x="124" y="11"/>
                  </a:cubicBezTo>
                  <a:cubicBezTo>
                    <a:pt x="145" y="44"/>
                    <a:pt x="181" y="71"/>
                    <a:pt x="207" y="95"/>
                  </a:cubicBezTo>
                  <a:cubicBezTo>
                    <a:pt x="225" y="111"/>
                    <a:pt x="245" y="127"/>
                    <a:pt x="267" y="141"/>
                  </a:cubicBezTo>
                  <a:cubicBezTo>
                    <a:pt x="239" y="169"/>
                    <a:pt x="212" y="198"/>
                    <a:pt x="184" y="22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4" name="CustomShape 117"/>
            <p:cNvSpPr/>
            <p:nvPr/>
          </p:nvSpPr>
          <p:spPr>
            <a:xfrm>
              <a:off x="5749200" y="5461920"/>
              <a:ext cx="397080" cy="437400"/>
            </a:xfrm>
            <a:custGeom>
              <a:avLst/>
              <a:gdLst/>
              <a:ahLst/>
              <a:cxnLst/>
              <a:rect l="l" t="t" r="r" b="b"/>
              <a:pathLst>
                <a:path w="94" h="103">
                  <a:moveTo>
                    <a:pt x="0" y="102"/>
                  </a:moveTo>
                  <a:cubicBezTo>
                    <a:pt x="0" y="102"/>
                    <a:pt x="1" y="103"/>
                    <a:pt x="1" y="103"/>
                  </a:cubicBezTo>
                  <a:cubicBezTo>
                    <a:pt x="18" y="87"/>
                    <a:pt x="34" y="70"/>
                    <a:pt x="49" y="53"/>
                  </a:cubicBezTo>
                  <a:cubicBezTo>
                    <a:pt x="64" y="36"/>
                    <a:pt x="80" y="19"/>
                    <a:pt x="94" y="1"/>
                  </a:cubicBezTo>
                  <a:cubicBezTo>
                    <a:pt x="94" y="0"/>
                    <a:pt x="93" y="0"/>
                    <a:pt x="93" y="0"/>
                  </a:cubicBezTo>
                  <a:cubicBezTo>
                    <a:pt x="76" y="15"/>
                    <a:pt x="62" y="34"/>
                    <a:pt x="47" y="51"/>
                  </a:cubicBezTo>
                  <a:cubicBezTo>
                    <a:pt x="32" y="69"/>
                    <a:pt x="17" y="86"/>
                    <a:pt x="0" y="10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5" name="CustomShape 118"/>
            <p:cNvSpPr/>
            <p:nvPr/>
          </p:nvSpPr>
          <p:spPr>
            <a:xfrm>
              <a:off x="5706360" y="5448960"/>
              <a:ext cx="364320" cy="402840"/>
            </a:xfrm>
            <a:custGeom>
              <a:avLst/>
              <a:gdLst/>
              <a:ahLst/>
              <a:cxnLst/>
              <a:rect l="l" t="t" r="r" b="b"/>
              <a:pathLst>
                <a:path w="86" h="95">
                  <a:moveTo>
                    <a:pt x="86" y="2"/>
                  </a:moveTo>
                  <a:cubicBezTo>
                    <a:pt x="86" y="1"/>
                    <a:pt x="85" y="0"/>
                    <a:pt x="85" y="1"/>
                  </a:cubicBezTo>
                  <a:cubicBezTo>
                    <a:pt x="69" y="15"/>
                    <a:pt x="56" y="31"/>
                    <a:pt x="42" y="47"/>
                  </a:cubicBezTo>
                  <a:cubicBezTo>
                    <a:pt x="29" y="63"/>
                    <a:pt x="15" y="79"/>
                    <a:pt x="0" y="94"/>
                  </a:cubicBezTo>
                  <a:cubicBezTo>
                    <a:pt x="0" y="94"/>
                    <a:pt x="1" y="95"/>
                    <a:pt x="1" y="95"/>
                  </a:cubicBezTo>
                  <a:cubicBezTo>
                    <a:pt x="16" y="80"/>
                    <a:pt x="30" y="65"/>
                    <a:pt x="44" y="49"/>
                  </a:cubicBezTo>
                  <a:cubicBezTo>
                    <a:pt x="58" y="33"/>
                    <a:pt x="72" y="17"/>
                    <a:pt x="86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6" name="CustomShape 119"/>
            <p:cNvSpPr/>
            <p:nvPr/>
          </p:nvSpPr>
          <p:spPr>
            <a:xfrm>
              <a:off x="5648040" y="5403240"/>
              <a:ext cx="384840" cy="389520"/>
            </a:xfrm>
            <a:custGeom>
              <a:avLst/>
              <a:gdLst/>
              <a:ahLst/>
              <a:cxnLst/>
              <a:rect l="l" t="t" r="r" b="b"/>
              <a:pathLst>
                <a:path w="91" h="92">
                  <a:moveTo>
                    <a:pt x="46" y="47"/>
                  </a:moveTo>
                  <a:cubicBezTo>
                    <a:pt x="61" y="31"/>
                    <a:pt x="76" y="17"/>
                    <a:pt x="90" y="2"/>
                  </a:cubicBezTo>
                  <a:cubicBezTo>
                    <a:pt x="91" y="1"/>
                    <a:pt x="90" y="0"/>
                    <a:pt x="90" y="1"/>
                  </a:cubicBezTo>
                  <a:cubicBezTo>
                    <a:pt x="57" y="27"/>
                    <a:pt x="31" y="62"/>
                    <a:pt x="1" y="91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18" y="78"/>
                    <a:pt x="32" y="62"/>
                    <a:pt x="46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7" name="CustomShape 120"/>
            <p:cNvSpPr/>
            <p:nvPr/>
          </p:nvSpPr>
          <p:spPr>
            <a:xfrm>
              <a:off x="5592600" y="5377680"/>
              <a:ext cx="376560" cy="364320"/>
            </a:xfrm>
            <a:custGeom>
              <a:avLst/>
              <a:gdLst/>
              <a:ahLst/>
              <a:cxnLst/>
              <a:rect l="l" t="t" r="r" b="b"/>
              <a:pathLst>
                <a:path w="89" h="86">
                  <a:moveTo>
                    <a:pt x="45" y="47"/>
                  </a:moveTo>
                  <a:cubicBezTo>
                    <a:pt x="59" y="31"/>
                    <a:pt x="73" y="16"/>
                    <a:pt x="89" y="2"/>
                  </a:cubicBezTo>
                  <a:cubicBezTo>
                    <a:pt x="89" y="1"/>
                    <a:pt x="89" y="0"/>
                    <a:pt x="88" y="1"/>
                  </a:cubicBezTo>
                  <a:cubicBezTo>
                    <a:pt x="72" y="12"/>
                    <a:pt x="59" y="27"/>
                    <a:pt x="46" y="41"/>
                  </a:cubicBezTo>
                  <a:cubicBezTo>
                    <a:pt x="32" y="57"/>
                    <a:pt x="18" y="72"/>
                    <a:pt x="1" y="85"/>
                  </a:cubicBezTo>
                  <a:cubicBezTo>
                    <a:pt x="0" y="85"/>
                    <a:pt x="1" y="86"/>
                    <a:pt x="2" y="86"/>
                  </a:cubicBezTo>
                  <a:cubicBezTo>
                    <a:pt x="18" y="75"/>
                    <a:pt x="31" y="61"/>
                    <a:pt x="45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8" name="CustomShape 121"/>
            <p:cNvSpPr/>
            <p:nvPr/>
          </p:nvSpPr>
          <p:spPr>
            <a:xfrm>
              <a:off x="5554440" y="5368320"/>
              <a:ext cx="346680" cy="338760"/>
            </a:xfrm>
            <a:custGeom>
              <a:avLst/>
              <a:gdLst/>
              <a:ahLst/>
              <a:cxnLst/>
              <a:rect l="l" t="t" r="r" b="b"/>
              <a:pathLst>
                <a:path w="82" h="80">
                  <a:moveTo>
                    <a:pt x="39" y="39"/>
                  </a:moveTo>
                  <a:cubicBezTo>
                    <a:pt x="53" y="26"/>
                    <a:pt x="68" y="14"/>
                    <a:pt x="82" y="1"/>
                  </a:cubicBezTo>
                  <a:cubicBezTo>
                    <a:pt x="82" y="1"/>
                    <a:pt x="82" y="0"/>
                    <a:pt x="81" y="0"/>
                  </a:cubicBezTo>
                  <a:cubicBezTo>
                    <a:pt x="66" y="11"/>
                    <a:pt x="53" y="23"/>
                    <a:pt x="39" y="36"/>
                  </a:cubicBezTo>
                  <a:cubicBezTo>
                    <a:pt x="25" y="49"/>
                    <a:pt x="12" y="63"/>
                    <a:pt x="0" y="78"/>
                  </a:cubicBezTo>
                  <a:cubicBezTo>
                    <a:pt x="0" y="79"/>
                    <a:pt x="1" y="80"/>
                    <a:pt x="2" y="79"/>
                  </a:cubicBezTo>
                  <a:cubicBezTo>
                    <a:pt x="13" y="65"/>
                    <a:pt x="26" y="52"/>
                    <a:pt x="39" y="3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9" name="CustomShape 122"/>
            <p:cNvSpPr/>
            <p:nvPr/>
          </p:nvSpPr>
          <p:spPr>
            <a:xfrm>
              <a:off x="5504040" y="5322240"/>
              <a:ext cx="343440" cy="334080"/>
            </a:xfrm>
            <a:custGeom>
              <a:avLst/>
              <a:gdLst/>
              <a:ahLst/>
              <a:cxnLst/>
              <a:rect l="l" t="t" r="r" b="b"/>
              <a:pathLst>
                <a:path w="81" h="79">
                  <a:moveTo>
                    <a:pt x="41" y="42"/>
                  </a:moveTo>
                  <a:cubicBezTo>
                    <a:pt x="54" y="28"/>
                    <a:pt x="68" y="16"/>
                    <a:pt x="81" y="2"/>
                  </a:cubicBezTo>
                  <a:cubicBezTo>
                    <a:pt x="81" y="1"/>
                    <a:pt x="81" y="0"/>
                    <a:pt x="80" y="1"/>
                  </a:cubicBezTo>
                  <a:cubicBezTo>
                    <a:pt x="65" y="12"/>
                    <a:pt x="53" y="25"/>
                    <a:pt x="41" y="38"/>
                  </a:cubicBezTo>
                  <a:cubicBezTo>
                    <a:pt x="27" y="52"/>
                    <a:pt x="14" y="65"/>
                    <a:pt x="0" y="78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5" y="68"/>
                    <a:pt x="28" y="55"/>
                    <a:pt x="41" y="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0" name="CustomShape 123"/>
            <p:cNvSpPr/>
            <p:nvPr/>
          </p:nvSpPr>
          <p:spPr>
            <a:xfrm>
              <a:off x="5589360" y="5296680"/>
              <a:ext cx="232560" cy="215640"/>
            </a:xfrm>
            <a:custGeom>
              <a:avLst/>
              <a:gdLst/>
              <a:ahLst/>
              <a:cxnLst/>
              <a:rect l="l" t="t" r="r" b="b"/>
              <a:pathLst>
                <a:path w="55" h="51">
                  <a:moveTo>
                    <a:pt x="2" y="51"/>
                  </a:moveTo>
                  <a:cubicBezTo>
                    <a:pt x="21" y="36"/>
                    <a:pt x="38" y="19"/>
                    <a:pt x="54" y="2"/>
                  </a:cubicBezTo>
                  <a:cubicBezTo>
                    <a:pt x="55" y="1"/>
                    <a:pt x="54" y="0"/>
                    <a:pt x="53" y="1"/>
                  </a:cubicBezTo>
                  <a:cubicBezTo>
                    <a:pt x="35" y="16"/>
                    <a:pt x="19" y="34"/>
                    <a:pt x="1" y="50"/>
                  </a:cubicBezTo>
                  <a:cubicBezTo>
                    <a:pt x="0" y="50"/>
                    <a:pt x="1" y="51"/>
                    <a:pt x="2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1" name="CustomShape 124"/>
            <p:cNvSpPr/>
            <p:nvPr/>
          </p:nvSpPr>
          <p:spPr>
            <a:xfrm>
              <a:off x="5609880" y="5330160"/>
              <a:ext cx="114120" cy="110520"/>
            </a:xfrm>
            <a:custGeom>
              <a:avLst/>
              <a:gdLst/>
              <a:ahLst/>
              <a:cxnLst/>
              <a:rect l="l" t="t" r="r" b="b"/>
              <a:pathLst>
                <a:path w="27" h="26">
                  <a:moveTo>
                    <a:pt x="2" y="25"/>
                  </a:moveTo>
                  <a:cubicBezTo>
                    <a:pt x="10" y="18"/>
                    <a:pt x="19" y="10"/>
                    <a:pt x="26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17" y="8"/>
                    <a:pt x="9" y="16"/>
                    <a:pt x="1" y="24"/>
                  </a:cubicBezTo>
                  <a:cubicBezTo>
                    <a:pt x="0" y="25"/>
                    <a:pt x="1" y="26"/>
                    <a:pt x="2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2" name="CustomShape 125"/>
            <p:cNvSpPr/>
            <p:nvPr/>
          </p:nvSpPr>
          <p:spPr>
            <a:xfrm>
              <a:off x="4653720" y="4516920"/>
              <a:ext cx="791280" cy="703440"/>
            </a:xfrm>
            <a:custGeom>
              <a:avLst/>
              <a:gdLst/>
              <a:ahLst/>
              <a:cxnLst/>
              <a:rect l="l" t="t" r="r" b="b"/>
              <a:pathLst>
                <a:path w="187" h="166">
                  <a:moveTo>
                    <a:pt x="139" y="0"/>
                  </a:moveTo>
                  <a:cubicBezTo>
                    <a:pt x="144" y="12"/>
                    <a:pt x="150" y="23"/>
                    <a:pt x="155" y="34"/>
                  </a:cubicBezTo>
                  <a:cubicBezTo>
                    <a:pt x="162" y="51"/>
                    <a:pt x="170" y="68"/>
                    <a:pt x="177" y="86"/>
                  </a:cubicBezTo>
                  <a:cubicBezTo>
                    <a:pt x="181" y="93"/>
                    <a:pt x="184" y="100"/>
                    <a:pt x="187" y="108"/>
                  </a:cubicBezTo>
                  <a:cubicBezTo>
                    <a:pt x="151" y="147"/>
                    <a:pt x="93" y="166"/>
                    <a:pt x="39" y="162"/>
                  </a:cubicBezTo>
                  <a:cubicBezTo>
                    <a:pt x="36" y="153"/>
                    <a:pt x="33" y="144"/>
                    <a:pt x="30" y="135"/>
                  </a:cubicBezTo>
                  <a:cubicBezTo>
                    <a:pt x="20" y="105"/>
                    <a:pt x="11" y="76"/>
                    <a:pt x="0" y="48"/>
                  </a:cubicBezTo>
                  <a:cubicBezTo>
                    <a:pt x="20" y="45"/>
                    <a:pt x="39" y="40"/>
                    <a:pt x="56" y="34"/>
                  </a:cubicBezTo>
                  <a:cubicBezTo>
                    <a:pt x="82" y="25"/>
                    <a:pt x="115" y="17"/>
                    <a:pt x="139" y="0"/>
                  </a:cubicBezTo>
                  <a:close/>
                  <a:moveTo>
                    <a:pt x="128" y="84"/>
                  </a:moveTo>
                  <a:cubicBezTo>
                    <a:pt x="125" y="76"/>
                    <a:pt x="122" y="67"/>
                    <a:pt x="118" y="59"/>
                  </a:cubicBezTo>
                  <a:cubicBezTo>
                    <a:pt x="118" y="59"/>
                    <a:pt x="117" y="59"/>
                    <a:pt x="117" y="60"/>
                  </a:cubicBezTo>
                  <a:cubicBezTo>
                    <a:pt x="120" y="68"/>
                    <a:pt x="123" y="76"/>
                    <a:pt x="126" y="84"/>
                  </a:cubicBezTo>
                  <a:cubicBezTo>
                    <a:pt x="127" y="85"/>
                    <a:pt x="128" y="85"/>
                    <a:pt x="128" y="84"/>
                  </a:cubicBezTo>
                  <a:close/>
                  <a:moveTo>
                    <a:pt x="125" y="98"/>
                  </a:moveTo>
                  <a:cubicBezTo>
                    <a:pt x="118" y="81"/>
                    <a:pt x="112" y="63"/>
                    <a:pt x="104" y="47"/>
                  </a:cubicBezTo>
                  <a:cubicBezTo>
                    <a:pt x="104" y="47"/>
                    <a:pt x="103" y="47"/>
                    <a:pt x="104" y="47"/>
                  </a:cubicBezTo>
                  <a:cubicBezTo>
                    <a:pt x="109" y="65"/>
                    <a:pt x="116" y="82"/>
                    <a:pt x="124" y="98"/>
                  </a:cubicBezTo>
                  <a:cubicBezTo>
                    <a:pt x="124" y="99"/>
                    <a:pt x="125" y="98"/>
                    <a:pt x="125" y="98"/>
                  </a:cubicBezTo>
                  <a:close/>
                  <a:moveTo>
                    <a:pt x="129" y="128"/>
                  </a:moveTo>
                  <a:cubicBezTo>
                    <a:pt x="123" y="115"/>
                    <a:pt x="118" y="101"/>
                    <a:pt x="113" y="88"/>
                  </a:cubicBezTo>
                  <a:cubicBezTo>
                    <a:pt x="109" y="75"/>
                    <a:pt x="105" y="61"/>
                    <a:pt x="98" y="49"/>
                  </a:cubicBezTo>
                  <a:cubicBezTo>
                    <a:pt x="98" y="49"/>
                    <a:pt x="97" y="49"/>
                    <a:pt x="97" y="50"/>
                  </a:cubicBezTo>
                  <a:cubicBezTo>
                    <a:pt x="102" y="64"/>
                    <a:pt x="107" y="77"/>
                    <a:pt x="112" y="90"/>
                  </a:cubicBezTo>
                  <a:cubicBezTo>
                    <a:pt x="117" y="103"/>
                    <a:pt x="121" y="117"/>
                    <a:pt x="128" y="129"/>
                  </a:cubicBezTo>
                  <a:cubicBezTo>
                    <a:pt x="128" y="129"/>
                    <a:pt x="129" y="129"/>
                    <a:pt x="129" y="128"/>
                  </a:cubicBezTo>
                  <a:close/>
                  <a:moveTo>
                    <a:pt x="117" y="132"/>
                  </a:moveTo>
                  <a:cubicBezTo>
                    <a:pt x="114" y="118"/>
                    <a:pt x="109" y="104"/>
                    <a:pt x="103" y="91"/>
                  </a:cubicBezTo>
                  <a:cubicBezTo>
                    <a:pt x="98" y="78"/>
                    <a:pt x="92" y="65"/>
                    <a:pt x="86" y="53"/>
                  </a:cubicBezTo>
                  <a:cubicBezTo>
                    <a:pt x="86" y="52"/>
                    <a:pt x="85" y="53"/>
                    <a:pt x="85" y="53"/>
                  </a:cubicBezTo>
                  <a:cubicBezTo>
                    <a:pt x="90" y="67"/>
                    <a:pt x="97" y="80"/>
                    <a:pt x="102" y="93"/>
                  </a:cubicBezTo>
                  <a:cubicBezTo>
                    <a:pt x="108" y="106"/>
                    <a:pt x="112" y="119"/>
                    <a:pt x="116" y="133"/>
                  </a:cubicBezTo>
                  <a:cubicBezTo>
                    <a:pt x="116" y="133"/>
                    <a:pt x="117" y="133"/>
                    <a:pt x="117" y="132"/>
                  </a:cubicBezTo>
                  <a:close/>
                  <a:moveTo>
                    <a:pt x="107" y="135"/>
                  </a:moveTo>
                  <a:cubicBezTo>
                    <a:pt x="100" y="121"/>
                    <a:pt x="95" y="106"/>
                    <a:pt x="90" y="91"/>
                  </a:cubicBezTo>
                  <a:cubicBezTo>
                    <a:pt x="86" y="77"/>
                    <a:pt x="82" y="62"/>
                    <a:pt x="74" y="49"/>
                  </a:cubicBezTo>
                  <a:cubicBezTo>
                    <a:pt x="74" y="49"/>
                    <a:pt x="73" y="49"/>
                    <a:pt x="73" y="50"/>
                  </a:cubicBezTo>
                  <a:cubicBezTo>
                    <a:pt x="79" y="65"/>
                    <a:pt x="84" y="80"/>
                    <a:pt x="89" y="95"/>
                  </a:cubicBezTo>
                  <a:cubicBezTo>
                    <a:pt x="94" y="109"/>
                    <a:pt x="99" y="123"/>
                    <a:pt x="107" y="136"/>
                  </a:cubicBezTo>
                  <a:cubicBezTo>
                    <a:pt x="107" y="136"/>
                    <a:pt x="108" y="136"/>
                    <a:pt x="107" y="135"/>
                  </a:cubicBezTo>
                  <a:close/>
                  <a:moveTo>
                    <a:pt x="95" y="140"/>
                  </a:moveTo>
                  <a:cubicBezTo>
                    <a:pt x="83" y="110"/>
                    <a:pt x="76" y="78"/>
                    <a:pt x="62" y="49"/>
                  </a:cubicBezTo>
                  <a:cubicBezTo>
                    <a:pt x="62" y="49"/>
                    <a:pt x="61" y="49"/>
                    <a:pt x="61" y="50"/>
                  </a:cubicBezTo>
                  <a:cubicBezTo>
                    <a:pt x="67" y="65"/>
                    <a:pt x="72" y="80"/>
                    <a:pt x="77" y="95"/>
                  </a:cubicBezTo>
                  <a:cubicBezTo>
                    <a:pt x="82" y="110"/>
                    <a:pt x="87" y="125"/>
                    <a:pt x="94" y="140"/>
                  </a:cubicBezTo>
                  <a:cubicBezTo>
                    <a:pt x="94" y="141"/>
                    <a:pt x="95" y="140"/>
                    <a:pt x="95" y="140"/>
                  </a:cubicBezTo>
                  <a:close/>
                  <a:moveTo>
                    <a:pt x="81" y="146"/>
                  </a:moveTo>
                  <a:cubicBezTo>
                    <a:pt x="76" y="131"/>
                    <a:pt x="71" y="115"/>
                    <a:pt x="67" y="100"/>
                  </a:cubicBezTo>
                  <a:cubicBezTo>
                    <a:pt x="63" y="85"/>
                    <a:pt x="59" y="69"/>
                    <a:pt x="52" y="54"/>
                  </a:cubicBezTo>
                  <a:cubicBezTo>
                    <a:pt x="52" y="54"/>
                    <a:pt x="51" y="54"/>
                    <a:pt x="51" y="55"/>
                  </a:cubicBezTo>
                  <a:cubicBezTo>
                    <a:pt x="56" y="70"/>
                    <a:pt x="61" y="85"/>
                    <a:pt x="65" y="101"/>
                  </a:cubicBezTo>
                  <a:cubicBezTo>
                    <a:pt x="70" y="116"/>
                    <a:pt x="74" y="131"/>
                    <a:pt x="80" y="146"/>
                  </a:cubicBezTo>
                  <a:cubicBezTo>
                    <a:pt x="80" y="147"/>
                    <a:pt x="81" y="146"/>
                    <a:pt x="81" y="146"/>
                  </a:cubicBezTo>
                  <a:close/>
                  <a:moveTo>
                    <a:pt x="39" y="50"/>
                  </a:moveTo>
                  <a:cubicBezTo>
                    <a:pt x="39" y="50"/>
                    <a:pt x="38" y="50"/>
                    <a:pt x="38" y="51"/>
                  </a:cubicBezTo>
                  <a:cubicBezTo>
                    <a:pt x="42" y="68"/>
                    <a:pt x="48" y="84"/>
                    <a:pt x="53" y="101"/>
                  </a:cubicBezTo>
                  <a:cubicBezTo>
                    <a:pt x="58" y="118"/>
                    <a:pt x="63" y="134"/>
                    <a:pt x="70" y="151"/>
                  </a:cubicBezTo>
                  <a:cubicBezTo>
                    <a:pt x="70" y="151"/>
                    <a:pt x="71" y="151"/>
                    <a:pt x="71" y="150"/>
                  </a:cubicBezTo>
                  <a:cubicBezTo>
                    <a:pt x="64" y="134"/>
                    <a:pt x="59" y="117"/>
                    <a:pt x="55" y="100"/>
                  </a:cubicBezTo>
                  <a:cubicBezTo>
                    <a:pt x="50" y="84"/>
                    <a:pt x="46" y="66"/>
                    <a:pt x="39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3" name="CustomShape 126"/>
            <p:cNvSpPr/>
            <p:nvPr/>
          </p:nvSpPr>
          <p:spPr>
            <a:xfrm>
              <a:off x="4653720" y="4712040"/>
              <a:ext cx="791280" cy="508680"/>
            </a:xfrm>
            <a:custGeom>
              <a:avLst/>
              <a:gdLst/>
              <a:ahLst/>
              <a:cxnLst/>
              <a:rect l="l" t="t" r="r" b="b"/>
              <a:pathLst>
                <a:path w="187" h="120">
                  <a:moveTo>
                    <a:pt x="8" y="0"/>
                  </a:moveTo>
                  <a:cubicBezTo>
                    <a:pt x="16" y="19"/>
                    <a:pt x="37" y="68"/>
                    <a:pt x="53" y="56"/>
                  </a:cubicBezTo>
                  <a:cubicBezTo>
                    <a:pt x="58" y="73"/>
                    <a:pt x="63" y="89"/>
                    <a:pt x="70" y="105"/>
                  </a:cubicBezTo>
                  <a:cubicBezTo>
                    <a:pt x="70" y="105"/>
                    <a:pt x="71" y="105"/>
                    <a:pt x="71" y="104"/>
                  </a:cubicBezTo>
                  <a:cubicBezTo>
                    <a:pt x="64" y="88"/>
                    <a:pt x="59" y="72"/>
                    <a:pt x="55" y="55"/>
                  </a:cubicBezTo>
                  <a:cubicBezTo>
                    <a:pt x="55" y="54"/>
                    <a:pt x="56" y="53"/>
                    <a:pt x="57" y="52"/>
                  </a:cubicBezTo>
                  <a:cubicBezTo>
                    <a:pt x="61" y="59"/>
                    <a:pt x="65" y="66"/>
                    <a:pt x="70" y="72"/>
                  </a:cubicBezTo>
                  <a:cubicBezTo>
                    <a:pt x="73" y="81"/>
                    <a:pt x="76" y="91"/>
                    <a:pt x="80" y="100"/>
                  </a:cubicBezTo>
                  <a:cubicBezTo>
                    <a:pt x="80" y="101"/>
                    <a:pt x="81" y="100"/>
                    <a:pt x="81" y="100"/>
                  </a:cubicBezTo>
                  <a:cubicBezTo>
                    <a:pt x="78" y="91"/>
                    <a:pt x="75" y="83"/>
                    <a:pt x="73" y="74"/>
                  </a:cubicBezTo>
                  <a:cubicBezTo>
                    <a:pt x="78" y="79"/>
                    <a:pt x="84" y="83"/>
                    <a:pt x="90" y="86"/>
                  </a:cubicBezTo>
                  <a:cubicBezTo>
                    <a:pt x="91" y="89"/>
                    <a:pt x="93" y="91"/>
                    <a:pt x="94" y="94"/>
                  </a:cubicBezTo>
                  <a:cubicBezTo>
                    <a:pt x="94" y="95"/>
                    <a:pt x="95" y="94"/>
                    <a:pt x="95" y="94"/>
                  </a:cubicBezTo>
                  <a:cubicBezTo>
                    <a:pt x="94" y="91"/>
                    <a:pt x="93" y="89"/>
                    <a:pt x="92" y="86"/>
                  </a:cubicBezTo>
                  <a:cubicBezTo>
                    <a:pt x="96" y="88"/>
                    <a:pt x="101" y="88"/>
                    <a:pt x="105" y="88"/>
                  </a:cubicBezTo>
                  <a:cubicBezTo>
                    <a:pt x="106" y="89"/>
                    <a:pt x="106" y="89"/>
                    <a:pt x="107" y="90"/>
                  </a:cubicBezTo>
                  <a:cubicBezTo>
                    <a:pt x="107" y="90"/>
                    <a:pt x="108" y="90"/>
                    <a:pt x="107" y="89"/>
                  </a:cubicBezTo>
                  <a:cubicBezTo>
                    <a:pt x="107" y="89"/>
                    <a:pt x="107" y="88"/>
                    <a:pt x="107" y="88"/>
                  </a:cubicBezTo>
                  <a:cubicBezTo>
                    <a:pt x="109" y="88"/>
                    <a:pt x="112" y="87"/>
                    <a:pt x="115" y="8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5" y="86"/>
                    <a:pt x="116" y="86"/>
                    <a:pt x="116" y="87"/>
                  </a:cubicBezTo>
                  <a:cubicBezTo>
                    <a:pt x="116" y="87"/>
                    <a:pt x="117" y="87"/>
                    <a:pt x="117" y="86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20" y="84"/>
                    <a:pt x="124" y="83"/>
                    <a:pt x="127" y="81"/>
                  </a:cubicBezTo>
                  <a:cubicBezTo>
                    <a:pt x="127" y="82"/>
                    <a:pt x="127" y="82"/>
                    <a:pt x="128" y="83"/>
                  </a:cubicBezTo>
                  <a:cubicBezTo>
                    <a:pt x="128" y="83"/>
                    <a:pt x="129" y="83"/>
                    <a:pt x="129" y="82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39" y="75"/>
                    <a:pt x="149" y="66"/>
                    <a:pt x="158" y="57"/>
                  </a:cubicBezTo>
                  <a:cubicBezTo>
                    <a:pt x="165" y="51"/>
                    <a:pt x="171" y="44"/>
                    <a:pt x="176" y="36"/>
                  </a:cubicBezTo>
                  <a:cubicBezTo>
                    <a:pt x="176" y="37"/>
                    <a:pt x="177" y="38"/>
                    <a:pt x="177" y="40"/>
                  </a:cubicBezTo>
                  <a:cubicBezTo>
                    <a:pt x="181" y="47"/>
                    <a:pt x="184" y="54"/>
                    <a:pt x="187" y="62"/>
                  </a:cubicBezTo>
                  <a:cubicBezTo>
                    <a:pt x="151" y="101"/>
                    <a:pt x="93" y="120"/>
                    <a:pt x="39" y="116"/>
                  </a:cubicBezTo>
                  <a:cubicBezTo>
                    <a:pt x="36" y="107"/>
                    <a:pt x="33" y="98"/>
                    <a:pt x="30" y="89"/>
                  </a:cubicBezTo>
                  <a:cubicBezTo>
                    <a:pt x="20" y="59"/>
                    <a:pt x="11" y="30"/>
                    <a:pt x="0" y="2"/>
                  </a:cubicBezTo>
                  <a:cubicBezTo>
                    <a:pt x="3" y="1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4" name="CustomShape 127"/>
            <p:cNvSpPr/>
            <p:nvPr/>
          </p:nvSpPr>
          <p:spPr>
            <a:xfrm>
              <a:off x="4628160" y="4487040"/>
              <a:ext cx="847080" cy="741960"/>
            </a:xfrm>
            <a:custGeom>
              <a:avLst/>
              <a:gdLst/>
              <a:ahLst/>
              <a:cxnLst/>
              <a:rect l="l" t="t" r="r" b="b"/>
              <a:pathLst>
                <a:path w="200" h="175">
                  <a:moveTo>
                    <a:pt x="4" y="49"/>
                  </a:moveTo>
                  <a:cubicBezTo>
                    <a:pt x="23" y="47"/>
                    <a:pt x="42" y="42"/>
                    <a:pt x="60" y="36"/>
                  </a:cubicBezTo>
                  <a:cubicBezTo>
                    <a:pt x="87" y="27"/>
                    <a:pt x="119" y="19"/>
                    <a:pt x="144" y="3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5" y="14"/>
                    <a:pt x="159" y="24"/>
                    <a:pt x="164" y="35"/>
                  </a:cubicBezTo>
                  <a:cubicBezTo>
                    <a:pt x="172" y="52"/>
                    <a:pt x="179" y="69"/>
                    <a:pt x="187" y="87"/>
                  </a:cubicBezTo>
                  <a:cubicBezTo>
                    <a:pt x="190" y="94"/>
                    <a:pt x="194" y="102"/>
                    <a:pt x="197" y="110"/>
                  </a:cubicBezTo>
                  <a:cubicBezTo>
                    <a:pt x="200" y="115"/>
                    <a:pt x="200" y="115"/>
                    <a:pt x="200" y="115"/>
                  </a:cubicBezTo>
                  <a:cubicBezTo>
                    <a:pt x="195" y="121"/>
                    <a:pt x="195" y="121"/>
                    <a:pt x="195" y="121"/>
                  </a:cubicBezTo>
                  <a:cubicBezTo>
                    <a:pt x="169" y="149"/>
                    <a:pt x="129" y="165"/>
                    <a:pt x="92" y="171"/>
                  </a:cubicBezTo>
                  <a:cubicBezTo>
                    <a:pt x="78" y="174"/>
                    <a:pt x="62" y="175"/>
                    <a:pt x="47" y="174"/>
                  </a:cubicBezTo>
                  <a:cubicBezTo>
                    <a:pt x="41" y="174"/>
                    <a:pt x="41" y="174"/>
                    <a:pt x="41" y="174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6" y="160"/>
                    <a:pt x="34" y="152"/>
                    <a:pt x="31" y="143"/>
                  </a:cubicBezTo>
                  <a:cubicBezTo>
                    <a:pt x="22" y="114"/>
                    <a:pt x="11" y="85"/>
                    <a:pt x="2" y="55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4" y="49"/>
                  </a:lnTo>
                  <a:close/>
                  <a:moveTo>
                    <a:pt x="36" y="142"/>
                  </a:moveTo>
                  <a:cubicBezTo>
                    <a:pt x="39" y="151"/>
                    <a:pt x="42" y="160"/>
                    <a:pt x="45" y="169"/>
                  </a:cubicBezTo>
                  <a:cubicBezTo>
                    <a:pt x="99" y="173"/>
                    <a:pt x="157" y="154"/>
                    <a:pt x="193" y="115"/>
                  </a:cubicBezTo>
                  <a:cubicBezTo>
                    <a:pt x="190" y="107"/>
                    <a:pt x="187" y="100"/>
                    <a:pt x="183" y="93"/>
                  </a:cubicBezTo>
                  <a:cubicBezTo>
                    <a:pt x="176" y="75"/>
                    <a:pt x="168" y="58"/>
                    <a:pt x="161" y="41"/>
                  </a:cubicBezTo>
                  <a:cubicBezTo>
                    <a:pt x="156" y="30"/>
                    <a:pt x="150" y="19"/>
                    <a:pt x="145" y="7"/>
                  </a:cubicBezTo>
                  <a:cubicBezTo>
                    <a:pt x="121" y="24"/>
                    <a:pt x="88" y="32"/>
                    <a:pt x="62" y="41"/>
                  </a:cubicBezTo>
                  <a:cubicBezTo>
                    <a:pt x="45" y="47"/>
                    <a:pt x="26" y="52"/>
                    <a:pt x="6" y="55"/>
                  </a:cubicBezTo>
                  <a:cubicBezTo>
                    <a:pt x="17" y="83"/>
                    <a:pt x="26" y="112"/>
                    <a:pt x="36" y="1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5" name="CustomShape 128"/>
            <p:cNvSpPr/>
            <p:nvPr/>
          </p:nvSpPr>
          <p:spPr>
            <a:xfrm>
              <a:off x="4815360" y="4729320"/>
              <a:ext cx="138960" cy="428040"/>
            </a:xfrm>
            <a:custGeom>
              <a:avLst/>
              <a:gdLst/>
              <a:ahLst/>
              <a:cxnLst/>
              <a:rect l="l" t="t" r="r" b="b"/>
              <a:pathLst>
                <a:path w="33" h="101">
                  <a:moveTo>
                    <a:pt x="33" y="100"/>
                  </a:moveTo>
                  <a:cubicBezTo>
                    <a:pt x="33" y="101"/>
                    <a:pt x="32" y="101"/>
                    <a:pt x="32" y="101"/>
                  </a:cubicBezTo>
                  <a:cubicBezTo>
                    <a:pt x="25" y="84"/>
                    <a:pt x="20" y="68"/>
                    <a:pt x="15" y="51"/>
                  </a:cubicBezTo>
                  <a:cubicBezTo>
                    <a:pt x="10" y="34"/>
                    <a:pt x="4" y="18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6"/>
                    <a:pt x="12" y="34"/>
                    <a:pt x="17" y="50"/>
                  </a:cubicBezTo>
                  <a:cubicBezTo>
                    <a:pt x="21" y="67"/>
                    <a:pt x="26" y="84"/>
                    <a:pt x="33" y="10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6" name="CustomShape 129"/>
            <p:cNvSpPr/>
            <p:nvPr/>
          </p:nvSpPr>
          <p:spPr>
            <a:xfrm>
              <a:off x="4869360" y="4745520"/>
              <a:ext cx="128160" cy="394560"/>
            </a:xfrm>
            <a:custGeom>
              <a:avLst/>
              <a:gdLst/>
              <a:ahLst/>
              <a:cxnLst/>
              <a:rect l="l" t="t" r="r" b="b"/>
              <a:pathLst>
                <a:path w="30" h="93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8" y="15"/>
                    <a:pt x="12" y="31"/>
                    <a:pt x="16" y="46"/>
                  </a:cubicBezTo>
                  <a:cubicBezTo>
                    <a:pt x="20" y="61"/>
                    <a:pt x="25" y="77"/>
                    <a:pt x="30" y="92"/>
                  </a:cubicBezTo>
                  <a:cubicBezTo>
                    <a:pt x="30" y="92"/>
                    <a:pt x="29" y="93"/>
                    <a:pt x="29" y="92"/>
                  </a:cubicBezTo>
                  <a:cubicBezTo>
                    <a:pt x="23" y="77"/>
                    <a:pt x="19" y="62"/>
                    <a:pt x="14" y="47"/>
                  </a:cubicBezTo>
                  <a:cubicBezTo>
                    <a:pt x="10" y="31"/>
                    <a:pt x="5" y="16"/>
                    <a:pt x="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7" name="CustomShape 130"/>
            <p:cNvSpPr/>
            <p:nvPr/>
          </p:nvSpPr>
          <p:spPr>
            <a:xfrm>
              <a:off x="4911840" y="4724640"/>
              <a:ext cx="143640" cy="389880"/>
            </a:xfrm>
            <a:custGeom>
              <a:avLst/>
              <a:gdLst/>
              <a:ahLst/>
              <a:cxnLst/>
              <a:rect l="l" t="t" r="r" b="b"/>
              <a:pathLst>
                <a:path w="34" h="92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29"/>
                    <a:pt x="22" y="61"/>
                    <a:pt x="34" y="91"/>
                  </a:cubicBezTo>
                  <a:cubicBezTo>
                    <a:pt x="34" y="91"/>
                    <a:pt x="33" y="92"/>
                    <a:pt x="33" y="91"/>
                  </a:cubicBezTo>
                  <a:cubicBezTo>
                    <a:pt x="26" y="76"/>
                    <a:pt x="21" y="61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8" name="CustomShape 131"/>
            <p:cNvSpPr/>
            <p:nvPr/>
          </p:nvSpPr>
          <p:spPr>
            <a:xfrm>
              <a:off x="4962600" y="4724640"/>
              <a:ext cx="148320" cy="369360"/>
            </a:xfrm>
            <a:custGeom>
              <a:avLst/>
              <a:gdLst/>
              <a:ahLst/>
              <a:cxnLst/>
              <a:rect l="l" t="t" r="r" b="b"/>
              <a:pathLst>
                <a:path w="35" h="87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3"/>
                    <a:pt x="13" y="28"/>
                    <a:pt x="17" y="42"/>
                  </a:cubicBezTo>
                  <a:cubicBezTo>
                    <a:pt x="22" y="57"/>
                    <a:pt x="27" y="72"/>
                    <a:pt x="34" y="86"/>
                  </a:cubicBezTo>
                  <a:cubicBezTo>
                    <a:pt x="35" y="87"/>
                    <a:pt x="34" y="87"/>
                    <a:pt x="34" y="87"/>
                  </a:cubicBezTo>
                  <a:cubicBezTo>
                    <a:pt x="26" y="74"/>
                    <a:pt x="21" y="60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9" name="CustomShape 132"/>
            <p:cNvSpPr/>
            <p:nvPr/>
          </p:nvSpPr>
          <p:spPr>
            <a:xfrm>
              <a:off x="5013000" y="4737600"/>
              <a:ext cx="135720" cy="343440"/>
            </a:xfrm>
            <a:custGeom>
              <a:avLst/>
              <a:gdLst/>
              <a:ahLst/>
              <a:cxnLst/>
              <a:rect l="l" t="t" r="r" b="b"/>
              <a:pathLst>
                <a:path w="32" h="81">
                  <a:moveTo>
                    <a:pt x="17" y="41"/>
                  </a:moveTo>
                  <a:cubicBezTo>
                    <a:pt x="12" y="28"/>
                    <a:pt x="5" y="15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7" y="13"/>
                    <a:pt x="13" y="26"/>
                    <a:pt x="18" y="39"/>
                  </a:cubicBezTo>
                  <a:cubicBezTo>
                    <a:pt x="24" y="52"/>
                    <a:pt x="29" y="66"/>
                    <a:pt x="32" y="80"/>
                  </a:cubicBezTo>
                  <a:cubicBezTo>
                    <a:pt x="32" y="81"/>
                    <a:pt x="31" y="81"/>
                    <a:pt x="31" y="81"/>
                  </a:cubicBezTo>
                  <a:cubicBezTo>
                    <a:pt x="27" y="67"/>
                    <a:pt x="23" y="54"/>
                    <a:pt x="17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0" name="CustomShape 133"/>
            <p:cNvSpPr/>
            <p:nvPr/>
          </p:nvSpPr>
          <p:spPr>
            <a:xfrm>
              <a:off x="5063760" y="4724640"/>
              <a:ext cx="135720" cy="339120"/>
            </a:xfrm>
            <a:custGeom>
              <a:avLst/>
              <a:gdLst/>
              <a:ahLst/>
              <a:cxnLst/>
              <a:rect l="l" t="t" r="r" b="b"/>
              <a:pathLst>
                <a:path w="32" h="80">
                  <a:moveTo>
                    <a:pt x="15" y="41"/>
                  </a:moveTo>
                  <a:cubicBezTo>
                    <a:pt x="10" y="28"/>
                    <a:pt x="5" y="15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2"/>
                    <a:pt x="12" y="26"/>
                    <a:pt x="16" y="39"/>
                  </a:cubicBezTo>
                  <a:cubicBezTo>
                    <a:pt x="21" y="52"/>
                    <a:pt x="26" y="66"/>
                    <a:pt x="32" y="79"/>
                  </a:cubicBezTo>
                  <a:cubicBezTo>
                    <a:pt x="32" y="80"/>
                    <a:pt x="31" y="80"/>
                    <a:pt x="31" y="80"/>
                  </a:cubicBezTo>
                  <a:cubicBezTo>
                    <a:pt x="24" y="68"/>
                    <a:pt x="20" y="54"/>
                    <a:pt x="15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1" name="CustomShape 134"/>
            <p:cNvSpPr/>
            <p:nvPr/>
          </p:nvSpPr>
          <p:spPr>
            <a:xfrm>
              <a:off x="5089320" y="4716720"/>
              <a:ext cx="93240" cy="220320"/>
            </a:xfrm>
            <a:custGeom>
              <a:avLst/>
              <a:gdLst/>
              <a:ahLst/>
              <a:cxnLst/>
              <a:rect l="l" t="t" r="r" b="b"/>
              <a:pathLst>
                <a:path w="22" h="52">
                  <a:moveTo>
                    <a:pt x="21" y="51"/>
                  </a:moveTo>
                  <a:cubicBezTo>
                    <a:pt x="13" y="35"/>
                    <a:pt x="6" y="18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6"/>
                    <a:pt x="15" y="34"/>
                    <a:pt x="22" y="51"/>
                  </a:cubicBezTo>
                  <a:cubicBezTo>
                    <a:pt x="22" y="51"/>
                    <a:pt x="21" y="52"/>
                    <a:pt x="21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2" name="CustomShape 135"/>
            <p:cNvSpPr/>
            <p:nvPr/>
          </p:nvSpPr>
          <p:spPr>
            <a:xfrm>
              <a:off x="5149080" y="4767120"/>
              <a:ext cx="45720" cy="109440"/>
            </a:xfrm>
            <a:custGeom>
              <a:avLst/>
              <a:gdLst/>
              <a:ahLst/>
              <a:cxnLst/>
              <a:rect l="l" t="t" r="r" b="b"/>
              <a:pathLst>
                <a:path w="11" h="26">
                  <a:moveTo>
                    <a:pt x="9" y="25"/>
                  </a:moveTo>
                  <a:cubicBezTo>
                    <a:pt x="6" y="17"/>
                    <a:pt x="3" y="9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5" y="8"/>
                    <a:pt x="8" y="17"/>
                    <a:pt x="11" y="25"/>
                  </a:cubicBezTo>
                  <a:cubicBezTo>
                    <a:pt x="11" y="26"/>
                    <a:pt x="10" y="26"/>
                    <a:pt x="9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3" name="CustomShape 136"/>
            <p:cNvSpPr/>
            <p:nvPr/>
          </p:nvSpPr>
          <p:spPr>
            <a:xfrm>
              <a:off x="5855400" y="342720"/>
              <a:ext cx="199440" cy="295920"/>
            </a:xfrm>
            <a:custGeom>
              <a:avLst/>
              <a:gdLst/>
              <a:ahLst/>
              <a:cxnLst/>
              <a:rect l="l" t="t" r="r" b="b"/>
              <a:pathLst>
                <a:path w="47" h="70">
                  <a:moveTo>
                    <a:pt x="10" y="8"/>
                  </a:moveTo>
                  <a:cubicBezTo>
                    <a:pt x="9" y="7"/>
                    <a:pt x="11" y="7"/>
                    <a:pt x="12" y="7"/>
                  </a:cubicBezTo>
                  <a:cubicBezTo>
                    <a:pt x="22" y="24"/>
                    <a:pt x="30" y="44"/>
                    <a:pt x="33" y="64"/>
                  </a:cubicBezTo>
                  <a:cubicBezTo>
                    <a:pt x="47" y="39"/>
                    <a:pt x="30" y="14"/>
                    <a:pt x="7" y="0"/>
                  </a:cubicBezTo>
                  <a:cubicBezTo>
                    <a:pt x="0" y="28"/>
                    <a:pt x="12" y="48"/>
                    <a:pt x="29" y="70"/>
                  </a:cubicBezTo>
                  <a:cubicBezTo>
                    <a:pt x="26" y="48"/>
                    <a:pt x="17" y="29"/>
                    <a:pt x="10" y="8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4" name="CustomShape 137"/>
            <p:cNvSpPr/>
            <p:nvPr/>
          </p:nvSpPr>
          <p:spPr>
            <a:xfrm>
              <a:off x="5754240" y="605880"/>
              <a:ext cx="168840" cy="83520"/>
            </a:xfrm>
            <a:custGeom>
              <a:avLst/>
              <a:gdLst/>
              <a:ahLst/>
              <a:cxnLst/>
              <a:rect l="l" t="t" r="r" b="b"/>
              <a:pathLst>
                <a:path w="40" h="20">
                  <a:moveTo>
                    <a:pt x="23" y="5"/>
                  </a:moveTo>
                  <a:cubicBezTo>
                    <a:pt x="18" y="3"/>
                    <a:pt x="13" y="0"/>
                    <a:pt x="8" y="1"/>
                  </a:cubicBezTo>
                  <a:cubicBezTo>
                    <a:pt x="4" y="1"/>
                    <a:pt x="2" y="3"/>
                    <a:pt x="0" y="6"/>
                  </a:cubicBezTo>
                  <a:cubicBezTo>
                    <a:pt x="13" y="3"/>
                    <a:pt x="30" y="11"/>
                    <a:pt x="40" y="20"/>
                  </a:cubicBezTo>
                  <a:cubicBezTo>
                    <a:pt x="36" y="14"/>
                    <a:pt x="30" y="9"/>
                    <a:pt x="23" y="5"/>
                  </a:cubicBezTo>
                  <a:close/>
                </a:path>
              </a:pathLst>
            </a:custGeom>
            <a:solidFill>
              <a:srgbClr val="E282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5" name="CustomShape 138"/>
            <p:cNvSpPr/>
            <p:nvPr/>
          </p:nvSpPr>
          <p:spPr>
            <a:xfrm>
              <a:off x="5829840" y="829800"/>
              <a:ext cx="50400" cy="59760"/>
            </a:xfrm>
            <a:custGeom>
              <a:avLst/>
              <a:gdLst/>
              <a:ahLst/>
              <a:cxnLst/>
              <a:rect l="l" t="t" r="r" b="b"/>
              <a:pathLst>
                <a:path w="12" h="14">
                  <a:moveTo>
                    <a:pt x="10" y="5"/>
                  </a:moveTo>
                  <a:cubicBezTo>
                    <a:pt x="9" y="3"/>
                    <a:pt x="7" y="2"/>
                    <a:pt x="5" y="1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10"/>
                    <a:pt x="0" y="14"/>
                    <a:pt x="3" y="14"/>
                  </a:cubicBezTo>
                  <a:cubicBezTo>
                    <a:pt x="7" y="13"/>
                    <a:pt x="12" y="9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6" name="CustomShape 139"/>
            <p:cNvSpPr/>
            <p:nvPr/>
          </p:nvSpPr>
          <p:spPr>
            <a:xfrm>
              <a:off x="5754240" y="646920"/>
              <a:ext cx="533160" cy="518400"/>
            </a:xfrm>
            <a:custGeom>
              <a:avLst/>
              <a:gdLst/>
              <a:ahLst/>
              <a:cxnLst/>
              <a:rect l="l" t="t" r="r" b="b"/>
              <a:pathLst>
                <a:path w="126" h="122">
                  <a:moveTo>
                    <a:pt x="88" y="2"/>
                  </a:moveTo>
                  <a:cubicBezTo>
                    <a:pt x="74" y="0"/>
                    <a:pt x="64" y="8"/>
                    <a:pt x="54" y="17"/>
                  </a:cubicBezTo>
                  <a:cubicBezTo>
                    <a:pt x="57" y="17"/>
                    <a:pt x="60" y="18"/>
                    <a:pt x="62" y="20"/>
                  </a:cubicBezTo>
                  <a:cubicBezTo>
                    <a:pt x="64" y="21"/>
                    <a:pt x="63" y="23"/>
                    <a:pt x="61" y="23"/>
                  </a:cubicBezTo>
                  <a:cubicBezTo>
                    <a:pt x="57" y="22"/>
                    <a:pt x="52" y="21"/>
                    <a:pt x="47" y="21"/>
                  </a:cubicBezTo>
                  <a:cubicBezTo>
                    <a:pt x="46" y="21"/>
                    <a:pt x="46" y="21"/>
                    <a:pt x="45" y="21"/>
                  </a:cubicBezTo>
                  <a:cubicBezTo>
                    <a:pt x="33" y="21"/>
                    <a:pt x="21" y="24"/>
                    <a:pt x="12" y="35"/>
                  </a:cubicBezTo>
                  <a:cubicBezTo>
                    <a:pt x="0" y="50"/>
                    <a:pt x="4" y="69"/>
                    <a:pt x="14" y="84"/>
                  </a:cubicBezTo>
                  <a:cubicBezTo>
                    <a:pt x="23" y="97"/>
                    <a:pt x="37" y="112"/>
                    <a:pt x="53" y="116"/>
                  </a:cubicBezTo>
                  <a:cubicBezTo>
                    <a:pt x="76" y="122"/>
                    <a:pt x="85" y="105"/>
                    <a:pt x="88" y="85"/>
                  </a:cubicBezTo>
                  <a:cubicBezTo>
                    <a:pt x="89" y="83"/>
                    <a:pt x="93" y="83"/>
                    <a:pt x="93" y="86"/>
                  </a:cubicBezTo>
                  <a:cubicBezTo>
                    <a:pt x="93" y="89"/>
                    <a:pt x="93" y="91"/>
                    <a:pt x="92" y="94"/>
                  </a:cubicBezTo>
                  <a:cubicBezTo>
                    <a:pt x="110" y="92"/>
                    <a:pt x="124" y="84"/>
                    <a:pt x="125" y="64"/>
                  </a:cubicBezTo>
                  <a:cubicBezTo>
                    <a:pt x="126" y="51"/>
                    <a:pt x="123" y="37"/>
                    <a:pt x="116" y="26"/>
                  </a:cubicBezTo>
                  <a:cubicBezTo>
                    <a:pt x="110" y="16"/>
                    <a:pt x="101" y="5"/>
                    <a:pt x="88" y="2"/>
                  </a:cubicBezTo>
                  <a:close/>
                  <a:moveTo>
                    <a:pt x="19" y="41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4" y="40"/>
                    <a:pt x="29" y="44"/>
                    <a:pt x="31" y="48"/>
                  </a:cubicBezTo>
                  <a:cubicBezTo>
                    <a:pt x="33" y="53"/>
                    <a:pt x="28" y="59"/>
                    <a:pt x="23" y="60"/>
                  </a:cubicBezTo>
                  <a:cubicBezTo>
                    <a:pt x="12" y="61"/>
                    <a:pt x="13" y="45"/>
                    <a:pt x="19" y="41"/>
                  </a:cubicBezTo>
                  <a:close/>
                  <a:moveTo>
                    <a:pt x="37" y="91"/>
                  </a:moveTo>
                  <a:cubicBezTo>
                    <a:pt x="35" y="96"/>
                    <a:pt x="27" y="87"/>
                    <a:pt x="26" y="85"/>
                  </a:cubicBezTo>
                  <a:cubicBezTo>
                    <a:pt x="23" y="81"/>
                    <a:pt x="21" y="75"/>
                    <a:pt x="20" y="69"/>
                  </a:cubicBezTo>
                  <a:cubicBezTo>
                    <a:pt x="20" y="65"/>
                    <a:pt x="23" y="63"/>
                    <a:pt x="27" y="66"/>
                  </a:cubicBezTo>
                  <a:cubicBezTo>
                    <a:pt x="28" y="66"/>
                    <a:pt x="27" y="67"/>
                    <a:pt x="27" y="67"/>
                  </a:cubicBezTo>
                  <a:cubicBezTo>
                    <a:pt x="26" y="67"/>
                    <a:pt x="23" y="65"/>
                    <a:pt x="23" y="67"/>
                  </a:cubicBezTo>
                  <a:cubicBezTo>
                    <a:pt x="22" y="69"/>
                    <a:pt x="23" y="71"/>
                    <a:pt x="23" y="73"/>
                  </a:cubicBezTo>
                  <a:cubicBezTo>
                    <a:pt x="24" y="76"/>
                    <a:pt x="25" y="80"/>
                    <a:pt x="27" y="83"/>
                  </a:cubicBezTo>
                  <a:cubicBezTo>
                    <a:pt x="28" y="86"/>
                    <a:pt x="30" y="88"/>
                    <a:pt x="32" y="89"/>
                  </a:cubicBezTo>
                  <a:cubicBezTo>
                    <a:pt x="35" y="91"/>
                    <a:pt x="36" y="88"/>
                    <a:pt x="35" y="86"/>
                  </a:cubicBezTo>
                  <a:cubicBezTo>
                    <a:pt x="34" y="80"/>
                    <a:pt x="29" y="75"/>
                    <a:pt x="27" y="69"/>
                  </a:cubicBezTo>
                  <a:cubicBezTo>
                    <a:pt x="26" y="68"/>
                    <a:pt x="28" y="68"/>
                    <a:pt x="28" y="68"/>
                  </a:cubicBezTo>
                  <a:cubicBezTo>
                    <a:pt x="31" y="72"/>
                    <a:pt x="34" y="77"/>
                    <a:pt x="36" y="82"/>
                  </a:cubicBezTo>
                  <a:cubicBezTo>
                    <a:pt x="37" y="85"/>
                    <a:pt x="38" y="88"/>
                    <a:pt x="37" y="91"/>
                  </a:cubicBezTo>
                  <a:close/>
                </a:path>
              </a:pathLst>
            </a:custGeom>
            <a:solidFill>
              <a:srgbClr val="EF41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7" name="CustomShape 140"/>
            <p:cNvSpPr/>
            <p:nvPr/>
          </p:nvSpPr>
          <p:spPr>
            <a:xfrm>
              <a:off x="5847480" y="927720"/>
              <a:ext cx="58320" cy="105840"/>
            </a:xfrm>
            <a:custGeom>
              <a:avLst/>
              <a:gdLst/>
              <a:ahLst/>
              <a:cxnLst/>
              <a:rect l="l" t="t" r="r" b="b"/>
              <a:pathLst>
                <a:path w="14" h="25">
                  <a:moveTo>
                    <a:pt x="6" y="5"/>
                  </a:moveTo>
                  <a:cubicBezTo>
                    <a:pt x="5" y="3"/>
                    <a:pt x="4" y="2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1" y="5"/>
                    <a:pt x="1" y="7"/>
                  </a:cubicBezTo>
                  <a:cubicBezTo>
                    <a:pt x="2" y="10"/>
                    <a:pt x="3" y="14"/>
                    <a:pt x="5" y="17"/>
                  </a:cubicBezTo>
                  <a:cubicBezTo>
                    <a:pt x="6" y="20"/>
                    <a:pt x="8" y="22"/>
                    <a:pt x="10" y="23"/>
                  </a:cubicBezTo>
                  <a:cubicBezTo>
                    <a:pt x="13" y="25"/>
                    <a:pt x="14" y="22"/>
                    <a:pt x="13" y="20"/>
                  </a:cubicBezTo>
                  <a:cubicBezTo>
                    <a:pt x="12" y="14"/>
                    <a:pt x="8" y="10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8" name="CustomShape 141"/>
            <p:cNvSpPr/>
            <p:nvPr/>
          </p:nvSpPr>
          <p:spPr>
            <a:xfrm>
              <a:off x="5910840" y="664560"/>
              <a:ext cx="376920" cy="500760"/>
            </a:xfrm>
            <a:custGeom>
              <a:avLst/>
              <a:gdLst/>
              <a:ahLst/>
              <a:cxnLst/>
              <a:rect l="l" t="t" r="r" b="b"/>
              <a:pathLst>
                <a:path w="89" h="118">
                  <a:moveTo>
                    <a:pt x="79" y="22"/>
                  </a:moveTo>
                  <a:cubicBezTo>
                    <a:pt x="74" y="13"/>
                    <a:pt x="67" y="4"/>
                    <a:pt x="57" y="0"/>
                  </a:cubicBezTo>
                  <a:cubicBezTo>
                    <a:pt x="69" y="13"/>
                    <a:pt x="79" y="29"/>
                    <a:pt x="76" y="48"/>
                  </a:cubicBezTo>
                  <a:cubicBezTo>
                    <a:pt x="73" y="60"/>
                    <a:pt x="68" y="76"/>
                    <a:pt x="54" y="76"/>
                  </a:cubicBezTo>
                  <a:cubicBezTo>
                    <a:pt x="46" y="96"/>
                    <a:pt x="21" y="107"/>
                    <a:pt x="0" y="104"/>
                  </a:cubicBezTo>
                  <a:cubicBezTo>
                    <a:pt x="5" y="108"/>
                    <a:pt x="10" y="111"/>
                    <a:pt x="16" y="112"/>
                  </a:cubicBezTo>
                  <a:cubicBezTo>
                    <a:pt x="39" y="118"/>
                    <a:pt x="48" y="101"/>
                    <a:pt x="51" y="81"/>
                  </a:cubicBezTo>
                  <a:cubicBezTo>
                    <a:pt x="52" y="79"/>
                    <a:pt x="56" y="79"/>
                    <a:pt x="56" y="82"/>
                  </a:cubicBezTo>
                  <a:cubicBezTo>
                    <a:pt x="56" y="85"/>
                    <a:pt x="56" y="87"/>
                    <a:pt x="55" y="90"/>
                  </a:cubicBezTo>
                  <a:cubicBezTo>
                    <a:pt x="73" y="88"/>
                    <a:pt x="87" y="80"/>
                    <a:pt x="88" y="60"/>
                  </a:cubicBezTo>
                  <a:cubicBezTo>
                    <a:pt x="89" y="47"/>
                    <a:pt x="86" y="33"/>
                    <a:pt x="79" y="2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19" name="CustomShape 142"/>
            <p:cNvSpPr/>
            <p:nvPr/>
          </p:nvSpPr>
          <p:spPr>
            <a:xfrm>
              <a:off x="5724000" y="575640"/>
              <a:ext cx="604440" cy="610200"/>
            </a:xfrm>
            <a:custGeom>
              <a:avLst/>
              <a:gdLst/>
              <a:ahLst/>
              <a:cxnLst/>
              <a:rect l="l" t="t" r="r" b="b"/>
              <a:pathLst>
                <a:path w="143" h="144">
                  <a:moveTo>
                    <a:pt x="131" y="42"/>
                  </a:moveTo>
                  <a:cubicBezTo>
                    <a:pt x="115" y="10"/>
                    <a:pt x="77" y="2"/>
                    <a:pt x="56" y="31"/>
                  </a:cubicBezTo>
                  <a:cubicBezTo>
                    <a:pt x="50" y="18"/>
                    <a:pt x="38" y="9"/>
                    <a:pt x="26" y="4"/>
                  </a:cubicBezTo>
                  <a:cubicBezTo>
                    <a:pt x="17" y="0"/>
                    <a:pt x="0" y="3"/>
                    <a:pt x="1" y="15"/>
                  </a:cubicBezTo>
                  <a:cubicBezTo>
                    <a:pt x="0" y="16"/>
                    <a:pt x="1" y="18"/>
                    <a:pt x="2" y="18"/>
                  </a:cubicBezTo>
                  <a:cubicBezTo>
                    <a:pt x="13" y="19"/>
                    <a:pt x="21" y="19"/>
                    <a:pt x="31" y="24"/>
                  </a:cubicBezTo>
                  <a:cubicBezTo>
                    <a:pt x="36" y="26"/>
                    <a:pt x="40" y="30"/>
                    <a:pt x="44" y="33"/>
                  </a:cubicBezTo>
                  <a:cubicBezTo>
                    <a:pt x="33" y="34"/>
                    <a:pt x="22" y="39"/>
                    <a:pt x="14" y="47"/>
                  </a:cubicBezTo>
                  <a:cubicBezTo>
                    <a:pt x="0" y="63"/>
                    <a:pt x="4" y="85"/>
                    <a:pt x="13" y="101"/>
                  </a:cubicBezTo>
                  <a:cubicBezTo>
                    <a:pt x="24" y="120"/>
                    <a:pt x="43" y="137"/>
                    <a:pt x="65" y="141"/>
                  </a:cubicBezTo>
                  <a:cubicBezTo>
                    <a:pt x="82" y="144"/>
                    <a:pt x="94" y="133"/>
                    <a:pt x="98" y="118"/>
                  </a:cubicBezTo>
                  <a:cubicBezTo>
                    <a:pt x="117" y="117"/>
                    <a:pt x="131" y="111"/>
                    <a:pt x="138" y="92"/>
                  </a:cubicBezTo>
                  <a:cubicBezTo>
                    <a:pt x="143" y="76"/>
                    <a:pt x="139" y="57"/>
                    <a:pt x="131" y="42"/>
                  </a:cubicBezTo>
                  <a:close/>
                  <a:moveTo>
                    <a:pt x="7" y="13"/>
                  </a:moveTo>
                  <a:cubicBezTo>
                    <a:pt x="9" y="10"/>
                    <a:pt x="11" y="8"/>
                    <a:pt x="15" y="8"/>
                  </a:cubicBezTo>
                  <a:cubicBezTo>
                    <a:pt x="20" y="7"/>
                    <a:pt x="25" y="10"/>
                    <a:pt x="30" y="12"/>
                  </a:cubicBezTo>
                  <a:cubicBezTo>
                    <a:pt x="37" y="16"/>
                    <a:pt x="43" y="21"/>
                    <a:pt x="47" y="27"/>
                  </a:cubicBezTo>
                  <a:cubicBezTo>
                    <a:pt x="37" y="18"/>
                    <a:pt x="20" y="10"/>
                    <a:pt x="7" y="13"/>
                  </a:cubicBezTo>
                  <a:close/>
                  <a:moveTo>
                    <a:pt x="132" y="81"/>
                  </a:moveTo>
                  <a:cubicBezTo>
                    <a:pt x="131" y="101"/>
                    <a:pt x="117" y="109"/>
                    <a:pt x="99" y="111"/>
                  </a:cubicBezTo>
                  <a:cubicBezTo>
                    <a:pt x="100" y="108"/>
                    <a:pt x="100" y="106"/>
                    <a:pt x="100" y="103"/>
                  </a:cubicBezTo>
                  <a:cubicBezTo>
                    <a:pt x="100" y="100"/>
                    <a:pt x="96" y="100"/>
                    <a:pt x="95" y="102"/>
                  </a:cubicBezTo>
                  <a:cubicBezTo>
                    <a:pt x="92" y="122"/>
                    <a:pt x="83" y="139"/>
                    <a:pt x="60" y="133"/>
                  </a:cubicBezTo>
                  <a:cubicBezTo>
                    <a:pt x="44" y="129"/>
                    <a:pt x="30" y="114"/>
                    <a:pt x="21" y="101"/>
                  </a:cubicBezTo>
                  <a:cubicBezTo>
                    <a:pt x="11" y="86"/>
                    <a:pt x="7" y="67"/>
                    <a:pt x="19" y="52"/>
                  </a:cubicBezTo>
                  <a:cubicBezTo>
                    <a:pt x="28" y="41"/>
                    <a:pt x="40" y="38"/>
                    <a:pt x="52" y="38"/>
                  </a:cubicBezTo>
                  <a:cubicBezTo>
                    <a:pt x="53" y="38"/>
                    <a:pt x="53" y="38"/>
                    <a:pt x="54" y="38"/>
                  </a:cubicBezTo>
                  <a:cubicBezTo>
                    <a:pt x="59" y="38"/>
                    <a:pt x="64" y="39"/>
                    <a:pt x="68" y="40"/>
                  </a:cubicBezTo>
                  <a:cubicBezTo>
                    <a:pt x="70" y="40"/>
                    <a:pt x="71" y="38"/>
                    <a:pt x="69" y="37"/>
                  </a:cubicBezTo>
                  <a:cubicBezTo>
                    <a:pt x="67" y="35"/>
                    <a:pt x="64" y="34"/>
                    <a:pt x="61" y="34"/>
                  </a:cubicBezTo>
                  <a:cubicBezTo>
                    <a:pt x="71" y="25"/>
                    <a:pt x="81" y="17"/>
                    <a:pt x="95" y="19"/>
                  </a:cubicBezTo>
                  <a:cubicBezTo>
                    <a:pt x="108" y="22"/>
                    <a:pt x="117" y="33"/>
                    <a:pt x="123" y="43"/>
                  </a:cubicBezTo>
                  <a:cubicBezTo>
                    <a:pt x="130" y="54"/>
                    <a:pt x="133" y="68"/>
                    <a:pt x="132" y="8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0" name="CustomShape 143"/>
            <p:cNvSpPr/>
            <p:nvPr/>
          </p:nvSpPr>
          <p:spPr>
            <a:xfrm>
              <a:off x="5821920" y="309600"/>
              <a:ext cx="283320" cy="359640"/>
            </a:xfrm>
            <a:custGeom>
              <a:avLst/>
              <a:gdLst/>
              <a:ahLst/>
              <a:cxnLst/>
              <a:rect l="l" t="t" r="r" b="b"/>
              <a:pathLst>
                <a:path w="67" h="85">
                  <a:moveTo>
                    <a:pt x="36" y="82"/>
                  </a:moveTo>
                  <a:cubicBezTo>
                    <a:pt x="36" y="84"/>
                    <a:pt x="39" y="85"/>
                    <a:pt x="40" y="83"/>
                  </a:cubicBezTo>
                  <a:cubicBezTo>
                    <a:pt x="67" y="52"/>
                    <a:pt x="43" y="19"/>
                    <a:pt x="14" y="1"/>
                  </a:cubicBezTo>
                  <a:cubicBezTo>
                    <a:pt x="13" y="0"/>
                    <a:pt x="11" y="1"/>
                    <a:pt x="10" y="3"/>
                  </a:cubicBezTo>
                  <a:cubicBezTo>
                    <a:pt x="0" y="31"/>
                    <a:pt x="10" y="65"/>
                    <a:pt x="36" y="82"/>
                  </a:cubicBezTo>
                  <a:close/>
                  <a:moveTo>
                    <a:pt x="15" y="8"/>
                  </a:moveTo>
                  <a:cubicBezTo>
                    <a:pt x="38" y="22"/>
                    <a:pt x="55" y="47"/>
                    <a:pt x="41" y="72"/>
                  </a:cubicBezTo>
                  <a:cubicBezTo>
                    <a:pt x="38" y="52"/>
                    <a:pt x="30" y="32"/>
                    <a:pt x="20" y="15"/>
                  </a:cubicBezTo>
                  <a:cubicBezTo>
                    <a:pt x="19" y="15"/>
                    <a:pt x="17" y="15"/>
                    <a:pt x="18" y="16"/>
                  </a:cubicBezTo>
                  <a:cubicBezTo>
                    <a:pt x="25" y="37"/>
                    <a:pt x="34" y="56"/>
                    <a:pt x="37" y="78"/>
                  </a:cubicBezTo>
                  <a:cubicBezTo>
                    <a:pt x="20" y="56"/>
                    <a:pt x="8" y="36"/>
                    <a:pt x="15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1" name="CustomShape 144"/>
            <p:cNvSpPr/>
            <p:nvPr/>
          </p:nvSpPr>
          <p:spPr>
            <a:xfrm>
              <a:off x="5804640" y="816840"/>
              <a:ext cx="88560" cy="88560"/>
            </a:xfrm>
            <a:custGeom>
              <a:avLst/>
              <a:gdLst/>
              <a:ahLst/>
              <a:cxnLst/>
              <a:rect l="l" t="t" r="r" b="b"/>
              <a:pathLst>
                <a:path w="21" h="21">
                  <a:moveTo>
                    <a:pt x="11" y="20"/>
                  </a:moveTo>
                  <a:cubicBezTo>
                    <a:pt x="16" y="19"/>
                    <a:pt x="21" y="13"/>
                    <a:pt x="19" y="8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1" y="5"/>
                    <a:pt x="0" y="21"/>
                    <a:pt x="11" y="20"/>
                  </a:cubicBezTo>
                  <a:close/>
                  <a:moveTo>
                    <a:pt x="6" y="11"/>
                  </a:moveTo>
                  <a:cubicBezTo>
                    <a:pt x="6" y="8"/>
                    <a:pt x="6" y="6"/>
                    <a:pt x="8" y="3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3" y="5"/>
                    <a:pt x="15" y="6"/>
                    <a:pt x="16" y="8"/>
                  </a:cubicBezTo>
                  <a:cubicBezTo>
                    <a:pt x="18" y="12"/>
                    <a:pt x="13" y="16"/>
                    <a:pt x="9" y="17"/>
                  </a:cubicBezTo>
                  <a:cubicBezTo>
                    <a:pt x="6" y="17"/>
                    <a:pt x="6" y="13"/>
                    <a:pt x="6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2" name="CustomShape 145"/>
            <p:cNvSpPr/>
            <p:nvPr/>
          </p:nvSpPr>
          <p:spPr>
            <a:xfrm>
              <a:off x="5837760" y="915120"/>
              <a:ext cx="75960" cy="139320"/>
            </a:xfrm>
            <a:custGeom>
              <a:avLst/>
              <a:gdLst/>
              <a:ahLst/>
              <a:cxnLst/>
              <a:rect l="l" t="t" r="r" b="b"/>
              <a:pathLst>
                <a:path w="18" h="33">
                  <a:moveTo>
                    <a:pt x="8" y="5"/>
                  </a:moveTo>
                  <a:cubicBezTo>
                    <a:pt x="8" y="5"/>
                    <a:pt x="6" y="5"/>
                    <a:pt x="7" y="6"/>
                  </a:cubicBezTo>
                  <a:cubicBezTo>
                    <a:pt x="9" y="12"/>
                    <a:pt x="14" y="17"/>
                    <a:pt x="15" y="23"/>
                  </a:cubicBezTo>
                  <a:cubicBezTo>
                    <a:pt x="16" y="25"/>
                    <a:pt x="15" y="28"/>
                    <a:pt x="12" y="26"/>
                  </a:cubicBezTo>
                  <a:cubicBezTo>
                    <a:pt x="10" y="25"/>
                    <a:pt x="8" y="23"/>
                    <a:pt x="7" y="20"/>
                  </a:cubicBezTo>
                  <a:cubicBezTo>
                    <a:pt x="5" y="17"/>
                    <a:pt x="4" y="13"/>
                    <a:pt x="3" y="10"/>
                  </a:cubicBezTo>
                  <a:cubicBezTo>
                    <a:pt x="3" y="8"/>
                    <a:pt x="2" y="6"/>
                    <a:pt x="3" y="4"/>
                  </a:cubicBezTo>
                  <a:cubicBezTo>
                    <a:pt x="3" y="2"/>
                    <a:pt x="6" y="4"/>
                    <a:pt x="7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1" y="12"/>
                    <a:pt x="3" y="18"/>
                    <a:pt x="6" y="22"/>
                  </a:cubicBezTo>
                  <a:cubicBezTo>
                    <a:pt x="7" y="24"/>
                    <a:pt x="15" y="33"/>
                    <a:pt x="17" y="28"/>
                  </a:cubicBezTo>
                  <a:cubicBezTo>
                    <a:pt x="18" y="25"/>
                    <a:pt x="17" y="22"/>
                    <a:pt x="16" y="19"/>
                  </a:cubicBezTo>
                  <a:cubicBezTo>
                    <a:pt x="14" y="14"/>
                    <a:pt x="11" y="9"/>
                    <a:pt x="8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3" name="CustomShape 146"/>
            <p:cNvSpPr/>
            <p:nvPr/>
          </p:nvSpPr>
          <p:spPr>
            <a:xfrm>
              <a:off x="9971280" y="592920"/>
              <a:ext cx="541080" cy="864000"/>
            </a:xfrm>
            <a:custGeom>
              <a:avLst/>
              <a:gdLst/>
              <a:ahLst/>
              <a:cxnLst/>
              <a:rect l="l" t="t" r="r" b="b"/>
              <a:pathLst>
                <a:path w="128" h="204">
                  <a:moveTo>
                    <a:pt x="113" y="15"/>
                  </a:moveTo>
                  <a:cubicBezTo>
                    <a:pt x="101" y="0"/>
                    <a:pt x="84" y="21"/>
                    <a:pt x="77" y="31"/>
                  </a:cubicBezTo>
                  <a:cubicBezTo>
                    <a:pt x="68" y="44"/>
                    <a:pt x="60" y="57"/>
                    <a:pt x="52" y="71"/>
                  </a:cubicBezTo>
                  <a:cubicBezTo>
                    <a:pt x="35" y="102"/>
                    <a:pt x="17" y="136"/>
                    <a:pt x="8" y="170"/>
                  </a:cubicBezTo>
                  <a:cubicBezTo>
                    <a:pt x="5" y="180"/>
                    <a:pt x="0" y="204"/>
                    <a:pt x="18" y="197"/>
                  </a:cubicBezTo>
                  <a:cubicBezTo>
                    <a:pt x="40" y="189"/>
                    <a:pt x="51" y="166"/>
                    <a:pt x="59" y="143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6" y="137"/>
                    <a:pt x="66" y="137"/>
                    <a:pt x="66" y="137"/>
                  </a:cubicBezTo>
                  <a:cubicBezTo>
                    <a:pt x="74" y="137"/>
                    <a:pt x="82" y="137"/>
                    <a:pt x="90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5" y="147"/>
                    <a:pt x="95" y="147"/>
                    <a:pt x="95" y="147"/>
                  </a:cubicBezTo>
                  <a:cubicBezTo>
                    <a:pt x="93" y="156"/>
                    <a:pt x="91" y="164"/>
                    <a:pt x="91" y="173"/>
                  </a:cubicBezTo>
                  <a:cubicBezTo>
                    <a:pt x="90" y="177"/>
                    <a:pt x="90" y="183"/>
                    <a:pt x="92" y="187"/>
                  </a:cubicBezTo>
                  <a:cubicBezTo>
                    <a:pt x="95" y="193"/>
                    <a:pt x="102" y="195"/>
                    <a:pt x="105" y="188"/>
                  </a:cubicBezTo>
                  <a:cubicBezTo>
                    <a:pt x="107" y="184"/>
                    <a:pt x="108" y="179"/>
                    <a:pt x="110" y="174"/>
                  </a:cubicBezTo>
                  <a:cubicBezTo>
                    <a:pt x="120" y="138"/>
                    <a:pt x="128" y="99"/>
                    <a:pt x="125" y="61"/>
                  </a:cubicBezTo>
                  <a:cubicBezTo>
                    <a:pt x="124" y="47"/>
                    <a:pt x="123" y="26"/>
                    <a:pt x="113" y="15"/>
                  </a:cubicBezTo>
                  <a:close/>
                  <a:moveTo>
                    <a:pt x="100" y="101"/>
                  </a:moveTo>
                  <a:cubicBezTo>
                    <a:pt x="100" y="102"/>
                    <a:pt x="99" y="103"/>
                    <a:pt x="99" y="103"/>
                  </a:cubicBezTo>
                  <a:cubicBezTo>
                    <a:pt x="99" y="104"/>
                    <a:pt x="98" y="104"/>
                    <a:pt x="98" y="104"/>
                  </a:cubicBezTo>
                  <a:cubicBezTo>
                    <a:pt x="94" y="106"/>
                    <a:pt x="88" y="104"/>
                    <a:pt x="84" y="104"/>
                  </a:cubicBezTo>
                  <a:cubicBezTo>
                    <a:pt x="80" y="104"/>
                    <a:pt x="75" y="104"/>
                    <a:pt x="72" y="102"/>
                  </a:cubicBezTo>
                  <a:cubicBezTo>
                    <a:pt x="71" y="102"/>
                    <a:pt x="70" y="101"/>
                    <a:pt x="70" y="100"/>
                  </a:cubicBezTo>
                  <a:cubicBezTo>
                    <a:pt x="70" y="93"/>
                    <a:pt x="75" y="86"/>
                    <a:pt x="78" y="80"/>
                  </a:cubicBezTo>
                  <a:cubicBezTo>
                    <a:pt x="82" y="75"/>
                    <a:pt x="86" y="69"/>
                    <a:pt x="93" y="68"/>
                  </a:cubicBezTo>
                  <a:cubicBezTo>
                    <a:pt x="109" y="66"/>
                    <a:pt x="103" y="94"/>
                    <a:pt x="100" y="101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4" name="CustomShape 147"/>
            <p:cNvSpPr/>
            <p:nvPr/>
          </p:nvSpPr>
          <p:spPr>
            <a:xfrm>
              <a:off x="9971280" y="864360"/>
              <a:ext cx="237600" cy="592560"/>
            </a:xfrm>
            <a:custGeom>
              <a:avLst/>
              <a:gdLst/>
              <a:ahLst/>
              <a:cxnLst/>
              <a:rect l="l" t="t" r="r" b="b"/>
              <a:pathLst>
                <a:path w="56" h="140">
                  <a:moveTo>
                    <a:pt x="33" y="111"/>
                  </a:moveTo>
                  <a:cubicBezTo>
                    <a:pt x="24" y="96"/>
                    <a:pt x="30" y="77"/>
                    <a:pt x="35" y="63"/>
                  </a:cubicBezTo>
                  <a:cubicBezTo>
                    <a:pt x="41" y="43"/>
                    <a:pt x="47" y="21"/>
                    <a:pt x="56" y="0"/>
                  </a:cubicBezTo>
                  <a:cubicBezTo>
                    <a:pt x="55" y="2"/>
                    <a:pt x="54" y="5"/>
                    <a:pt x="52" y="7"/>
                  </a:cubicBezTo>
                  <a:cubicBezTo>
                    <a:pt x="35" y="38"/>
                    <a:pt x="17" y="72"/>
                    <a:pt x="8" y="106"/>
                  </a:cubicBezTo>
                  <a:cubicBezTo>
                    <a:pt x="5" y="116"/>
                    <a:pt x="0" y="140"/>
                    <a:pt x="18" y="133"/>
                  </a:cubicBezTo>
                  <a:cubicBezTo>
                    <a:pt x="28" y="130"/>
                    <a:pt x="35" y="124"/>
                    <a:pt x="41" y="116"/>
                  </a:cubicBezTo>
                  <a:cubicBezTo>
                    <a:pt x="38" y="116"/>
                    <a:pt x="35" y="114"/>
                    <a:pt x="33" y="111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5" name="CustomShape 148"/>
            <p:cNvSpPr/>
            <p:nvPr/>
          </p:nvSpPr>
          <p:spPr>
            <a:xfrm>
              <a:off x="10262880" y="986400"/>
              <a:ext cx="148320" cy="93240"/>
            </a:xfrm>
            <a:custGeom>
              <a:avLst/>
              <a:gdLst/>
              <a:ahLst/>
              <a:cxnLst/>
              <a:rect l="l" t="t" r="r" b="b"/>
              <a:pathLst>
                <a:path w="35" h="22">
                  <a:moveTo>
                    <a:pt x="31" y="8"/>
                  </a:moveTo>
                  <a:cubicBezTo>
                    <a:pt x="31" y="9"/>
                    <a:pt x="30" y="10"/>
                    <a:pt x="30" y="10"/>
                  </a:cubicBezTo>
                  <a:cubicBezTo>
                    <a:pt x="30" y="11"/>
                    <a:pt x="29" y="11"/>
                    <a:pt x="29" y="11"/>
                  </a:cubicBezTo>
                  <a:cubicBezTo>
                    <a:pt x="25" y="13"/>
                    <a:pt x="19" y="11"/>
                    <a:pt x="15" y="11"/>
                  </a:cubicBezTo>
                  <a:cubicBezTo>
                    <a:pt x="11" y="11"/>
                    <a:pt x="6" y="11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0" y="13"/>
                    <a:pt x="2" y="18"/>
                    <a:pt x="7" y="20"/>
                  </a:cubicBezTo>
                  <a:cubicBezTo>
                    <a:pt x="13" y="22"/>
                    <a:pt x="19" y="22"/>
                    <a:pt x="24" y="20"/>
                  </a:cubicBezTo>
                  <a:cubicBezTo>
                    <a:pt x="34" y="16"/>
                    <a:pt x="35" y="8"/>
                    <a:pt x="33" y="0"/>
                  </a:cubicBezTo>
                  <a:cubicBezTo>
                    <a:pt x="33" y="4"/>
                    <a:pt x="32" y="7"/>
                    <a:pt x="31" y="8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6" name="CustomShape 149"/>
            <p:cNvSpPr/>
            <p:nvPr/>
          </p:nvSpPr>
          <p:spPr>
            <a:xfrm>
              <a:off x="10352880" y="1244880"/>
              <a:ext cx="78840" cy="174240"/>
            </a:xfrm>
            <a:custGeom>
              <a:avLst/>
              <a:gdLst/>
              <a:ahLst/>
              <a:cxnLst/>
              <a:rect l="l" t="t" r="r" b="b"/>
              <a:pathLst>
                <a:path w="19" h="41">
                  <a:moveTo>
                    <a:pt x="13" y="20"/>
                  </a:moveTo>
                  <a:cubicBezTo>
                    <a:pt x="8" y="15"/>
                    <a:pt x="5" y="7"/>
                    <a:pt x="3" y="0"/>
                  </a:cubicBezTo>
                  <a:cubicBezTo>
                    <a:pt x="2" y="6"/>
                    <a:pt x="1" y="13"/>
                    <a:pt x="1" y="19"/>
                  </a:cubicBezTo>
                  <a:cubicBezTo>
                    <a:pt x="0" y="23"/>
                    <a:pt x="0" y="29"/>
                    <a:pt x="2" y="33"/>
                  </a:cubicBezTo>
                  <a:cubicBezTo>
                    <a:pt x="5" y="39"/>
                    <a:pt x="12" y="41"/>
                    <a:pt x="15" y="34"/>
                  </a:cubicBezTo>
                  <a:cubicBezTo>
                    <a:pt x="16" y="31"/>
                    <a:pt x="18" y="27"/>
                    <a:pt x="19" y="24"/>
                  </a:cubicBezTo>
                  <a:cubicBezTo>
                    <a:pt x="17" y="23"/>
                    <a:pt x="15" y="22"/>
                    <a:pt x="13" y="20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7" name="CustomShape 150"/>
            <p:cNvSpPr/>
            <p:nvPr/>
          </p:nvSpPr>
          <p:spPr>
            <a:xfrm>
              <a:off x="10391040" y="664560"/>
              <a:ext cx="88560" cy="151920"/>
            </a:xfrm>
            <a:custGeom>
              <a:avLst/>
              <a:gdLst/>
              <a:ahLst/>
              <a:cxnLst/>
              <a:rect l="l" t="t" r="r" b="b"/>
              <a:pathLst>
                <a:path w="21" h="36">
                  <a:moveTo>
                    <a:pt x="7" y="3"/>
                  </a:moveTo>
                  <a:cubicBezTo>
                    <a:pt x="5" y="0"/>
                    <a:pt x="0" y="3"/>
                    <a:pt x="2" y="6"/>
                  </a:cubicBezTo>
                  <a:cubicBezTo>
                    <a:pt x="4" y="10"/>
                    <a:pt x="6" y="15"/>
                    <a:pt x="8" y="20"/>
                  </a:cubicBezTo>
                  <a:cubicBezTo>
                    <a:pt x="9" y="26"/>
                    <a:pt x="10" y="30"/>
                    <a:pt x="13" y="34"/>
                  </a:cubicBezTo>
                  <a:cubicBezTo>
                    <a:pt x="14" y="36"/>
                    <a:pt x="17" y="36"/>
                    <a:pt x="17" y="34"/>
                  </a:cubicBezTo>
                  <a:cubicBezTo>
                    <a:pt x="21" y="23"/>
                    <a:pt x="14" y="1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8" name="CustomShape 151"/>
            <p:cNvSpPr/>
            <p:nvPr/>
          </p:nvSpPr>
          <p:spPr>
            <a:xfrm>
              <a:off x="9941400" y="555480"/>
              <a:ext cx="614160" cy="947880"/>
            </a:xfrm>
            <a:custGeom>
              <a:avLst/>
              <a:gdLst/>
              <a:ahLst/>
              <a:cxnLst/>
              <a:rect l="l" t="t" r="r" b="b"/>
              <a:pathLst>
                <a:path w="145" h="224">
                  <a:moveTo>
                    <a:pt x="137" y="46"/>
                  </a:moveTo>
                  <a:cubicBezTo>
                    <a:pt x="133" y="28"/>
                    <a:pt x="121" y="0"/>
                    <a:pt x="99" y="14"/>
                  </a:cubicBezTo>
                  <a:cubicBezTo>
                    <a:pt x="79" y="26"/>
                    <a:pt x="68" y="50"/>
                    <a:pt x="56" y="69"/>
                  </a:cubicBezTo>
                  <a:cubicBezTo>
                    <a:pt x="49" y="82"/>
                    <a:pt x="42" y="96"/>
                    <a:pt x="35" y="110"/>
                  </a:cubicBezTo>
                  <a:cubicBezTo>
                    <a:pt x="25" y="130"/>
                    <a:pt x="16" y="150"/>
                    <a:pt x="9" y="172"/>
                  </a:cubicBezTo>
                  <a:cubicBezTo>
                    <a:pt x="5" y="183"/>
                    <a:pt x="0" y="200"/>
                    <a:pt x="8" y="211"/>
                  </a:cubicBezTo>
                  <a:cubicBezTo>
                    <a:pt x="16" y="221"/>
                    <a:pt x="34" y="212"/>
                    <a:pt x="42" y="206"/>
                  </a:cubicBezTo>
                  <a:cubicBezTo>
                    <a:pt x="59" y="194"/>
                    <a:pt x="67" y="173"/>
                    <a:pt x="72" y="153"/>
                  </a:cubicBezTo>
                  <a:cubicBezTo>
                    <a:pt x="77" y="153"/>
                    <a:pt x="82" y="153"/>
                    <a:pt x="87" y="154"/>
                  </a:cubicBezTo>
                  <a:cubicBezTo>
                    <a:pt x="89" y="154"/>
                    <a:pt x="92" y="155"/>
                    <a:pt x="94" y="155"/>
                  </a:cubicBezTo>
                  <a:cubicBezTo>
                    <a:pt x="88" y="174"/>
                    <a:pt x="84" y="199"/>
                    <a:pt x="101" y="211"/>
                  </a:cubicBezTo>
                  <a:cubicBezTo>
                    <a:pt x="120" y="224"/>
                    <a:pt x="129" y="172"/>
                    <a:pt x="131" y="163"/>
                  </a:cubicBezTo>
                  <a:cubicBezTo>
                    <a:pt x="140" y="125"/>
                    <a:pt x="145" y="84"/>
                    <a:pt x="137" y="46"/>
                  </a:cubicBezTo>
                  <a:close/>
                  <a:moveTo>
                    <a:pt x="117" y="183"/>
                  </a:moveTo>
                  <a:cubicBezTo>
                    <a:pt x="115" y="188"/>
                    <a:pt x="114" y="193"/>
                    <a:pt x="112" y="197"/>
                  </a:cubicBezTo>
                  <a:cubicBezTo>
                    <a:pt x="109" y="204"/>
                    <a:pt x="102" y="202"/>
                    <a:pt x="99" y="196"/>
                  </a:cubicBezTo>
                  <a:cubicBezTo>
                    <a:pt x="97" y="192"/>
                    <a:pt x="97" y="186"/>
                    <a:pt x="98" y="182"/>
                  </a:cubicBezTo>
                  <a:cubicBezTo>
                    <a:pt x="98" y="173"/>
                    <a:pt x="100" y="165"/>
                    <a:pt x="102" y="156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97" y="148"/>
                    <a:pt x="97" y="148"/>
                    <a:pt x="97" y="148"/>
                  </a:cubicBezTo>
                  <a:cubicBezTo>
                    <a:pt x="89" y="146"/>
                    <a:pt x="81" y="146"/>
                    <a:pt x="73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6" y="152"/>
                    <a:pt x="66" y="152"/>
                    <a:pt x="66" y="152"/>
                  </a:cubicBezTo>
                  <a:cubicBezTo>
                    <a:pt x="58" y="175"/>
                    <a:pt x="47" y="198"/>
                    <a:pt x="25" y="206"/>
                  </a:cubicBezTo>
                  <a:cubicBezTo>
                    <a:pt x="7" y="213"/>
                    <a:pt x="12" y="189"/>
                    <a:pt x="15" y="179"/>
                  </a:cubicBezTo>
                  <a:cubicBezTo>
                    <a:pt x="24" y="145"/>
                    <a:pt x="42" y="111"/>
                    <a:pt x="59" y="80"/>
                  </a:cubicBezTo>
                  <a:cubicBezTo>
                    <a:pt x="67" y="66"/>
                    <a:pt x="75" y="53"/>
                    <a:pt x="84" y="40"/>
                  </a:cubicBezTo>
                  <a:cubicBezTo>
                    <a:pt x="91" y="30"/>
                    <a:pt x="108" y="9"/>
                    <a:pt x="120" y="24"/>
                  </a:cubicBezTo>
                  <a:cubicBezTo>
                    <a:pt x="130" y="35"/>
                    <a:pt x="131" y="56"/>
                    <a:pt x="132" y="70"/>
                  </a:cubicBezTo>
                  <a:cubicBezTo>
                    <a:pt x="135" y="108"/>
                    <a:pt x="127" y="147"/>
                    <a:pt x="117" y="18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9" name="CustomShape 152"/>
            <p:cNvSpPr/>
            <p:nvPr/>
          </p:nvSpPr>
          <p:spPr>
            <a:xfrm>
              <a:off x="10267560" y="872280"/>
              <a:ext cx="164160" cy="169200"/>
            </a:xfrm>
            <a:custGeom>
              <a:avLst/>
              <a:gdLst/>
              <a:ahLst/>
              <a:cxnLst/>
              <a:rect l="l" t="t" r="r" b="b"/>
              <a:pathLst>
                <a:path w="39" h="40">
                  <a:moveTo>
                    <a:pt x="23" y="2"/>
                  </a:moveTo>
                  <a:cubicBezTo>
                    <a:pt x="16" y="3"/>
                    <a:pt x="12" y="9"/>
                    <a:pt x="8" y="14"/>
                  </a:cubicBezTo>
                  <a:cubicBezTo>
                    <a:pt x="5" y="20"/>
                    <a:pt x="0" y="27"/>
                    <a:pt x="0" y="34"/>
                  </a:cubicBezTo>
                  <a:cubicBezTo>
                    <a:pt x="0" y="35"/>
                    <a:pt x="1" y="36"/>
                    <a:pt x="2" y="36"/>
                  </a:cubicBezTo>
                  <a:cubicBezTo>
                    <a:pt x="5" y="38"/>
                    <a:pt x="10" y="38"/>
                    <a:pt x="14" y="38"/>
                  </a:cubicBezTo>
                  <a:cubicBezTo>
                    <a:pt x="18" y="38"/>
                    <a:pt x="24" y="40"/>
                    <a:pt x="28" y="38"/>
                  </a:cubicBezTo>
                  <a:cubicBezTo>
                    <a:pt x="28" y="38"/>
                    <a:pt x="29" y="38"/>
                    <a:pt x="29" y="37"/>
                  </a:cubicBezTo>
                  <a:cubicBezTo>
                    <a:pt x="29" y="37"/>
                    <a:pt x="30" y="36"/>
                    <a:pt x="30" y="35"/>
                  </a:cubicBezTo>
                  <a:cubicBezTo>
                    <a:pt x="33" y="28"/>
                    <a:pt x="39" y="0"/>
                    <a:pt x="23" y="2"/>
                  </a:cubicBezTo>
                  <a:close/>
                  <a:moveTo>
                    <a:pt x="24" y="33"/>
                  </a:moveTo>
                  <a:cubicBezTo>
                    <a:pt x="22" y="32"/>
                    <a:pt x="20" y="32"/>
                    <a:pt x="18" y="32"/>
                  </a:cubicBezTo>
                  <a:cubicBezTo>
                    <a:pt x="14" y="32"/>
                    <a:pt x="9" y="32"/>
                    <a:pt x="5" y="32"/>
                  </a:cubicBezTo>
                  <a:cubicBezTo>
                    <a:pt x="7" y="29"/>
                    <a:pt x="8" y="27"/>
                    <a:pt x="9" y="24"/>
                  </a:cubicBezTo>
                  <a:cubicBezTo>
                    <a:pt x="12" y="19"/>
                    <a:pt x="15" y="14"/>
                    <a:pt x="20" y="10"/>
                  </a:cubicBezTo>
                  <a:cubicBezTo>
                    <a:pt x="26" y="5"/>
                    <a:pt x="27" y="13"/>
                    <a:pt x="27" y="17"/>
                  </a:cubicBezTo>
                  <a:cubicBezTo>
                    <a:pt x="27" y="22"/>
                    <a:pt x="26" y="28"/>
                    <a:pt x="24" y="3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" name="CustomShape 153"/>
            <p:cNvSpPr/>
            <p:nvPr/>
          </p:nvSpPr>
          <p:spPr>
            <a:xfrm>
              <a:off x="10300680" y="4356720"/>
              <a:ext cx="199440" cy="190080"/>
            </a:xfrm>
            <a:custGeom>
              <a:avLst/>
              <a:gdLst/>
              <a:ahLst/>
              <a:cxnLst/>
              <a:rect l="l" t="t" r="r" b="b"/>
              <a:pathLst>
                <a:path w="47" h="45">
                  <a:moveTo>
                    <a:pt x="5" y="32"/>
                  </a:moveTo>
                  <a:cubicBezTo>
                    <a:pt x="11" y="41"/>
                    <a:pt x="27" y="45"/>
                    <a:pt x="37" y="36"/>
                  </a:cubicBezTo>
                  <a:cubicBezTo>
                    <a:pt x="47" y="26"/>
                    <a:pt x="45" y="12"/>
                    <a:pt x="35" y="4"/>
                  </a:cubicBezTo>
                  <a:cubicBezTo>
                    <a:pt x="26" y="1"/>
                    <a:pt x="15" y="0"/>
                    <a:pt x="8" y="9"/>
                  </a:cubicBezTo>
                  <a:cubicBezTo>
                    <a:pt x="2" y="15"/>
                    <a:pt x="0" y="25"/>
                    <a:pt x="5" y="32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1" name="CustomShape 154"/>
            <p:cNvSpPr/>
            <p:nvPr/>
          </p:nvSpPr>
          <p:spPr>
            <a:xfrm>
              <a:off x="10224720" y="4729320"/>
              <a:ext cx="317880" cy="203040"/>
            </a:xfrm>
            <a:custGeom>
              <a:avLst/>
              <a:gdLst/>
              <a:ahLst/>
              <a:cxnLst/>
              <a:rect l="l" t="t" r="r" b="b"/>
              <a:pathLst>
                <a:path w="75" h="48">
                  <a:moveTo>
                    <a:pt x="51" y="41"/>
                  </a:moveTo>
                  <a:cubicBezTo>
                    <a:pt x="57" y="45"/>
                    <a:pt x="57" y="45"/>
                    <a:pt x="57" y="45"/>
                  </a:cubicBezTo>
                  <a:cubicBezTo>
                    <a:pt x="60" y="48"/>
                    <a:pt x="63" y="48"/>
                    <a:pt x="67" y="43"/>
                  </a:cubicBezTo>
                  <a:cubicBezTo>
                    <a:pt x="72" y="37"/>
                    <a:pt x="75" y="29"/>
                    <a:pt x="69" y="23"/>
                  </a:cubicBezTo>
                  <a:cubicBezTo>
                    <a:pt x="62" y="18"/>
                    <a:pt x="54" y="13"/>
                    <a:pt x="46" y="10"/>
                  </a:cubicBezTo>
                  <a:cubicBezTo>
                    <a:pt x="38" y="6"/>
                    <a:pt x="29" y="1"/>
                    <a:pt x="19" y="0"/>
                  </a:cubicBezTo>
                  <a:cubicBezTo>
                    <a:pt x="14" y="0"/>
                    <a:pt x="8" y="1"/>
                    <a:pt x="4" y="6"/>
                  </a:cubicBezTo>
                  <a:cubicBezTo>
                    <a:pt x="0" y="11"/>
                    <a:pt x="1" y="15"/>
                    <a:pt x="4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8" y="21"/>
                    <a:pt x="23" y="23"/>
                    <a:pt x="28" y="25"/>
                  </a:cubicBezTo>
                  <a:cubicBezTo>
                    <a:pt x="35" y="30"/>
                    <a:pt x="45" y="35"/>
                    <a:pt x="51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2" name="CustomShape 155"/>
            <p:cNvSpPr/>
            <p:nvPr/>
          </p:nvSpPr>
          <p:spPr>
            <a:xfrm>
              <a:off x="9713160" y="5628240"/>
              <a:ext cx="50400" cy="37800"/>
            </a:xfrm>
            <a:custGeom>
              <a:avLst/>
              <a:gdLst/>
              <a:ahLst/>
              <a:cxnLst/>
              <a:rect l="l" t="t" r="r" b="b"/>
              <a:pathLst>
                <a:path w="12" h="9">
                  <a:moveTo>
                    <a:pt x="10" y="0"/>
                  </a:moveTo>
                  <a:cubicBezTo>
                    <a:pt x="10" y="1"/>
                    <a:pt x="9" y="1"/>
                    <a:pt x="8" y="1"/>
                  </a:cubicBezTo>
                  <a:cubicBezTo>
                    <a:pt x="6" y="0"/>
                    <a:pt x="2" y="1"/>
                    <a:pt x="1" y="4"/>
                  </a:cubicBezTo>
                  <a:cubicBezTo>
                    <a:pt x="0" y="7"/>
                    <a:pt x="1" y="9"/>
                    <a:pt x="4" y="9"/>
                  </a:cubicBezTo>
                  <a:cubicBezTo>
                    <a:pt x="7" y="9"/>
                    <a:pt x="9" y="8"/>
                    <a:pt x="11" y="5"/>
                  </a:cubicBezTo>
                  <a:cubicBezTo>
                    <a:pt x="12" y="3"/>
                    <a:pt x="11" y="2"/>
                    <a:pt x="10" y="0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3" name="CustomShape 156"/>
            <p:cNvSpPr/>
            <p:nvPr/>
          </p:nvSpPr>
          <p:spPr>
            <a:xfrm>
              <a:off x="10657080" y="4382280"/>
              <a:ext cx="63000" cy="58320"/>
            </a:xfrm>
            <a:custGeom>
              <a:avLst/>
              <a:gdLst/>
              <a:ahLst/>
              <a:cxnLst/>
              <a:rect l="l" t="t" r="r" b="b"/>
              <a:pathLst>
                <a:path w="15" h="14">
                  <a:moveTo>
                    <a:pt x="4" y="13"/>
                  </a:moveTo>
                  <a:cubicBezTo>
                    <a:pt x="9" y="14"/>
                    <a:pt x="15" y="12"/>
                    <a:pt x="15" y="6"/>
                  </a:cubicBezTo>
                  <a:cubicBezTo>
                    <a:pt x="15" y="2"/>
                    <a:pt x="12" y="0"/>
                    <a:pt x="9" y="0"/>
                  </a:cubicBezTo>
                  <a:cubicBezTo>
                    <a:pt x="6" y="1"/>
                    <a:pt x="4" y="2"/>
                    <a:pt x="3" y="4"/>
                  </a:cubicBezTo>
                  <a:cubicBezTo>
                    <a:pt x="0" y="7"/>
                    <a:pt x="0" y="11"/>
                    <a:pt x="4" y="13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4" name="CustomShape 157"/>
            <p:cNvSpPr/>
            <p:nvPr/>
          </p:nvSpPr>
          <p:spPr>
            <a:xfrm>
              <a:off x="9900360" y="5628240"/>
              <a:ext cx="37800" cy="32760"/>
            </a:xfrm>
            <a:custGeom>
              <a:avLst/>
              <a:gdLst/>
              <a:ahLst/>
              <a:cxnLst/>
              <a:rect l="l" t="t" r="r" b="b"/>
              <a:pathLst>
                <a:path w="9" h="8">
                  <a:moveTo>
                    <a:pt x="9" y="3"/>
                  </a:moveTo>
                  <a:cubicBezTo>
                    <a:pt x="9" y="2"/>
                    <a:pt x="9" y="1"/>
                    <a:pt x="9" y="0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6" y="1"/>
                    <a:pt x="0" y="4"/>
                    <a:pt x="3" y="7"/>
                  </a:cubicBezTo>
                  <a:cubicBezTo>
                    <a:pt x="4" y="8"/>
                    <a:pt x="7" y="8"/>
                    <a:pt x="8" y="6"/>
                  </a:cubicBezTo>
                  <a:cubicBezTo>
                    <a:pt x="8" y="5"/>
                    <a:pt x="9" y="4"/>
                    <a:pt x="9" y="3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5" name="CustomShape 158"/>
            <p:cNvSpPr/>
            <p:nvPr/>
          </p:nvSpPr>
          <p:spPr>
            <a:xfrm>
              <a:off x="10542960" y="4589640"/>
              <a:ext cx="96480" cy="83880"/>
            </a:xfrm>
            <a:custGeom>
              <a:avLst/>
              <a:gdLst/>
              <a:ahLst/>
              <a:cxnLst/>
              <a:rect l="l" t="t" r="r" b="b"/>
              <a:pathLst>
                <a:path w="23" h="20">
                  <a:moveTo>
                    <a:pt x="5" y="17"/>
                  </a:moveTo>
                  <a:cubicBezTo>
                    <a:pt x="11" y="20"/>
                    <a:pt x="18" y="17"/>
                    <a:pt x="21" y="11"/>
                  </a:cubicBezTo>
                  <a:cubicBezTo>
                    <a:pt x="22" y="9"/>
                    <a:pt x="23" y="5"/>
                    <a:pt x="22" y="3"/>
                  </a:cubicBezTo>
                  <a:cubicBezTo>
                    <a:pt x="22" y="3"/>
                    <a:pt x="22" y="3"/>
                    <a:pt x="21" y="3"/>
                  </a:cubicBezTo>
                  <a:cubicBezTo>
                    <a:pt x="17" y="0"/>
                    <a:pt x="11" y="1"/>
                    <a:pt x="6" y="5"/>
                  </a:cubicBezTo>
                  <a:cubicBezTo>
                    <a:pt x="3" y="8"/>
                    <a:pt x="0" y="14"/>
                    <a:pt x="5" y="1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6" name="CustomShape 159"/>
            <p:cNvSpPr/>
            <p:nvPr/>
          </p:nvSpPr>
          <p:spPr>
            <a:xfrm>
              <a:off x="9371520" y="4843440"/>
              <a:ext cx="1047600" cy="1126800"/>
            </a:xfrm>
            <a:custGeom>
              <a:avLst/>
              <a:gdLst/>
              <a:ahLst/>
              <a:cxnLst/>
              <a:rect l="l" t="t" r="r" b="b"/>
              <a:pathLst>
                <a:path w="248" h="266">
                  <a:moveTo>
                    <a:pt x="246" y="172"/>
                  </a:moveTo>
                  <a:cubicBezTo>
                    <a:pt x="244" y="142"/>
                    <a:pt x="225" y="124"/>
                    <a:pt x="204" y="108"/>
                  </a:cubicBezTo>
                  <a:cubicBezTo>
                    <a:pt x="195" y="102"/>
                    <a:pt x="195" y="102"/>
                    <a:pt x="195" y="102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207" y="85"/>
                    <a:pt x="214" y="74"/>
                    <a:pt x="221" y="62"/>
                  </a:cubicBezTo>
                  <a:cubicBezTo>
                    <a:pt x="230" y="49"/>
                    <a:pt x="239" y="35"/>
                    <a:pt x="248" y="21"/>
                  </a:cubicBezTo>
                  <a:cubicBezTo>
                    <a:pt x="241" y="17"/>
                    <a:pt x="235" y="11"/>
                    <a:pt x="228" y="7"/>
                  </a:cubicBezTo>
                  <a:cubicBezTo>
                    <a:pt x="222" y="4"/>
                    <a:pt x="216" y="2"/>
                    <a:pt x="209" y="0"/>
                  </a:cubicBezTo>
                  <a:cubicBezTo>
                    <a:pt x="197" y="15"/>
                    <a:pt x="186" y="31"/>
                    <a:pt x="174" y="47"/>
                  </a:cubicBezTo>
                  <a:cubicBezTo>
                    <a:pt x="171" y="52"/>
                    <a:pt x="167" y="57"/>
                    <a:pt x="164" y="62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0" y="65"/>
                    <a:pt x="150" y="65"/>
                    <a:pt x="150" y="65"/>
                  </a:cubicBezTo>
                  <a:cubicBezTo>
                    <a:pt x="108" y="52"/>
                    <a:pt x="55" y="68"/>
                    <a:pt x="30" y="107"/>
                  </a:cubicBezTo>
                  <a:cubicBezTo>
                    <a:pt x="0" y="156"/>
                    <a:pt x="30" y="207"/>
                    <a:pt x="74" y="231"/>
                  </a:cubicBezTo>
                  <a:cubicBezTo>
                    <a:pt x="112" y="252"/>
                    <a:pt x="172" y="266"/>
                    <a:pt x="213" y="238"/>
                  </a:cubicBezTo>
                  <a:cubicBezTo>
                    <a:pt x="234" y="224"/>
                    <a:pt x="248" y="198"/>
                    <a:pt x="246" y="172"/>
                  </a:cubicBezTo>
                  <a:close/>
                  <a:moveTo>
                    <a:pt x="176" y="234"/>
                  </a:moveTo>
                  <a:cubicBezTo>
                    <a:pt x="149" y="242"/>
                    <a:pt x="117" y="238"/>
                    <a:pt x="91" y="227"/>
                  </a:cubicBezTo>
                  <a:cubicBezTo>
                    <a:pt x="39" y="206"/>
                    <a:pt x="6" y="141"/>
                    <a:pt x="59" y="98"/>
                  </a:cubicBezTo>
                  <a:cubicBezTo>
                    <a:pt x="59" y="97"/>
                    <a:pt x="60" y="97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86" y="79"/>
                    <a:pt x="121" y="109"/>
                    <a:pt x="140" y="122"/>
                  </a:cubicBezTo>
                  <a:cubicBezTo>
                    <a:pt x="154" y="132"/>
                    <a:pt x="166" y="141"/>
                    <a:pt x="183" y="145"/>
                  </a:cubicBezTo>
                  <a:cubicBezTo>
                    <a:pt x="192" y="147"/>
                    <a:pt x="200" y="150"/>
                    <a:pt x="208" y="155"/>
                  </a:cubicBezTo>
                  <a:cubicBezTo>
                    <a:pt x="217" y="160"/>
                    <a:pt x="228" y="172"/>
                    <a:pt x="224" y="183"/>
                  </a:cubicBezTo>
                  <a:cubicBezTo>
                    <a:pt x="224" y="183"/>
                    <a:pt x="224" y="183"/>
                    <a:pt x="224" y="183"/>
                  </a:cubicBezTo>
                  <a:cubicBezTo>
                    <a:pt x="221" y="205"/>
                    <a:pt x="196" y="228"/>
                    <a:pt x="176" y="234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7" name="CustomShape 160"/>
            <p:cNvSpPr/>
            <p:nvPr/>
          </p:nvSpPr>
          <p:spPr>
            <a:xfrm>
              <a:off x="10014120" y="4937040"/>
              <a:ext cx="405000" cy="962280"/>
            </a:xfrm>
            <a:custGeom>
              <a:avLst/>
              <a:gdLst/>
              <a:ahLst/>
              <a:cxnLst/>
              <a:rect l="l" t="t" r="r" b="b"/>
              <a:pathLst>
                <a:path w="96" h="227">
                  <a:moveTo>
                    <a:pt x="61" y="6"/>
                  </a:moveTo>
                  <a:cubicBezTo>
                    <a:pt x="52" y="14"/>
                    <a:pt x="46" y="23"/>
                    <a:pt x="41" y="34"/>
                  </a:cubicBezTo>
                  <a:cubicBezTo>
                    <a:pt x="35" y="46"/>
                    <a:pt x="28" y="57"/>
                    <a:pt x="18" y="67"/>
                  </a:cubicBezTo>
                  <a:cubicBezTo>
                    <a:pt x="13" y="73"/>
                    <a:pt x="1" y="83"/>
                    <a:pt x="7" y="90"/>
                  </a:cubicBezTo>
                  <a:cubicBezTo>
                    <a:pt x="13" y="99"/>
                    <a:pt x="23" y="103"/>
                    <a:pt x="32" y="107"/>
                  </a:cubicBezTo>
                  <a:cubicBezTo>
                    <a:pt x="44" y="113"/>
                    <a:pt x="58" y="119"/>
                    <a:pt x="64" y="132"/>
                  </a:cubicBezTo>
                  <a:cubicBezTo>
                    <a:pt x="65" y="135"/>
                    <a:pt x="66" y="139"/>
                    <a:pt x="67" y="142"/>
                  </a:cubicBezTo>
                  <a:cubicBezTo>
                    <a:pt x="71" y="147"/>
                    <a:pt x="74" y="154"/>
                    <a:pt x="72" y="161"/>
                  </a:cubicBezTo>
                  <a:cubicBezTo>
                    <a:pt x="72" y="161"/>
                    <a:pt x="72" y="161"/>
                    <a:pt x="72" y="161"/>
                  </a:cubicBezTo>
                  <a:cubicBezTo>
                    <a:pt x="69" y="183"/>
                    <a:pt x="44" y="206"/>
                    <a:pt x="24" y="212"/>
                  </a:cubicBezTo>
                  <a:cubicBezTo>
                    <a:pt x="17" y="214"/>
                    <a:pt x="8" y="216"/>
                    <a:pt x="0" y="216"/>
                  </a:cubicBezTo>
                  <a:cubicBezTo>
                    <a:pt x="12" y="222"/>
                    <a:pt x="24" y="227"/>
                    <a:pt x="37" y="227"/>
                  </a:cubicBezTo>
                  <a:cubicBezTo>
                    <a:pt x="45" y="225"/>
                    <a:pt x="53" y="221"/>
                    <a:pt x="61" y="216"/>
                  </a:cubicBezTo>
                  <a:cubicBezTo>
                    <a:pt x="82" y="202"/>
                    <a:pt x="96" y="176"/>
                    <a:pt x="94" y="150"/>
                  </a:cubicBezTo>
                  <a:cubicBezTo>
                    <a:pt x="92" y="120"/>
                    <a:pt x="73" y="102"/>
                    <a:pt x="52" y="86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55" y="63"/>
                    <a:pt x="62" y="52"/>
                    <a:pt x="69" y="40"/>
                  </a:cubicBezTo>
                  <a:cubicBezTo>
                    <a:pt x="77" y="28"/>
                    <a:pt x="85" y="16"/>
                    <a:pt x="93" y="3"/>
                  </a:cubicBezTo>
                  <a:cubicBezTo>
                    <a:pt x="83" y="2"/>
                    <a:pt x="69" y="0"/>
                    <a:pt x="6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8" name="CustomShape 161"/>
            <p:cNvSpPr/>
            <p:nvPr/>
          </p:nvSpPr>
          <p:spPr>
            <a:xfrm>
              <a:off x="9506160" y="5250960"/>
              <a:ext cx="786240" cy="592560"/>
            </a:xfrm>
            <a:custGeom>
              <a:avLst/>
              <a:gdLst/>
              <a:ahLst/>
              <a:cxnLst/>
              <a:rect l="l" t="t" r="r" b="b"/>
              <a:pathLst>
                <a:path w="186" h="140">
                  <a:moveTo>
                    <a:pt x="160" y="93"/>
                  </a:moveTo>
                  <a:cubicBezTo>
                    <a:pt x="143" y="91"/>
                    <a:pt x="125" y="85"/>
                    <a:pt x="110" y="77"/>
                  </a:cubicBezTo>
                  <a:cubicBezTo>
                    <a:pt x="109" y="76"/>
                    <a:pt x="110" y="75"/>
                    <a:pt x="111" y="75"/>
                  </a:cubicBezTo>
                  <a:cubicBezTo>
                    <a:pt x="132" y="84"/>
                    <a:pt x="164" y="95"/>
                    <a:pt x="186" y="79"/>
                  </a:cubicBezTo>
                  <a:cubicBezTo>
                    <a:pt x="181" y="63"/>
                    <a:pt x="158" y="59"/>
                    <a:pt x="144" y="54"/>
                  </a:cubicBezTo>
                  <a:cubicBezTo>
                    <a:pt x="127" y="49"/>
                    <a:pt x="114" y="38"/>
                    <a:pt x="100" y="28"/>
                  </a:cubicBezTo>
                  <a:cubicBezTo>
                    <a:pt x="79" y="13"/>
                    <a:pt x="59" y="0"/>
                    <a:pt x="32" y="5"/>
                  </a:cubicBezTo>
                  <a:cubicBezTo>
                    <a:pt x="41" y="18"/>
                    <a:pt x="49" y="30"/>
                    <a:pt x="61" y="40"/>
                  </a:cubicBezTo>
                  <a:cubicBezTo>
                    <a:pt x="71" y="48"/>
                    <a:pt x="83" y="55"/>
                    <a:pt x="93" y="63"/>
                  </a:cubicBezTo>
                  <a:cubicBezTo>
                    <a:pt x="94" y="64"/>
                    <a:pt x="93" y="66"/>
                    <a:pt x="92" y="65"/>
                  </a:cubicBezTo>
                  <a:cubicBezTo>
                    <a:pt x="68" y="59"/>
                    <a:pt x="34" y="32"/>
                    <a:pt x="28" y="6"/>
                  </a:cubicBezTo>
                  <a:cubicBezTo>
                    <a:pt x="11" y="25"/>
                    <a:pt x="0" y="45"/>
                    <a:pt x="9" y="70"/>
                  </a:cubicBezTo>
                  <a:cubicBezTo>
                    <a:pt x="18" y="96"/>
                    <a:pt x="36" y="116"/>
                    <a:pt x="62" y="125"/>
                  </a:cubicBezTo>
                  <a:cubicBezTo>
                    <a:pt x="85" y="133"/>
                    <a:pt x="113" y="140"/>
                    <a:pt x="138" y="133"/>
                  </a:cubicBezTo>
                  <a:cubicBezTo>
                    <a:pt x="151" y="128"/>
                    <a:pt x="163" y="122"/>
                    <a:pt x="172" y="110"/>
                  </a:cubicBezTo>
                  <a:cubicBezTo>
                    <a:pt x="177" y="104"/>
                    <a:pt x="180" y="97"/>
                    <a:pt x="183" y="90"/>
                  </a:cubicBezTo>
                  <a:cubicBezTo>
                    <a:pt x="176" y="94"/>
                    <a:pt x="166" y="94"/>
                    <a:pt x="160" y="93"/>
                  </a:cubicBezTo>
                  <a:close/>
                  <a:moveTo>
                    <a:pt x="49" y="68"/>
                  </a:moveTo>
                  <a:cubicBezTo>
                    <a:pt x="46" y="69"/>
                    <a:pt x="42" y="69"/>
                    <a:pt x="41" y="66"/>
                  </a:cubicBezTo>
                  <a:cubicBezTo>
                    <a:pt x="39" y="63"/>
                    <a:pt x="40" y="60"/>
                    <a:pt x="43" y="57"/>
                  </a:cubicBezTo>
                  <a:cubicBezTo>
                    <a:pt x="45" y="56"/>
                    <a:pt x="48" y="55"/>
                    <a:pt x="50" y="57"/>
                  </a:cubicBezTo>
                  <a:cubicBezTo>
                    <a:pt x="51" y="57"/>
                    <a:pt x="50" y="59"/>
                    <a:pt x="49" y="58"/>
                  </a:cubicBezTo>
                  <a:cubicBezTo>
                    <a:pt x="46" y="57"/>
                    <a:pt x="41" y="62"/>
                    <a:pt x="44" y="64"/>
                  </a:cubicBezTo>
                  <a:cubicBezTo>
                    <a:pt x="45" y="66"/>
                    <a:pt x="47" y="66"/>
                    <a:pt x="48" y="65"/>
                  </a:cubicBezTo>
                  <a:cubicBezTo>
                    <a:pt x="50" y="64"/>
                    <a:pt x="49" y="62"/>
                    <a:pt x="50" y="61"/>
                  </a:cubicBezTo>
                  <a:cubicBezTo>
                    <a:pt x="50" y="61"/>
                    <a:pt x="51" y="60"/>
                    <a:pt x="51" y="61"/>
                  </a:cubicBezTo>
                  <a:cubicBezTo>
                    <a:pt x="54" y="62"/>
                    <a:pt x="51" y="67"/>
                    <a:pt x="49" y="68"/>
                  </a:cubicBezTo>
                  <a:close/>
                  <a:moveTo>
                    <a:pt x="65" y="65"/>
                  </a:moveTo>
                  <a:cubicBezTo>
                    <a:pt x="66" y="62"/>
                    <a:pt x="69" y="64"/>
                    <a:pt x="71" y="65"/>
                  </a:cubicBezTo>
                  <a:cubicBezTo>
                    <a:pt x="72" y="65"/>
                    <a:pt x="71" y="67"/>
                    <a:pt x="70" y="67"/>
                  </a:cubicBezTo>
                  <a:cubicBezTo>
                    <a:pt x="69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7"/>
                    <a:pt x="68" y="68"/>
                    <a:pt x="69" y="69"/>
                  </a:cubicBezTo>
                  <a:cubicBezTo>
                    <a:pt x="70" y="70"/>
                    <a:pt x="70" y="71"/>
                    <a:pt x="71" y="71"/>
                  </a:cubicBez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0"/>
                    <a:pt x="73" y="69"/>
                    <a:pt x="74" y="68"/>
                  </a:cubicBezTo>
                  <a:cubicBezTo>
                    <a:pt x="74" y="68"/>
                    <a:pt x="75" y="68"/>
                    <a:pt x="75" y="68"/>
                  </a:cubicBezTo>
                  <a:cubicBezTo>
                    <a:pt x="77" y="70"/>
                    <a:pt x="75" y="75"/>
                    <a:pt x="72" y="75"/>
                  </a:cubicBezTo>
                  <a:cubicBezTo>
                    <a:pt x="69" y="75"/>
                    <a:pt x="67" y="73"/>
                    <a:pt x="66" y="71"/>
                  </a:cubicBezTo>
                  <a:cubicBezTo>
                    <a:pt x="65" y="69"/>
                    <a:pt x="64" y="67"/>
                    <a:pt x="65" y="65"/>
                  </a:cubicBezTo>
                  <a:close/>
                  <a:moveTo>
                    <a:pt x="51" y="101"/>
                  </a:moveTo>
                  <a:cubicBezTo>
                    <a:pt x="46" y="100"/>
                    <a:pt x="44" y="96"/>
                    <a:pt x="47" y="91"/>
                  </a:cubicBezTo>
                  <a:cubicBezTo>
                    <a:pt x="50" y="87"/>
                    <a:pt x="55" y="86"/>
                    <a:pt x="58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7"/>
                    <a:pt x="59" y="86"/>
                    <a:pt x="59" y="86"/>
                  </a:cubicBezTo>
                  <a:cubicBezTo>
                    <a:pt x="64" y="86"/>
                    <a:pt x="65" y="93"/>
                    <a:pt x="63" y="97"/>
                  </a:cubicBezTo>
                  <a:cubicBezTo>
                    <a:pt x="60" y="100"/>
                    <a:pt x="55" y="103"/>
                    <a:pt x="51" y="101"/>
                  </a:cubicBezTo>
                  <a:close/>
                  <a:moveTo>
                    <a:pt x="83" y="112"/>
                  </a:moveTo>
                  <a:cubicBezTo>
                    <a:pt x="81" y="112"/>
                    <a:pt x="79" y="111"/>
                    <a:pt x="78" y="110"/>
                  </a:cubicBezTo>
                  <a:cubicBezTo>
                    <a:pt x="77" y="109"/>
                    <a:pt x="76" y="107"/>
                    <a:pt x="77" y="105"/>
                  </a:cubicBezTo>
                  <a:cubicBezTo>
                    <a:pt x="78" y="104"/>
                    <a:pt x="80" y="103"/>
                    <a:pt x="82" y="103"/>
                  </a:cubicBezTo>
                  <a:cubicBezTo>
                    <a:pt x="83" y="103"/>
                    <a:pt x="83" y="105"/>
                    <a:pt x="82" y="105"/>
                  </a:cubicBezTo>
                  <a:cubicBezTo>
                    <a:pt x="80" y="105"/>
                    <a:pt x="78" y="107"/>
                    <a:pt x="80" y="108"/>
                  </a:cubicBezTo>
                  <a:cubicBezTo>
                    <a:pt x="81" y="109"/>
                    <a:pt x="82" y="109"/>
                    <a:pt x="84" y="109"/>
                  </a:cubicBezTo>
                  <a:cubicBezTo>
                    <a:pt x="85" y="108"/>
                    <a:pt x="86" y="107"/>
                    <a:pt x="88" y="108"/>
                  </a:cubicBezTo>
                  <a:cubicBezTo>
                    <a:pt x="88" y="108"/>
                    <a:pt x="88" y="108"/>
                    <a:pt x="88" y="109"/>
                  </a:cubicBezTo>
                  <a:cubicBezTo>
                    <a:pt x="88" y="111"/>
                    <a:pt x="85" y="112"/>
                    <a:pt x="83" y="112"/>
                  </a:cubicBezTo>
                  <a:close/>
                  <a:moveTo>
                    <a:pt x="94" y="99"/>
                  </a:moveTo>
                  <a:cubicBezTo>
                    <a:pt x="88" y="94"/>
                    <a:pt x="96" y="87"/>
                    <a:pt x="101" y="87"/>
                  </a:cubicBezTo>
                  <a:cubicBezTo>
                    <a:pt x="102" y="87"/>
                    <a:pt x="103" y="88"/>
                    <a:pt x="102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7" y="90"/>
                    <a:pt x="105" y="95"/>
                    <a:pt x="103" y="97"/>
                  </a:cubicBezTo>
                  <a:cubicBezTo>
                    <a:pt x="101" y="100"/>
                    <a:pt x="97" y="101"/>
                    <a:pt x="94" y="99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9" name="CustomShape 162"/>
            <p:cNvSpPr/>
            <p:nvPr/>
          </p:nvSpPr>
          <p:spPr>
            <a:xfrm>
              <a:off x="9506160" y="5276520"/>
              <a:ext cx="579240" cy="567000"/>
            </a:xfrm>
            <a:custGeom>
              <a:avLst/>
              <a:gdLst/>
              <a:ahLst/>
              <a:cxnLst/>
              <a:rect l="l" t="t" r="r" b="b"/>
              <a:pathLst>
                <a:path w="137" h="134">
                  <a:moveTo>
                    <a:pt x="118" y="114"/>
                  </a:moveTo>
                  <a:cubicBezTo>
                    <a:pt x="112" y="97"/>
                    <a:pt x="126" y="91"/>
                    <a:pt x="137" y="82"/>
                  </a:cubicBezTo>
                  <a:cubicBezTo>
                    <a:pt x="127" y="79"/>
                    <a:pt x="118" y="75"/>
                    <a:pt x="110" y="71"/>
                  </a:cubicBezTo>
                  <a:cubicBezTo>
                    <a:pt x="109" y="70"/>
                    <a:pt x="110" y="69"/>
                    <a:pt x="111" y="69"/>
                  </a:cubicBezTo>
                  <a:cubicBezTo>
                    <a:pt x="117" y="72"/>
                    <a:pt x="125" y="75"/>
                    <a:pt x="133" y="77"/>
                  </a:cubicBezTo>
                  <a:cubicBezTo>
                    <a:pt x="119" y="72"/>
                    <a:pt x="106" y="66"/>
                    <a:pt x="93" y="59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68" y="53"/>
                    <a:pt x="34" y="26"/>
                    <a:pt x="28" y="0"/>
                  </a:cubicBezTo>
                  <a:cubicBezTo>
                    <a:pt x="11" y="19"/>
                    <a:pt x="0" y="39"/>
                    <a:pt x="9" y="64"/>
                  </a:cubicBezTo>
                  <a:cubicBezTo>
                    <a:pt x="18" y="90"/>
                    <a:pt x="36" y="110"/>
                    <a:pt x="62" y="119"/>
                  </a:cubicBezTo>
                  <a:cubicBezTo>
                    <a:pt x="84" y="127"/>
                    <a:pt x="112" y="134"/>
                    <a:pt x="136" y="127"/>
                  </a:cubicBezTo>
                  <a:cubicBezTo>
                    <a:pt x="128" y="125"/>
                    <a:pt x="120" y="121"/>
                    <a:pt x="118" y="114"/>
                  </a:cubicBezTo>
                  <a:close/>
                  <a:moveTo>
                    <a:pt x="49" y="62"/>
                  </a:moveTo>
                  <a:cubicBezTo>
                    <a:pt x="46" y="63"/>
                    <a:pt x="42" y="63"/>
                    <a:pt x="41" y="60"/>
                  </a:cubicBezTo>
                  <a:cubicBezTo>
                    <a:pt x="39" y="57"/>
                    <a:pt x="40" y="54"/>
                    <a:pt x="43" y="51"/>
                  </a:cubicBezTo>
                  <a:cubicBezTo>
                    <a:pt x="45" y="50"/>
                    <a:pt x="48" y="49"/>
                    <a:pt x="50" y="51"/>
                  </a:cubicBezTo>
                  <a:cubicBezTo>
                    <a:pt x="51" y="51"/>
                    <a:pt x="50" y="53"/>
                    <a:pt x="49" y="52"/>
                  </a:cubicBezTo>
                  <a:cubicBezTo>
                    <a:pt x="46" y="51"/>
                    <a:pt x="41" y="56"/>
                    <a:pt x="44" y="58"/>
                  </a:cubicBezTo>
                  <a:cubicBezTo>
                    <a:pt x="45" y="60"/>
                    <a:pt x="47" y="60"/>
                    <a:pt x="48" y="59"/>
                  </a:cubicBezTo>
                  <a:cubicBezTo>
                    <a:pt x="50" y="58"/>
                    <a:pt x="49" y="56"/>
                    <a:pt x="50" y="55"/>
                  </a:cubicBezTo>
                  <a:cubicBezTo>
                    <a:pt x="50" y="55"/>
                    <a:pt x="51" y="54"/>
                    <a:pt x="51" y="55"/>
                  </a:cubicBezTo>
                  <a:cubicBezTo>
                    <a:pt x="54" y="56"/>
                    <a:pt x="51" y="61"/>
                    <a:pt x="49" y="62"/>
                  </a:cubicBezTo>
                  <a:close/>
                  <a:moveTo>
                    <a:pt x="65" y="59"/>
                  </a:moveTo>
                  <a:cubicBezTo>
                    <a:pt x="66" y="56"/>
                    <a:pt x="69" y="58"/>
                    <a:pt x="71" y="59"/>
                  </a:cubicBezTo>
                  <a:cubicBezTo>
                    <a:pt x="72" y="59"/>
                    <a:pt x="71" y="61"/>
                    <a:pt x="70" y="61"/>
                  </a:cubicBezTo>
                  <a:cubicBezTo>
                    <a:pt x="69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61"/>
                    <a:pt x="68" y="62"/>
                    <a:pt x="69" y="63"/>
                  </a:cubicBezTo>
                  <a:cubicBezTo>
                    <a:pt x="70" y="64"/>
                    <a:pt x="70" y="65"/>
                    <a:pt x="71" y="65"/>
                  </a:cubicBezTo>
                  <a:cubicBezTo>
                    <a:pt x="71" y="65"/>
                    <a:pt x="72" y="65"/>
                    <a:pt x="72" y="65"/>
                  </a:cubicBezTo>
                  <a:cubicBezTo>
                    <a:pt x="71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64"/>
                    <a:pt x="73" y="63"/>
                    <a:pt x="74" y="62"/>
                  </a:cubicBezTo>
                  <a:cubicBezTo>
                    <a:pt x="74" y="62"/>
                    <a:pt x="75" y="62"/>
                    <a:pt x="75" y="62"/>
                  </a:cubicBezTo>
                  <a:cubicBezTo>
                    <a:pt x="77" y="64"/>
                    <a:pt x="75" y="69"/>
                    <a:pt x="72" y="69"/>
                  </a:cubicBezTo>
                  <a:cubicBezTo>
                    <a:pt x="69" y="69"/>
                    <a:pt x="67" y="67"/>
                    <a:pt x="66" y="65"/>
                  </a:cubicBezTo>
                  <a:cubicBezTo>
                    <a:pt x="65" y="63"/>
                    <a:pt x="64" y="61"/>
                    <a:pt x="65" y="59"/>
                  </a:cubicBezTo>
                  <a:close/>
                  <a:moveTo>
                    <a:pt x="51" y="95"/>
                  </a:moveTo>
                  <a:cubicBezTo>
                    <a:pt x="46" y="94"/>
                    <a:pt x="44" y="90"/>
                    <a:pt x="47" y="85"/>
                  </a:cubicBezTo>
                  <a:cubicBezTo>
                    <a:pt x="50" y="81"/>
                    <a:pt x="55" y="80"/>
                    <a:pt x="58" y="82"/>
                  </a:cubicBezTo>
                  <a:cubicBezTo>
                    <a:pt x="58" y="82"/>
                    <a:pt x="58" y="82"/>
                    <a:pt x="59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81"/>
                    <a:pt x="59" y="80"/>
                    <a:pt x="59" y="80"/>
                  </a:cubicBezTo>
                  <a:cubicBezTo>
                    <a:pt x="64" y="80"/>
                    <a:pt x="65" y="87"/>
                    <a:pt x="63" y="91"/>
                  </a:cubicBezTo>
                  <a:cubicBezTo>
                    <a:pt x="60" y="94"/>
                    <a:pt x="55" y="97"/>
                    <a:pt x="51" y="95"/>
                  </a:cubicBezTo>
                  <a:close/>
                  <a:moveTo>
                    <a:pt x="83" y="106"/>
                  </a:moveTo>
                  <a:cubicBezTo>
                    <a:pt x="81" y="106"/>
                    <a:pt x="79" y="105"/>
                    <a:pt x="78" y="104"/>
                  </a:cubicBezTo>
                  <a:cubicBezTo>
                    <a:pt x="77" y="103"/>
                    <a:pt x="76" y="101"/>
                    <a:pt x="77" y="99"/>
                  </a:cubicBezTo>
                  <a:cubicBezTo>
                    <a:pt x="78" y="98"/>
                    <a:pt x="80" y="97"/>
                    <a:pt x="82" y="97"/>
                  </a:cubicBezTo>
                  <a:cubicBezTo>
                    <a:pt x="83" y="97"/>
                    <a:pt x="83" y="99"/>
                    <a:pt x="82" y="99"/>
                  </a:cubicBezTo>
                  <a:cubicBezTo>
                    <a:pt x="80" y="99"/>
                    <a:pt x="78" y="101"/>
                    <a:pt x="80" y="102"/>
                  </a:cubicBezTo>
                  <a:cubicBezTo>
                    <a:pt x="81" y="103"/>
                    <a:pt x="82" y="103"/>
                    <a:pt x="84" y="103"/>
                  </a:cubicBezTo>
                  <a:cubicBezTo>
                    <a:pt x="85" y="102"/>
                    <a:pt x="86" y="101"/>
                    <a:pt x="88" y="102"/>
                  </a:cubicBezTo>
                  <a:cubicBezTo>
                    <a:pt x="88" y="102"/>
                    <a:pt x="88" y="102"/>
                    <a:pt x="88" y="103"/>
                  </a:cubicBezTo>
                  <a:cubicBezTo>
                    <a:pt x="88" y="105"/>
                    <a:pt x="85" y="106"/>
                    <a:pt x="83" y="106"/>
                  </a:cubicBezTo>
                  <a:close/>
                  <a:moveTo>
                    <a:pt x="94" y="93"/>
                  </a:moveTo>
                  <a:cubicBezTo>
                    <a:pt x="88" y="88"/>
                    <a:pt x="96" y="81"/>
                    <a:pt x="101" y="81"/>
                  </a:cubicBezTo>
                  <a:cubicBezTo>
                    <a:pt x="102" y="81"/>
                    <a:pt x="103" y="82"/>
                    <a:pt x="102" y="83"/>
                  </a:cubicBezTo>
                  <a:cubicBezTo>
                    <a:pt x="103" y="83"/>
                    <a:pt x="103" y="83"/>
                    <a:pt x="103" y="83"/>
                  </a:cubicBezTo>
                  <a:cubicBezTo>
                    <a:pt x="107" y="84"/>
                    <a:pt x="105" y="89"/>
                    <a:pt x="103" y="91"/>
                  </a:cubicBezTo>
                  <a:cubicBezTo>
                    <a:pt x="101" y="94"/>
                    <a:pt x="97" y="95"/>
                    <a:pt x="94" y="93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0" name="CustomShape 163"/>
            <p:cNvSpPr/>
            <p:nvPr/>
          </p:nvSpPr>
          <p:spPr>
            <a:xfrm>
              <a:off x="10386360" y="4402800"/>
              <a:ext cx="80280" cy="101160"/>
            </a:xfrm>
            <a:custGeom>
              <a:avLst/>
              <a:gdLst/>
              <a:ahLst/>
              <a:cxnLst/>
              <a:rect l="l" t="t" r="r" b="b"/>
              <a:pathLst>
                <a:path w="19" h="24">
                  <a:moveTo>
                    <a:pt x="16" y="18"/>
                  </a:moveTo>
                  <a:cubicBezTo>
                    <a:pt x="18" y="14"/>
                    <a:pt x="19" y="8"/>
                    <a:pt x="15" y="4"/>
                  </a:cubicBezTo>
                  <a:cubicBezTo>
                    <a:pt x="14" y="2"/>
                    <a:pt x="12" y="0"/>
                    <a:pt x="10" y="1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0" y="15"/>
                    <a:pt x="1" y="20"/>
                    <a:pt x="5" y="22"/>
                  </a:cubicBezTo>
                  <a:cubicBezTo>
                    <a:pt x="8" y="24"/>
                    <a:pt x="14" y="23"/>
                    <a:pt x="16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1" name="CustomShape 164"/>
            <p:cNvSpPr/>
            <p:nvPr/>
          </p:nvSpPr>
          <p:spPr>
            <a:xfrm>
              <a:off x="10593720" y="4610520"/>
              <a:ext cx="42480" cy="42480"/>
            </a:xfrm>
            <a:custGeom>
              <a:avLst/>
              <a:gdLst/>
              <a:ahLst/>
              <a:cxnLst/>
              <a:rect l="l" t="t" r="r" b="b"/>
              <a:pathLst>
                <a:path w="10" h="10">
                  <a:moveTo>
                    <a:pt x="7" y="7"/>
                  </a:moveTo>
                  <a:cubicBezTo>
                    <a:pt x="10" y="4"/>
                    <a:pt x="5" y="0"/>
                    <a:pt x="2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0" y="6"/>
                    <a:pt x="0" y="8"/>
                    <a:pt x="2" y="9"/>
                  </a:cubicBezTo>
                  <a:cubicBezTo>
                    <a:pt x="4" y="10"/>
                    <a:pt x="5" y="9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2" name="CustomShape 165"/>
            <p:cNvSpPr/>
            <p:nvPr/>
          </p:nvSpPr>
          <p:spPr>
            <a:xfrm>
              <a:off x="10690200" y="4390200"/>
              <a:ext cx="25200" cy="29880"/>
            </a:xfrm>
            <a:custGeom>
              <a:avLst/>
              <a:gdLst/>
              <a:ahLst/>
              <a:cxnLst/>
              <a:rect l="l" t="t" r="r" b="b"/>
              <a:pathLst>
                <a:path w="6" h="7">
                  <a:moveTo>
                    <a:pt x="5" y="4"/>
                  </a:moveTo>
                  <a:cubicBezTo>
                    <a:pt x="6" y="2"/>
                    <a:pt x="5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4" y="7"/>
                    <a:pt x="5" y="5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3" name="CustomShape 166"/>
            <p:cNvSpPr/>
            <p:nvPr/>
          </p:nvSpPr>
          <p:spPr>
            <a:xfrm>
              <a:off x="10085400" y="5674320"/>
              <a:ext cx="138960" cy="118440"/>
            </a:xfrm>
            <a:custGeom>
              <a:avLst/>
              <a:gdLst/>
              <a:ahLst/>
              <a:cxnLst/>
              <a:rect l="l" t="t" r="r" b="b"/>
              <a:pathLst>
                <a:path w="33" h="28">
                  <a:moveTo>
                    <a:pt x="32" y="5"/>
                  </a:moveTo>
                  <a:cubicBezTo>
                    <a:pt x="33" y="2"/>
                    <a:pt x="29" y="0"/>
                    <a:pt x="27" y="3"/>
                  </a:cubicBezTo>
                  <a:cubicBezTo>
                    <a:pt x="22" y="11"/>
                    <a:pt x="13" y="14"/>
                    <a:pt x="4" y="18"/>
                  </a:cubicBezTo>
                  <a:cubicBezTo>
                    <a:pt x="0" y="20"/>
                    <a:pt x="2" y="28"/>
                    <a:pt x="7" y="28"/>
                  </a:cubicBezTo>
                  <a:cubicBezTo>
                    <a:pt x="19" y="26"/>
                    <a:pt x="27" y="16"/>
                    <a:pt x="3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4" name="CustomShape 167"/>
            <p:cNvSpPr/>
            <p:nvPr/>
          </p:nvSpPr>
          <p:spPr>
            <a:xfrm>
              <a:off x="9316080" y="4681800"/>
              <a:ext cx="1277280" cy="1331280"/>
            </a:xfrm>
            <a:custGeom>
              <a:avLst/>
              <a:gdLst/>
              <a:ahLst/>
              <a:cxnLst/>
              <a:rect l="l" t="t" r="r" b="b"/>
              <a:pathLst>
                <a:path w="302" h="314">
                  <a:moveTo>
                    <a:pt x="269" y="209"/>
                  </a:moveTo>
                  <a:cubicBezTo>
                    <a:pt x="269" y="179"/>
                    <a:pt x="246" y="154"/>
                    <a:pt x="221" y="139"/>
                  </a:cubicBezTo>
                  <a:cubicBezTo>
                    <a:pt x="227" y="130"/>
                    <a:pt x="232" y="120"/>
                    <a:pt x="238" y="110"/>
                  </a:cubicBezTo>
                  <a:cubicBezTo>
                    <a:pt x="248" y="94"/>
                    <a:pt x="258" y="78"/>
                    <a:pt x="268" y="62"/>
                  </a:cubicBezTo>
                  <a:cubicBezTo>
                    <a:pt x="271" y="64"/>
                    <a:pt x="273" y="65"/>
                    <a:pt x="276" y="67"/>
                  </a:cubicBezTo>
                  <a:cubicBezTo>
                    <a:pt x="277" y="68"/>
                    <a:pt x="279" y="67"/>
                    <a:pt x="280" y="66"/>
                  </a:cubicBezTo>
                  <a:cubicBezTo>
                    <a:pt x="288" y="59"/>
                    <a:pt x="302" y="43"/>
                    <a:pt x="292" y="32"/>
                  </a:cubicBezTo>
                  <a:cubicBezTo>
                    <a:pt x="282" y="20"/>
                    <a:pt x="264" y="13"/>
                    <a:pt x="249" y="8"/>
                  </a:cubicBezTo>
                  <a:cubicBezTo>
                    <a:pt x="239" y="4"/>
                    <a:pt x="226" y="0"/>
                    <a:pt x="216" y="10"/>
                  </a:cubicBezTo>
                  <a:cubicBezTo>
                    <a:pt x="208" y="17"/>
                    <a:pt x="206" y="30"/>
                    <a:pt x="215" y="35"/>
                  </a:cubicBezTo>
                  <a:cubicBezTo>
                    <a:pt x="204" y="48"/>
                    <a:pt x="195" y="61"/>
                    <a:pt x="185" y="75"/>
                  </a:cubicBezTo>
                  <a:cubicBezTo>
                    <a:pt x="180" y="82"/>
                    <a:pt x="174" y="89"/>
                    <a:pt x="169" y="96"/>
                  </a:cubicBezTo>
                  <a:cubicBezTo>
                    <a:pt x="126" y="80"/>
                    <a:pt x="71" y="98"/>
                    <a:pt x="41" y="134"/>
                  </a:cubicBezTo>
                  <a:cubicBezTo>
                    <a:pt x="0" y="184"/>
                    <a:pt x="31" y="244"/>
                    <a:pt x="76" y="273"/>
                  </a:cubicBezTo>
                  <a:cubicBezTo>
                    <a:pt x="119" y="301"/>
                    <a:pt x="189" y="314"/>
                    <a:pt x="236" y="280"/>
                  </a:cubicBezTo>
                  <a:cubicBezTo>
                    <a:pt x="259" y="264"/>
                    <a:pt x="268" y="236"/>
                    <a:pt x="269" y="209"/>
                  </a:cubicBezTo>
                  <a:close/>
                  <a:moveTo>
                    <a:pt x="219" y="31"/>
                  </a:moveTo>
                  <a:cubicBezTo>
                    <a:pt x="216" y="26"/>
                    <a:pt x="215" y="22"/>
                    <a:pt x="219" y="17"/>
                  </a:cubicBezTo>
                  <a:cubicBezTo>
                    <a:pt x="223" y="12"/>
                    <a:pt x="229" y="11"/>
                    <a:pt x="234" y="11"/>
                  </a:cubicBezTo>
                  <a:cubicBezTo>
                    <a:pt x="244" y="12"/>
                    <a:pt x="253" y="17"/>
                    <a:pt x="261" y="21"/>
                  </a:cubicBezTo>
                  <a:cubicBezTo>
                    <a:pt x="269" y="24"/>
                    <a:pt x="277" y="29"/>
                    <a:pt x="284" y="34"/>
                  </a:cubicBezTo>
                  <a:cubicBezTo>
                    <a:pt x="290" y="40"/>
                    <a:pt x="287" y="48"/>
                    <a:pt x="282" y="54"/>
                  </a:cubicBezTo>
                  <a:cubicBezTo>
                    <a:pt x="278" y="59"/>
                    <a:pt x="275" y="59"/>
                    <a:pt x="272" y="56"/>
                  </a:cubicBezTo>
                  <a:cubicBezTo>
                    <a:pt x="266" y="52"/>
                    <a:pt x="266" y="52"/>
                    <a:pt x="266" y="52"/>
                  </a:cubicBezTo>
                  <a:cubicBezTo>
                    <a:pt x="260" y="46"/>
                    <a:pt x="250" y="41"/>
                    <a:pt x="243" y="36"/>
                  </a:cubicBezTo>
                  <a:cubicBezTo>
                    <a:pt x="238" y="34"/>
                    <a:pt x="233" y="32"/>
                    <a:pt x="227" y="31"/>
                  </a:cubicBezTo>
                  <a:lnTo>
                    <a:pt x="219" y="31"/>
                  </a:lnTo>
                  <a:close/>
                  <a:moveTo>
                    <a:pt x="226" y="276"/>
                  </a:moveTo>
                  <a:cubicBezTo>
                    <a:pt x="185" y="304"/>
                    <a:pt x="125" y="290"/>
                    <a:pt x="87" y="269"/>
                  </a:cubicBezTo>
                  <a:cubicBezTo>
                    <a:pt x="43" y="245"/>
                    <a:pt x="13" y="194"/>
                    <a:pt x="43" y="145"/>
                  </a:cubicBezTo>
                  <a:cubicBezTo>
                    <a:pt x="68" y="106"/>
                    <a:pt x="121" y="90"/>
                    <a:pt x="163" y="103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80" y="95"/>
                    <a:pt x="184" y="90"/>
                    <a:pt x="187" y="85"/>
                  </a:cubicBezTo>
                  <a:cubicBezTo>
                    <a:pt x="199" y="69"/>
                    <a:pt x="210" y="53"/>
                    <a:pt x="222" y="38"/>
                  </a:cubicBezTo>
                  <a:cubicBezTo>
                    <a:pt x="229" y="40"/>
                    <a:pt x="235" y="42"/>
                    <a:pt x="241" y="45"/>
                  </a:cubicBezTo>
                  <a:cubicBezTo>
                    <a:pt x="248" y="49"/>
                    <a:pt x="254" y="55"/>
                    <a:pt x="261" y="59"/>
                  </a:cubicBezTo>
                  <a:cubicBezTo>
                    <a:pt x="252" y="73"/>
                    <a:pt x="243" y="87"/>
                    <a:pt x="234" y="100"/>
                  </a:cubicBezTo>
                  <a:cubicBezTo>
                    <a:pt x="227" y="112"/>
                    <a:pt x="220" y="123"/>
                    <a:pt x="212" y="134"/>
                  </a:cubicBezTo>
                  <a:cubicBezTo>
                    <a:pt x="208" y="140"/>
                    <a:pt x="208" y="140"/>
                    <a:pt x="208" y="140"/>
                  </a:cubicBezTo>
                  <a:cubicBezTo>
                    <a:pt x="217" y="146"/>
                    <a:pt x="217" y="146"/>
                    <a:pt x="217" y="146"/>
                  </a:cubicBezTo>
                  <a:cubicBezTo>
                    <a:pt x="238" y="162"/>
                    <a:pt x="257" y="180"/>
                    <a:pt x="259" y="210"/>
                  </a:cubicBezTo>
                  <a:cubicBezTo>
                    <a:pt x="261" y="236"/>
                    <a:pt x="247" y="262"/>
                    <a:pt x="226" y="27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5" name="CustomShape 168"/>
            <p:cNvSpPr/>
            <p:nvPr/>
          </p:nvSpPr>
          <p:spPr>
            <a:xfrm>
              <a:off x="9396720" y="5177880"/>
              <a:ext cx="938520" cy="691200"/>
            </a:xfrm>
            <a:custGeom>
              <a:avLst/>
              <a:gdLst/>
              <a:ahLst/>
              <a:cxnLst/>
              <a:rect l="l" t="t" r="r" b="b"/>
              <a:pathLst>
                <a:path w="222" h="163">
                  <a:moveTo>
                    <a:pt x="218" y="104"/>
                  </a:moveTo>
                  <a:cubicBezTo>
                    <a:pt x="218" y="104"/>
                    <a:pt x="218" y="104"/>
                    <a:pt x="218" y="104"/>
                  </a:cubicBezTo>
                  <a:cubicBezTo>
                    <a:pt x="222" y="93"/>
                    <a:pt x="211" y="81"/>
                    <a:pt x="202" y="76"/>
                  </a:cubicBezTo>
                  <a:cubicBezTo>
                    <a:pt x="194" y="71"/>
                    <a:pt x="186" y="68"/>
                    <a:pt x="177" y="66"/>
                  </a:cubicBezTo>
                  <a:cubicBezTo>
                    <a:pt x="160" y="62"/>
                    <a:pt x="148" y="53"/>
                    <a:pt x="134" y="43"/>
                  </a:cubicBezTo>
                  <a:cubicBezTo>
                    <a:pt x="115" y="30"/>
                    <a:pt x="80" y="0"/>
                    <a:pt x="54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4" y="18"/>
                    <a:pt x="53" y="18"/>
                    <a:pt x="53" y="19"/>
                  </a:cubicBezTo>
                  <a:cubicBezTo>
                    <a:pt x="0" y="62"/>
                    <a:pt x="33" y="127"/>
                    <a:pt x="85" y="148"/>
                  </a:cubicBezTo>
                  <a:cubicBezTo>
                    <a:pt x="111" y="159"/>
                    <a:pt x="143" y="163"/>
                    <a:pt x="170" y="155"/>
                  </a:cubicBezTo>
                  <a:cubicBezTo>
                    <a:pt x="190" y="149"/>
                    <a:pt x="215" y="126"/>
                    <a:pt x="218" y="104"/>
                  </a:cubicBezTo>
                  <a:close/>
                  <a:moveTo>
                    <a:pt x="164" y="150"/>
                  </a:moveTo>
                  <a:cubicBezTo>
                    <a:pt x="139" y="157"/>
                    <a:pt x="111" y="150"/>
                    <a:pt x="88" y="142"/>
                  </a:cubicBezTo>
                  <a:cubicBezTo>
                    <a:pt x="62" y="133"/>
                    <a:pt x="44" y="113"/>
                    <a:pt x="35" y="87"/>
                  </a:cubicBezTo>
                  <a:cubicBezTo>
                    <a:pt x="26" y="62"/>
                    <a:pt x="37" y="42"/>
                    <a:pt x="54" y="23"/>
                  </a:cubicBezTo>
                  <a:cubicBezTo>
                    <a:pt x="60" y="49"/>
                    <a:pt x="94" y="76"/>
                    <a:pt x="118" y="82"/>
                  </a:cubicBezTo>
                  <a:cubicBezTo>
                    <a:pt x="119" y="83"/>
                    <a:pt x="120" y="81"/>
                    <a:pt x="119" y="80"/>
                  </a:cubicBezTo>
                  <a:cubicBezTo>
                    <a:pt x="109" y="72"/>
                    <a:pt x="97" y="65"/>
                    <a:pt x="87" y="57"/>
                  </a:cubicBezTo>
                  <a:cubicBezTo>
                    <a:pt x="75" y="47"/>
                    <a:pt x="67" y="35"/>
                    <a:pt x="58" y="22"/>
                  </a:cubicBezTo>
                  <a:cubicBezTo>
                    <a:pt x="85" y="17"/>
                    <a:pt x="105" y="30"/>
                    <a:pt x="126" y="45"/>
                  </a:cubicBezTo>
                  <a:cubicBezTo>
                    <a:pt x="140" y="55"/>
                    <a:pt x="153" y="66"/>
                    <a:pt x="170" y="71"/>
                  </a:cubicBezTo>
                  <a:cubicBezTo>
                    <a:pt x="184" y="76"/>
                    <a:pt x="207" y="80"/>
                    <a:pt x="212" y="96"/>
                  </a:cubicBezTo>
                  <a:cubicBezTo>
                    <a:pt x="190" y="112"/>
                    <a:pt x="158" y="101"/>
                    <a:pt x="137" y="92"/>
                  </a:cubicBezTo>
                  <a:cubicBezTo>
                    <a:pt x="136" y="92"/>
                    <a:pt x="135" y="93"/>
                    <a:pt x="136" y="94"/>
                  </a:cubicBezTo>
                  <a:cubicBezTo>
                    <a:pt x="151" y="102"/>
                    <a:pt x="169" y="108"/>
                    <a:pt x="186" y="110"/>
                  </a:cubicBezTo>
                  <a:cubicBezTo>
                    <a:pt x="192" y="111"/>
                    <a:pt x="202" y="111"/>
                    <a:pt x="209" y="107"/>
                  </a:cubicBezTo>
                  <a:cubicBezTo>
                    <a:pt x="206" y="114"/>
                    <a:pt x="203" y="121"/>
                    <a:pt x="198" y="127"/>
                  </a:cubicBezTo>
                  <a:cubicBezTo>
                    <a:pt x="189" y="139"/>
                    <a:pt x="177" y="145"/>
                    <a:pt x="164" y="15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6" name="CustomShape 169"/>
            <p:cNvSpPr/>
            <p:nvPr/>
          </p:nvSpPr>
          <p:spPr>
            <a:xfrm>
              <a:off x="9670680" y="5483880"/>
              <a:ext cx="63360" cy="58680"/>
            </a:xfrm>
            <a:custGeom>
              <a:avLst/>
              <a:gdLst/>
              <a:ahLst/>
              <a:cxnLst/>
              <a:rect l="l" t="t" r="r" b="b"/>
              <a:pathLst>
                <a:path w="15" h="14">
                  <a:moveTo>
                    <a:pt x="12" y="6"/>
                  </a:moveTo>
                  <a:cubicBezTo>
                    <a:pt x="12" y="5"/>
                    <a:pt x="11" y="6"/>
                    <a:pt x="11" y="6"/>
                  </a:cubicBezTo>
                  <a:cubicBezTo>
                    <a:pt x="10" y="7"/>
                    <a:pt x="11" y="9"/>
                    <a:pt x="9" y="10"/>
                  </a:cubicBezTo>
                  <a:cubicBezTo>
                    <a:pt x="8" y="11"/>
                    <a:pt x="6" y="11"/>
                    <a:pt x="5" y="9"/>
                  </a:cubicBezTo>
                  <a:cubicBezTo>
                    <a:pt x="2" y="7"/>
                    <a:pt x="7" y="2"/>
                    <a:pt x="10" y="3"/>
                  </a:cubicBezTo>
                  <a:cubicBezTo>
                    <a:pt x="11" y="4"/>
                    <a:pt x="12" y="2"/>
                    <a:pt x="11" y="2"/>
                  </a:cubicBezTo>
                  <a:cubicBezTo>
                    <a:pt x="9" y="0"/>
                    <a:pt x="6" y="1"/>
                    <a:pt x="4" y="2"/>
                  </a:cubicBezTo>
                  <a:cubicBezTo>
                    <a:pt x="1" y="5"/>
                    <a:pt x="0" y="8"/>
                    <a:pt x="2" y="11"/>
                  </a:cubicBezTo>
                  <a:cubicBezTo>
                    <a:pt x="3" y="14"/>
                    <a:pt x="7" y="14"/>
                    <a:pt x="10" y="13"/>
                  </a:cubicBezTo>
                  <a:cubicBezTo>
                    <a:pt x="12" y="12"/>
                    <a:pt x="15" y="7"/>
                    <a:pt x="12" y="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7" name="CustomShape 170"/>
            <p:cNvSpPr/>
            <p:nvPr/>
          </p:nvSpPr>
          <p:spPr>
            <a:xfrm>
              <a:off x="9776880" y="5512680"/>
              <a:ext cx="55080" cy="55080"/>
            </a:xfrm>
            <a:custGeom>
              <a:avLst/>
              <a:gdLst/>
              <a:ahLst/>
              <a:cxnLst/>
              <a:rect l="l" t="t" r="r" b="b"/>
              <a:pathLst>
                <a:path w="13" h="13">
                  <a:moveTo>
                    <a:pt x="11" y="6"/>
                  </a:moveTo>
                  <a:cubicBezTo>
                    <a:pt x="11" y="6"/>
                    <a:pt x="10" y="6"/>
                    <a:pt x="10" y="6"/>
                  </a:cubicBezTo>
                  <a:cubicBezTo>
                    <a:pt x="9" y="7"/>
                    <a:pt x="9" y="8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9"/>
                    <a:pt x="8" y="9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6" y="9"/>
                    <a:pt x="6" y="8"/>
                    <a:pt x="5" y="7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5" y="4"/>
                    <a:pt x="6" y="5"/>
                  </a:cubicBezTo>
                  <a:cubicBezTo>
                    <a:pt x="7" y="5"/>
                    <a:pt x="8" y="3"/>
                    <a:pt x="7" y="3"/>
                  </a:cubicBezTo>
                  <a:cubicBezTo>
                    <a:pt x="5" y="2"/>
                    <a:pt x="2" y="0"/>
                    <a:pt x="1" y="3"/>
                  </a:cubicBezTo>
                  <a:cubicBezTo>
                    <a:pt x="0" y="5"/>
                    <a:pt x="1" y="7"/>
                    <a:pt x="2" y="9"/>
                  </a:cubicBezTo>
                  <a:cubicBezTo>
                    <a:pt x="3" y="11"/>
                    <a:pt x="5" y="13"/>
                    <a:pt x="8" y="13"/>
                  </a:cubicBezTo>
                  <a:cubicBezTo>
                    <a:pt x="11" y="13"/>
                    <a:pt x="13" y="8"/>
                    <a:pt x="11" y="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8" name="CustomShape 171"/>
            <p:cNvSpPr/>
            <p:nvPr/>
          </p:nvSpPr>
          <p:spPr>
            <a:xfrm>
              <a:off x="9692640" y="5615280"/>
              <a:ext cx="88560" cy="71280"/>
            </a:xfrm>
            <a:custGeom>
              <a:avLst/>
              <a:gdLst/>
              <a:ahLst/>
              <a:cxnLst/>
              <a:rect l="l" t="t" r="r" b="b"/>
              <a:pathLst>
                <a:path w="21" h="17">
                  <a:moveTo>
                    <a:pt x="19" y="11"/>
                  </a:moveTo>
                  <a:cubicBezTo>
                    <a:pt x="21" y="7"/>
                    <a:pt x="20" y="0"/>
                    <a:pt x="15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2"/>
                    <a:pt x="14" y="2"/>
                    <a:pt x="15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1" y="0"/>
                    <a:pt x="6" y="1"/>
                    <a:pt x="3" y="5"/>
                  </a:cubicBezTo>
                  <a:cubicBezTo>
                    <a:pt x="0" y="10"/>
                    <a:pt x="2" y="14"/>
                    <a:pt x="7" y="15"/>
                  </a:cubicBezTo>
                  <a:cubicBezTo>
                    <a:pt x="11" y="17"/>
                    <a:pt x="16" y="14"/>
                    <a:pt x="19" y="11"/>
                  </a:cubicBezTo>
                  <a:close/>
                  <a:moveTo>
                    <a:pt x="9" y="12"/>
                  </a:moveTo>
                  <a:cubicBezTo>
                    <a:pt x="6" y="12"/>
                    <a:pt x="5" y="10"/>
                    <a:pt x="6" y="7"/>
                  </a:cubicBezTo>
                  <a:cubicBezTo>
                    <a:pt x="7" y="4"/>
                    <a:pt x="11" y="3"/>
                    <a:pt x="13" y="4"/>
                  </a:cubicBezTo>
                  <a:cubicBezTo>
                    <a:pt x="14" y="4"/>
                    <a:pt x="15" y="4"/>
                    <a:pt x="15" y="3"/>
                  </a:cubicBezTo>
                  <a:cubicBezTo>
                    <a:pt x="16" y="5"/>
                    <a:pt x="17" y="6"/>
                    <a:pt x="16" y="8"/>
                  </a:cubicBezTo>
                  <a:cubicBezTo>
                    <a:pt x="14" y="11"/>
                    <a:pt x="12" y="12"/>
                    <a:pt x="9" y="1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49" name="CustomShape 172"/>
            <p:cNvSpPr/>
            <p:nvPr/>
          </p:nvSpPr>
          <p:spPr>
            <a:xfrm>
              <a:off x="9878040" y="5618520"/>
              <a:ext cx="80640" cy="60120"/>
            </a:xfrm>
            <a:custGeom>
              <a:avLst/>
              <a:gdLst/>
              <a:ahLst/>
              <a:cxnLst/>
              <a:rect l="l" t="t" r="r" b="b"/>
              <a:pathLst>
                <a:path w="19" h="14">
                  <a:moveTo>
                    <a:pt x="15" y="2"/>
                  </a:moveTo>
                  <a:cubicBezTo>
                    <a:pt x="15" y="2"/>
                    <a:pt x="15" y="2"/>
                    <a:pt x="14" y="2"/>
                  </a:cubicBezTo>
                  <a:cubicBezTo>
                    <a:pt x="15" y="1"/>
                    <a:pt x="14" y="0"/>
                    <a:pt x="13" y="0"/>
                  </a:cubicBezTo>
                  <a:cubicBezTo>
                    <a:pt x="8" y="0"/>
                    <a:pt x="0" y="7"/>
                    <a:pt x="6" y="12"/>
                  </a:cubicBezTo>
                  <a:cubicBezTo>
                    <a:pt x="9" y="14"/>
                    <a:pt x="13" y="13"/>
                    <a:pt x="15" y="10"/>
                  </a:cubicBezTo>
                  <a:cubicBezTo>
                    <a:pt x="17" y="8"/>
                    <a:pt x="19" y="3"/>
                    <a:pt x="15" y="2"/>
                  </a:cubicBezTo>
                  <a:close/>
                  <a:moveTo>
                    <a:pt x="8" y="9"/>
                  </a:moveTo>
                  <a:cubicBezTo>
                    <a:pt x="5" y="6"/>
                    <a:pt x="11" y="3"/>
                    <a:pt x="13" y="3"/>
                  </a:cubicBezTo>
                  <a:cubicBezTo>
                    <a:pt x="14" y="3"/>
                    <a:pt x="14" y="3"/>
                    <a:pt x="14" y="2"/>
                  </a:cubicBezTo>
                  <a:cubicBezTo>
                    <a:pt x="14" y="3"/>
                    <a:pt x="14" y="4"/>
                    <a:pt x="14" y="5"/>
                  </a:cubicBezTo>
                  <a:cubicBezTo>
                    <a:pt x="14" y="6"/>
                    <a:pt x="13" y="7"/>
                    <a:pt x="13" y="8"/>
                  </a:cubicBezTo>
                  <a:cubicBezTo>
                    <a:pt x="12" y="10"/>
                    <a:pt x="9" y="10"/>
                    <a:pt x="8" y="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0" name="CustomShape 173"/>
            <p:cNvSpPr/>
            <p:nvPr/>
          </p:nvSpPr>
          <p:spPr>
            <a:xfrm>
              <a:off x="9827280" y="5686920"/>
              <a:ext cx="50400" cy="37800"/>
            </a:xfrm>
            <a:custGeom>
              <a:avLst/>
              <a:gdLst/>
              <a:ahLst/>
              <a:cxnLst/>
              <a:rect l="l" t="t" r="r" b="b"/>
              <a:pathLst>
                <a:path w="12" h="9">
                  <a:moveTo>
                    <a:pt x="12" y="6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6" y="6"/>
                    <a:pt x="5" y="6"/>
                    <a:pt x="4" y="5"/>
                  </a:cubicBezTo>
                  <a:cubicBezTo>
                    <a:pt x="2" y="4"/>
                    <a:pt x="4" y="2"/>
                    <a:pt x="6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4" y="0"/>
                    <a:pt x="2" y="1"/>
                    <a:pt x="1" y="2"/>
                  </a:cubicBezTo>
                  <a:cubicBezTo>
                    <a:pt x="0" y="4"/>
                    <a:pt x="1" y="6"/>
                    <a:pt x="2" y="7"/>
                  </a:cubicBezTo>
                  <a:cubicBezTo>
                    <a:pt x="3" y="8"/>
                    <a:pt x="5" y="9"/>
                    <a:pt x="7" y="9"/>
                  </a:cubicBezTo>
                  <a:cubicBezTo>
                    <a:pt x="9" y="9"/>
                    <a:pt x="12" y="8"/>
                    <a:pt x="12" y="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1" name="CustomShape 174"/>
            <p:cNvSpPr/>
            <p:nvPr/>
          </p:nvSpPr>
          <p:spPr>
            <a:xfrm>
              <a:off x="10237320" y="4296600"/>
              <a:ext cx="288000" cy="267480"/>
            </a:xfrm>
            <a:custGeom>
              <a:avLst/>
              <a:gdLst/>
              <a:ahLst/>
              <a:cxnLst/>
              <a:rect l="l" t="t" r="r" b="b"/>
              <a:pathLst>
                <a:path w="68" h="63">
                  <a:moveTo>
                    <a:pt x="52" y="17"/>
                  </a:moveTo>
                  <a:cubicBezTo>
                    <a:pt x="52" y="17"/>
                    <a:pt x="52" y="17"/>
                    <a:pt x="51" y="17"/>
                  </a:cubicBezTo>
                  <a:cubicBezTo>
                    <a:pt x="29" y="0"/>
                    <a:pt x="0" y="30"/>
                    <a:pt x="17" y="52"/>
                  </a:cubicBezTo>
                  <a:cubicBezTo>
                    <a:pt x="27" y="63"/>
                    <a:pt x="46" y="63"/>
                    <a:pt x="56" y="53"/>
                  </a:cubicBezTo>
                  <a:cubicBezTo>
                    <a:pt x="68" y="41"/>
                    <a:pt x="64" y="24"/>
                    <a:pt x="52" y="17"/>
                  </a:cubicBezTo>
                  <a:close/>
                  <a:moveTo>
                    <a:pt x="20" y="46"/>
                  </a:moveTo>
                  <a:cubicBezTo>
                    <a:pt x="15" y="39"/>
                    <a:pt x="17" y="29"/>
                    <a:pt x="23" y="23"/>
                  </a:cubicBezTo>
                  <a:cubicBezTo>
                    <a:pt x="30" y="14"/>
                    <a:pt x="41" y="15"/>
                    <a:pt x="50" y="18"/>
                  </a:cubicBezTo>
                  <a:cubicBezTo>
                    <a:pt x="60" y="26"/>
                    <a:pt x="62" y="40"/>
                    <a:pt x="52" y="50"/>
                  </a:cubicBezTo>
                  <a:cubicBezTo>
                    <a:pt x="42" y="59"/>
                    <a:pt x="26" y="55"/>
                    <a:pt x="20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2" name="CustomShape 175"/>
            <p:cNvSpPr/>
            <p:nvPr/>
          </p:nvSpPr>
          <p:spPr>
            <a:xfrm>
              <a:off x="10504800" y="4567680"/>
              <a:ext cx="159840" cy="131400"/>
            </a:xfrm>
            <a:custGeom>
              <a:avLst/>
              <a:gdLst/>
              <a:ahLst/>
              <a:cxnLst/>
              <a:rect l="l" t="t" r="r" b="b"/>
              <a:pathLst>
                <a:path w="38" h="31">
                  <a:moveTo>
                    <a:pt x="35" y="16"/>
                  </a:moveTo>
                  <a:cubicBezTo>
                    <a:pt x="38" y="8"/>
                    <a:pt x="33" y="0"/>
                    <a:pt x="24" y="3"/>
                  </a:cubicBezTo>
                  <a:cubicBezTo>
                    <a:pt x="12" y="3"/>
                    <a:pt x="0" y="19"/>
                    <a:pt x="13" y="26"/>
                  </a:cubicBezTo>
                  <a:cubicBezTo>
                    <a:pt x="22" y="31"/>
                    <a:pt x="31" y="25"/>
                    <a:pt x="35" y="16"/>
                  </a:cubicBezTo>
                  <a:close/>
                  <a:moveTo>
                    <a:pt x="14" y="22"/>
                  </a:moveTo>
                  <a:cubicBezTo>
                    <a:pt x="9" y="19"/>
                    <a:pt x="12" y="13"/>
                    <a:pt x="15" y="10"/>
                  </a:cubicBezTo>
                  <a:cubicBezTo>
                    <a:pt x="20" y="6"/>
                    <a:pt x="26" y="5"/>
                    <a:pt x="30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2" y="10"/>
                    <a:pt x="31" y="14"/>
                    <a:pt x="30" y="16"/>
                  </a:cubicBezTo>
                  <a:cubicBezTo>
                    <a:pt x="27" y="22"/>
                    <a:pt x="20" y="25"/>
                    <a:pt x="14" y="2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3" name="CustomShape 176"/>
            <p:cNvSpPr/>
            <p:nvPr/>
          </p:nvSpPr>
          <p:spPr>
            <a:xfrm>
              <a:off x="10636200" y="4356720"/>
              <a:ext cx="104400" cy="101160"/>
            </a:xfrm>
            <a:custGeom>
              <a:avLst/>
              <a:gdLst/>
              <a:ahLst/>
              <a:cxnLst/>
              <a:rect l="l" t="t" r="r" b="b"/>
              <a:pathLst>
                <a:path w="25" h="24">
                  <a:moveTo>
                    <a:pt x="24" y="12"/>
                  </a:moveTo>
                  <a:cubicBezTo>
                    <a:pt x="25" y="5"/>
                    <a:pt x="17" y="0"/>
                    <a:pt x="11" y="3"/>
                  </a:cubicBezTo>
                  <a:cubicBezTo>
                    <a:pt x="10" y="3"/>
                    <a:pt x="10" y="4"/>
                    <a:pt x="10" y="4"/>
                  </a:cubicBezTo>
                  <a:cubicBezTo>
                    <a:pt x="8" y="5"/>
                    <a:pt x="5" y="7"/>
                    <a:pt x="4" y="9"/>
                  </a:cubicBezTo>
                  <a:cubicBezTo>
                    <a:pt x="0" y="15"/>
                    <a:pt x="3" y="21"/>
                    <a:pt x="9" y="22"/>
                  </a:cubicBezTo>
                  <a:cubicBezTo>
                    <a:pt x="16" y="24"/>
                    <a:pt x="23" y="20"/>
                    <a:pt x="24" y="12"/>
                  </a:cubicBezTo>
                  <a:close/>
                  <a:moveTo>
                    <a:pt x="9" y="19"/>
                  </a:moveTo>
                  <a:cubicBezTo>
                    <a:pt x="5" y="17"/>
                    <a:pt x="5" y="13"/>
                    <a:pt x="8" y="10"/>
                  </a:cubicBezTo>
                  <a:cubicBezTo>
                    <a:pt x="9" y="8"/>
                    <a:pt x="11" y="7"/>
                    <a:pt x="14" y="6"/>
                  </a:cubicBezTo>
                  <a:cubicBezTo>
                    <a:pt x="17" y="6"/>
                    <a:pt x="20" y="8"/>
                    <a:pt x="20" y="12"/>
                  </a:cubicBezTo>
                  <a:cubicBezTo>
                    <a:pt x="20" y="18"/>
                    <a:pt x="14" y="20"/>
                    <a:pt x="9" y="1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4" name="CustomShape 177"/>
            <p:cNvSpPr/>
            <p:nvPr/>
          </p:nvSpPr>
          <p:spPr>
            <a:xfrm>
              <a:off x="10998720" y="2008800"/>
              <a:ext cx="123480" cy="126720"/>
            </a:xfrm>
            <a:custGeom>
              <a:avLst/>
              <a:gdLst/>
              <a:ahLst/>
              <a:cxnLst/>
              <a:rect l="l" t="t" r="r" b="b"/>
              <a:pathLst>
                <a:path w="29" h="30">
                  <a:moveTo>
                    <a:pt x="12" y="9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1" y="11"/>
                    <a:pt x="10" y="11"/>
                  </a:cubicBezTo>
                  <a:cubicBezTo>
                    <a:pt x="7" y="18"/>
                    <a:pt x="4" y="25"/>
                    <a:pt x="0" y="30"/>
                  </a:cubicBezTo>
                  <a:cubicBezTo>
                    <a:pt x="8" y="28"/>
                    <a:pt x="16" y="25"/>
                    <a:pt x="24" y="21"/>
                  </a:cubicBezTo>
                  <a:cubicBezTo>
                    <a:pt x="26" y="21"/>
                    <a:pt x="27" y="20"/>
                    <a:pt x="29" y="19"/>
                  </a:cubicBezTo>
                  <a:cubicBezTo>
                    <a:pt x="24" y="14"/>
                    <a:pt x="23" y="6"/>
                    <a:pt x="19" y="0"/>
                  </a:cubicBezTo>
                  <a:cubicBezTo>
                    <a:pt x="16" y="2"/>
                    <a:pt x="14" y="5"/>
                    <a:pt x="12" y="9"/>
                  </a:cubicBezTo>
                  <a:close/>
                </a:path>
              </a:pathLst>
            </a:custGeom>
            <a:solidFill>
              <a:srgbClr val="298E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5" name="CustomShape 178"/>
            <p:cNvSpPr/>
            <p:nvPr/>
          </p:nvSpPr>
          <p:spPr>
            <a:xfrm>
              <a:off x="11117520" y="1682280"/>
              <a:ext cx="371880" cy="393120"/>
            </a:xfrm>
            <a:custGeom>
              <a:avLst/>
              <a:gdLst/>
              <a:ahLst/>
              <a:cxnLst/>
              <a:rect l="l" t="t" r="r" b="b"/>
              <a:pathLst>
                <a:path w="88" h="93">
                  <a:moveTo>
                    <a:pt x="49" y="42"/>
                  </a:moveTo>
                  <a:cubicBezTo>
                    <a:pt x="39" y="48"/>
                    <a:pt x="28" y="52"/>
                    <a:pt x="19" y="59"/>
                  </a:cubicBezTo>
                  <a:cubicBezTo>
                    <a:pt x="11" y="65"/>
                    <a:pt x="5" y="73"/>
                    <a:pt x="0" y="82"/>
                  </a:cubicBezTo>
                  <a:cubicBezTo>
                    <a:pt x="1" y="83"/>
                    <a:pt x="1" y="83"/>
                    <a:pt x="1" y="84"/>
                  </a:cubicBezTo>
                  <a:cubicBezTo>
                    <a:pt x="3" y="87"/>
                    <a:pt x="4" y="90"/>
                    <a:pt x="6" y="93"/>
                  </a:cubicBezTo>
                  <a:cubicBezTo>
                    <a:pt x="11" y="79"/>
                    <a:pt x="24" y="67"/>
                    <a:pt x="38" y="58"/>
                  </a:cubicBezTo>
                  <a:cubicBezTo>
                    <a:pt x="51" y="50"/>
                    <a:pt x="64" y="43"/>
                    <a:pt x="76" y="34"/>
                  </a:cubicBezTo>
                  <a:cubicBezTo>
                    <a:pt x="81" y="30"/>
                    <a:pt x="85" y="27"/>
                    <a:pt x="88" y="22"/>
                  </a:cubicBezTo>
                  <a:cubicBezTo>
                    <a:pt x="88" y="21"/>
                    <a:pt x="88" y="19"/>
                    <a:pt x="88" y="17"/>
                  </a:cubicBezTo>
                  <a:cubicBezTo>
                    <a:pt x="88" y="12"/>
                    <a:pt x="88" y="6"/>
                    <a:pt x="88" y="0"/>
                  </a:cubicBezTo>
                  <a:cubicBezTo>
                    <a:pt x="80" y="17"/>
                    <a:pt x="64" y="33"/>
                    <a:pt x="49" y="42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6" name="CustomShape 179"/>
            <p:cNvSpPr/>
            <p:nvPr/>
          </p:nvSpPr>
          <p:spPr>
            <a:xfrm>
              <a:off x="10843920" y="2075760"/>
              <a:ext cx="117000" cy="75600"/>
            </a:xfrm>
            <a:custGeom>
              <a:avLst/>
              <a:gdLst/>
              <a:ahLst/>
              <a:cxnLst/>
              <a:rect l="l" t="t" r="r" b="b"/>
              <a:pathLst>
                <a:path w="28" h="18">
                  <a:moveTo>
                    <a:pt x="0" y="8"/>
                  </a:moveTo>
                  <a:cubicBezTo>
                    <a:pt x="9" y="10"/>
                    <a:pt x="17" y="17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6"/>
                    <a:pt x="28" y="15"/>
                    <a:pt x="28" y="13"/>
                  </a:cubicBezTo>
                  <a:cubicBezTo>
                    <a:pt x="28" y="0"/>
                    <a:pt x="13" y="3"/>
                    <a:pt x="0" y="8"/>
                  </a:cubicBezTo>
                  <a:close/>
                </a:path>
              </a:pathLst>
            </a:custGeom>
            <a:solidFill>
              <a:srgbClr val="298E4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7" name="CustomShape 180"/>
            <p:cNvSpPr/>
            <p:nvPr/>
          </p:nvSpPr>
          <p:spPr>
            <a:xfrm>
              <a:off x="9819360" y="2029680"/>
              <a:ext cx="753480" cy="270720"/>
            </a:xfrm>
            <a:custGeom>
              <a:avLst/>
              <a:gdLst/>
              <a:ahLst/>
              <a:cxnLst/>
              <a:rect l="l" t="t" r="r" b="b"/>
              <a:pathLst>
                <a:path w="178" h="64">
                  <a:moveTo>
                    <a:pt x="159" y="43"/>
                  </a:moveTo>
                  <a:cubicBezTo>
                    <a:pt x="156" y="41"/>
                    <a:pt x="154" y="38"/>
                    <a:pt x="154" y="35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22" y="32"/>
                    <a:pt x="92" y="24"/>
                    <a:pt x="64" y="17"/>
                  </a:cubicBezTo>
                  <a:cubicBezTo>
                    <a:pt x="42" y="12"/>
                    <a:pt x="21" y="6"/>
                    <a:pt x="0" y="0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18" y="21"/>
                    <a:pt x="44" y="21"/>
                    <a:pt x="65" y="25"/>
                  </a:cubicBezTo>
                  <a:cubicBezTo>
                    <a:pt x="88" y="30"/>
                    <a:pt x="110" y="38"/>
                    <a:pt x="133" y="44"/>
                  </a:cubicBezTo>
                  <a:cubicBezTo>
                    <a:pt x="134" y="44"/>
                    <a:pt x="134" y="47"/>
                    <a:pt x="133" y="46"/>
                  </a:cubicBezTo>
                  <a:cubicBezTo>
                    <a:pt x="104" y="42"/>
                    <a:pt x="77" y="32"/>
                    <a:pt x="49" y="27"/>
                  </a:cubicBezTo>
                  <a:cubicBezTo>
                    <a:pt x="33" y="23"/>
                    <a:pt x="14" y="23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47" y="29"/>
                    <a:pt x="92" y="45"/>
                    <a:pt x="137" y="55"/>
                  </a:cubicBezTo>
                  <a:cubicBezTo>
                    <a:pt x="150" y="59"/>
                    <a:pt x="164" y="61"/>
                    <a:pt x="178" y="64"/>
                  </a:cubicBezTo>
                  <a:cubicBezTo>
                    <a:pt x="176" y="60"/>
                    <a:pt x="174" y="56"/>
                    <a:pt x="171" y="52"/>
                  </a:cubicBezTo>
                  <a:cubicBezTo>
                    <a:pt x="168" y="48"/>
                    <a:pt x="164" y="46"/>
                    <a:pt x="159" y="43"/>
                  </a:cubicBezTo>
                  <a:close/>
                  <a:moveTo>
                    <a:pt x="167" y="54"/>
                  </a:moveTo>
                  <a:cubicBezTo>
                    <a:pt x="160" y="54"/>
                    <a:pt x="152" y="50"/>
                    <a:pt x="146" y="48"/>
                  </a:cubicBezTo>
                  <a:cubicBezTo>
                    <a:pt x="145" y="47"/>
                    <a:pt x="146" y="45"/>
                    <a:pt x="147" y="45"/>
                  </a:cubicBezTo>
                  <a:cubicBezTo>
                    <a:pt x="151" y="47"/>
                    <a:pt x="155" y="48"/>
                    <a:pt x="159" y="49"/>
                  </a:cubicBezTo>
                  <a:cubicBezTo>
                    <a:pt x="162" y="50"/>
                    <a:pt x="165" y="50"/>
                    <a:pt x="167" y="52"/>
                  </a:cubicBezTo>
                  <a:cubicBezTo>
                    <a:pt x="168" y="52"/>
                    <a:pt x="168" y="54"/>
                    <a:pt x="167" y="54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8" name="CustomShape 181"/>
            <p:cNvSpPr/>
            <p:nvPr/>
          </p:nvSpPr>
          <p:spPr>
            <a:xfrm>
              <a:off x="9819360" y="2029680"/>
              <a:ext cx="688320" cy="212400"/>
            </a:xfrm>
            <a:custGeom>
              <a:avLst/>
              <a:gdLst/>
              <a:ahLst/>
              <a:cxnLst/>
              <a:rect l="l" t="t" r="r" b="b"/>
              <a:pathLst>
                <a:path w="163" h="50">
                  <a:moveTo>
                    <a:pt x="125" y="42"/>
                  </a:moveTo>
                  <a:cubicBezTo>
                    <a:pt x="132" y="41"/>
                    <a:pt x="139" y="44"/>
                    <a:pt x="146" y="46"/>
                  </a:cubicBezTo>
                  <a:cubicBezTo>
                    <a:pt x="146" y="45"/>
                    <a:pt x="147" y="45"/>
                    <a:pt x="147" y="45"/>
                  </a:cubicBezTo>
                  <a:cubicBezTo>
                    <a:pt x="150" y="46"/>
                    <a:pt x="153" y="47"/>
                    <a:pt x="156" y="48"/>
                  </a:cubicBezTo>
                  <a:cubicBezTo>
                    <a:pt x="159" y="49"/>
                    <a:pt x="161" y="49"/>
                    <a:pt x="163" y="50"/>
                  </a:cubicBezTo>
                  <a:cubicBezTo>
                    <a:pt x="162" y="48"/>
                    <a:pt x="160" y="45"/>
                    <a:pt x="158" y="43"/>
                  </a:cubicBezTo>
                  <a:cubicBezTo>
                    <a:pt x="158" y="43"/>
                    <a:pt x="158" y="42"/>
                    <a:pt x="158" y="42"/>
                  </a:cubicBezTo>
                  <a:cubicBezTo>
                    <a:pt x="155" y="40"/>
                    <a:pt x="154" y="37"/>
                    <a:pt x="154" y="35"/>
                  </a:cubicBezTo>
                  <a:cubicBezTo>
                    <a:pt x="151" y="34"/>
                    <a:pt x="151" y="34"/>
                    <a:pt x="151" y="34"/>
                  </a:cubicBezTo>
                  <a:cubicBezTo>
                    <a:pt x="122" y="32"/>
                    <a:pt x="92" y="24"/>
                    <a:pt x="64" y="17"/>
                  </a:cubicBezTo>
                  <a:cubicBezTo>
                    <a:pt x="42" y="12"/>
                    <a:pt x="21" y="6"/>
                    <a:pt x="0" y="0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18" y="21"/>
                    <a:pt x="44" y="21"/>
                    <a:pt x="65" y="25"/>
                  </a:cubicBezTo>
                  <a:cubicBezTo>
                    <a:pt x="85" y="30"/>
                    <a:pt x="105" y="36"/>
                    <a:pt x="125" y="42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59" name="CustomShape 182"/>
            <p:cNvSpPr/>
            <p:nvPr/>
          </p:nvSpPr>
          <p:spPr>
            <a:xfrm>
              <a:off x="9827280" y="1720440"/>
              <a:ext cx="1074600" cy="427680"/>
            </a:xfrm>
            <a:custGeom>
              <a:avLst/>
              <a:gdLst/>
              <a:ahLst/>
              <a:cxnLst/>
              <a:rect l="l" t="t" r="r" b="b"/>
              <a:pathLst>
                <a:path w="254" h="101">
                  <a:moveTo>
                    <a:pt x="150" y="101"/>
                  </a:moveTo>
                  <a:cubicBezTo>
                    <a:pt x="154" y="74"/>
                    <a:pt x="173" y="49"/>
                    <a:pt x="198" y="38"/>
                  </a:cubicBezTo>
                  <a:cubicBezTo>
                    <a:pt x="215" y="31"/>
                    <a:pt x="235" y="28"/>
                    <a:pt x="254" y="31"/>
                  </a:cubicBezTo>
                  <a:cubicBezTo>
                    <a:pt x="226" y="18"/>
                    <a:pt x="197" y="8"/>
                    <a:pt x="167" y="3"/>
                  </a:cubicBezTo>
                  <a:cubicBezTo>
                    <a:pt x="160" y="2"/>
                    <a:pt x="160" y="2"/>
                    <a:pt x="160" y="2"/>
                  </a:cubicBezTo>
                  <a:cubicBezTo>
                    <a:pt x="147" y="1"/>
                    <a:pt x="135" y="0"/>
                    <a:pt x="122" y="1"/>
                  </a:cubicBezTo>
                  <a:cubicBezTo>
                    <a:pt x="70" y="5"/>
                    <a:pt x="37" y="38"/>
                    <a:pt x="0" y="68"/>
                  </a:cubicBezTo>
                  <a:cubicBezTo>
                    <a:pt x="21" y="73"/>
                    <a:pt x="42" y="80"/>
                    <a:pt x="63" y="85"/>
                  </a:cubicBezTo>
                  <a:cubicBezTo>
                    <a:pt x="91" y="91"/>
                    <a:pt x="121" y="95"/>
                    <a:pt x="150" y="1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0" name="CustomShape 183"/>
            <p:cNvSpPr/>
            <p:nvPr/>
          </p:nvSpPr>
          <p:spPr>
            <a:xfrm>
              <a:off x="10555560" y="1515960"/>
              <a:ext cx="930600" cy="415080"/>
            </a:xfrm>
            <a:custGeom>
              <a:avLst/>
              <a:gdLst/>
              <a:ahLst/>
              <a:cxnLst/>
              <a:rect l="l" t="t" r="r" b="b"/>
              <a:pathLst>
                <a:path w="220" h="98">
                  <a:moveTo>
                    <a:pt x="143" y="26"/>
                  </a:moveTo>
                  <a:cubicBezTo>
                    <a:pt x="115" y="20"/>
                    <a:pt x="88" y="5"/>
                    <a:pt x="60" y="0"/>
                  </a:cubicBezTo>
                  <a:cubicBezTo>
                    <a:pt x="51" y="3"/>
                    <a:pt x="43" y="7"/>
                    <a:pt x="36" y="13"/>
                  </a:cubicBezTo>
                  <a:cubicBezTo>
                    <a:pt x="22" y="23"/>
                    <a:pt x="11" y="35"/>
                    <a:pt x="0" y="47"/>
                  </a:cubicBezTo>
                  <a:cubicBezTo>
                    <a:pt x="15" y="50"/>
                    <a:pt x="30" y="54"/>
                    <a:pt x="45" y="59"/>
                  </a:cubicBezTo>
                  <a:cubicBezTo>
                    <a:pt x="73" y="69"/>
                    <a:pt x="101" y="80"/>
                    <a:pt x="126" y="98"/>
                  </a:cubicBezTo>
                  <a:cubicBezTo>
                    <a:pt x="126" y="77"/>
                    <a:pt x="151" y="64"/>
                    <a:pt x="168" y="57"/>
                  </a:cubicBezTo>
                  <a:cubicBezTo>
                    <a:pt x="181" y="51"/>
                    <a:pt x="197" y="45"/>
                    <a:pt x="207" y="34"/>
                  </a:cubicBezTo>
                  <a:cubicBezTo>
                    <a:pt x="212" y="27"/>
                    <a:pt x="217" y="19"/>
                    <a:pt x="220" y="11"/>
                  </a:cubicBezTo>
                  <a:cubicBezTo>
                    <a:pt x="220" y="9"/>
                    <a:pt x="220" y="9"/>
                    <a:pt x="220" y="9"/>
                  </a:cubicBezTo>
                  <a:cubicBezTo>
                    <a:pt x="196" y="23"/>
                    <a:pt x="170" y="31"/>
                    <a:pt x="143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1" name="CustomShape 184"/>
            <p:cNvSpPr/>
            <p:nvPr/>
          </p:nvSpPr>
          <p:spPr>
            <a:xfrm>
              <a:off x="9827280" y="1748880"/>
              <a:ext cx="1074600" cy="399240"/>
            </a:xfrm>
            <a:custGeom>
              <a:avLst/>
              <a:gdLst/>
              <a:ahLst/>
              <a:cxnLst/>
              <a:rect l="l" t="t" r="r" b="b"/>
              <a:pathLst>
                <a:path w="254" h="94">
                  <a:moveTo>
                    <a:pt x="185" y="0"/>
                  </a:moveTo>
                  <a:cubicBezTo>
                    <a:pt x="198" y="3"/>
                    <a:pt x="211" y="8"/>
                    <a:pt x="220" y="19"/>
                  </a:cubicBezTo>
                  <a:cubicBezTo>
                    <a:pt x="222" y="20"/>
                    <a:pt x="220" y="23"/>
                    <a:pt x="219" y="23"/>
                  </a:cubicBezTo>
                  <a:cubicBezTo>
                    <a:pt x="198" y="25"/>
                    <a:pt x="178" y="32"/>
                    <a:pt x="161" y="46"/>
                  </a:cubicBezTo>
                  <a:cubicBezTo>
                    <a:pt x="153" y="53"/>
                    <a:pt x="145" y="61"/>
                    <a:pt x="139" y="70"/>
                  </a:cubicBezTo>
                  <a:cubicBezTo>
                    <a:pt x="137" y="73"/>
                    <a:pt x="135" y="78"/>
                    <a:pt x="132" y="79"/>
                  </a:cubicBezTo>
                  <a:cubicBezTo>
                    <a:pt x="117" y="83"/>
                    <a:pt x="100" y="71"/>
                    <a:pt x="87" y="67"/>
                  </a:cubicBezTo>
                  <a:cubicBezTo>
                    <a:pt x="68" y="61"/>
                    <a:pt x="49" y="55"/>
                    <a:pt x="32" y="47"/>
                  </a:cubicBezTo>
                  <a:cubicBezTo>
                    <a:pt x="30" y="46"/>
                    <a:pt x="30" y="45"/>
                    <a:pt x="30" y="44"/>
                  </a:cubicBezTo>
                  <a:cubicBezTo>
                    <a:pt x="33" y="38"/>
                    <a:pt x="37" y="33"/>
                    <a:pt x="41" y="28"/>
                  </a:cubicBezTo>
                  <a:cubicBezTo>
                    <a:pt x="27" y="38"/>
                    <a:pt x="14" y="50"/>
                    <a:pt x="0" y="61"/>
                  </a:cubicBezTo>
                  <a:cubicBezTo>
                    <a:pt x="21" y="66"/>
                    <a:pt x="42" y="73"/>
                    <a:pt x="63" y="78"/>
                  </a:cubicBezTo>
                  <a:cubicBezTo>
                    <a:pt x="91" y="84"/>
                    <a:pt x="121" y="88"/>
                    <a:pt x="150" y="94"/>
                  </a:cubicBezTo>
                  <a:cubicBezTo>
                    <a:pt x="154" y="67"/>
                    <a:pt x="173" y="42"/>
                    <a:pt x="198" y="31"/>
                  </a:cubicBezTo>
                  <a:cubicBezTo>
                    <a:pt x="215" y="24"/>
                    <a:pt x="235" y="21"/>
                    <a:pt x="254" y="24"/>
                  </a:cubicBezTo>
                  <a:cubicBezTo>
                    <a:pt x="232" y="14"/>
                    <a:pt x="208" y="5"/>
                    <a:pt x="185" y="0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2" name="CustomShape 185"/>
            <p:cNvSpPr/>
            <p:nvPr/>
          </p:nvSpPr>
          <p:spPr>
            <a:xfrm>
              <a:off x="10555560" y="1515960"/>
              <a:ext cx="845280" cy="415080"/>
            </a:xfrm>
            <a:custGeom>
              <a:avLst/>
              <a:gdLst/>
              <a:ahLst/>
              <a:cxnLst/>
              <a:rect l="l" t="t" r="r" b="b"/>
              <a:pathLst>
                <a:path w="200" h="98">
                  <a:moveTo>
                    <a:pt x="119" y="79"/>
                  </a:moveTo>
                  <a:cubicBezTo>
                    <a:pt x="118" y="80"/>
                    <a:pt x="116" y="81"/>
                    <a:pt x="115" y="80"/>
                  </a:cubicBezTo>
                  <a:cubicBezTo>
                    <a:pt x="101" y="69"/>
                    <a:pt x="86" y="59"/>
                    <a:pt x="70" y="53"/>
                  </a:cubicBezTo>
                  <a:cubicBezTo>
                    <a:pt x="62" y="49"/>
                    <a:pt x="52" y="46"/>
                    <a:pt x="43" y="46"/>
                  </a:cubicBezTo>
                  <a:cubicBezTo>
                    <a:pt x="36" y="45"/>
                    <a:pt x="30" y="46"/>
                    <a:pt x="23" y="44"/>
                  </a:cubicBezTo>
                  <a:cubicBezTo>
                    <a:pt x="21" y="44"/>
                    <a:pt x="20" y="42"/>
                    <a:pt x="21" y="41"/>
                  </a:cubicBezTo>
                  <a:cubicBezTo>
                    <a:pt x="28" y="25"/>
                    <a:pt x="43" y="8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1" y="3"/>
                    <a:pt x="43" y="7"/>
                    <a:pt x="36" y="13"/>
                  </a:cubicBezTo>
                  <a:cubicBezTo>
                    <a:pt x="22" y="23"/>
                    <a:pt x="11" y="35"/>
                    <a:pt x="0" y="47"/>
                  </a:cubicBezTo>
                  <a:cubicBezTo>
                    <a:pt x="15" y="50"/>
                    <a:pt x="30" y="54"/>
                    <a:pt x="45" y="59"/>
                  </a:cubicBezTo>
                  <a:cubicBezTo>
                    <a:pt x="73" y="69"/>
                    <a:pt x="101" y="80"/>
                    <a:pt x="126" y="98"/>
                  </a:cubicBezTo>
                  <a:cubicBezTo>
                    <a:pt x="126" y="77"/>
                    <a:pt x="151" y="64"/>
                    <a:pt x="168" y="57"/>
                  </a:cubicBezTo>
                  <a:cubicBezTo>
                    <a:pt x="179" y="52"/>
                    <a:pt x="191" y="47"/>
                    <a:pt x="200" y="40"/>
                  </a:cubicBezTo>
                  <a:cubicBezTo>
                    <a:pt x="173" y="54"/>
                    <a:pt x="134" y="49"/>
                    <a:pt x="119" y="79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3" name="CustomShape 186"/>
            <p:cNvSpPr/>
            <p:nvPr/>
          </p:nvSpPr>
          <p:spPr>
            <a:xfrm>
              <a:off x="10487520" y="1626840"/>
              <a:ext cx="1001880" cy="678240"/>
            </a:xfrm>
            <a:custGeom>
              <a:avLst/>
              <a:gdLst/>
              <a:ahLst/>
              <a:cxnLst/>
              <a:rect l="l" t="t" r="r" b="b"/>
              <a:pathLst>
                <a:path w="237" h="160">
                  <a:moveTo>
                    <a:pt x="209" y="26"/>
                  </a:moveTo>
                  <a:cubicBezTo>
                    <a:pt x="187" y="39"/>
                    <a:pt x="151" y="45"/>
                    <a:pt x="146" y="75"/>
                  </a:cubicBezTo>
                  <a:cubicBezTo>
                    <a:pt x="146" y="76"/>
                    <a:pt x="145" y="76"/>
                    <a:pt x="145" y="76"/>
                  </a:cubicBezTo>
                  <a:cubicBezTo>
                    <a:pt x="144" y="77"/>
                    <a:pt x="143" y="77"/>
                    <a:pt x="142" y="77"/>
                  </a:cubicBezTo>
                  <a:cubicBezTo>
                    <a:pt x="138" y="74"/>
                    <a:pt x="133" y="72"/>
                    <a:pt x="129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00" y="60"/>
                    <a:pt x="73" y="52"/>
                    <a:pt x="45" y="66"/>
                  </a:cubicBezTo>
                  <a:cubicBezTo>
                    <a:pt x="32" y="72"/>
                    <a:pt x="20" y="81"/>
                    <a:pt x="12" y="93"/>
                  </a:cubicBezTo>
                  <a:cubicBezTo>
                    <a:pt x="6" y="103"/>
                    <a:pt x="3" y="114"/>
                    <a:pt x="1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2" y="135"/>
                    <a:pt x="10" y="137"/>
                    <a:pt x="13" y="141"/>
                  </a:cubicBezTo>
                  <a:cubicBezTo>
                    <a:pt x="18" y="146"/>
                    <a:pt x="22" y="153"/>
                    <a:pt x="24" y="160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40" y="134"/>
                    <a:pt x="63" y="110"/>
                    <a:pt x="92" y="105"/>
                  </a:cubicBezTo>
                  <a:cubicBezTo>
                    <a:pt x="101" y="104"/>
                    <a:pt x="116" y="103"/>
                    <a:pt x="117" y="115"/>
                  </a:cubicBezTo>
                  <a:cubicBezTo>
                    <a:pt x="117" y="115"/>
                    <a:pt x="117" y="116"/>
                    <a:pt x="117" y="116"/>
                  </a:cubicBezTo>
                  <a:cubicBezTo>
                    <a:pt x="119" y="111"/>
                    <a:pt x="122" y="105"/>
                    <a:pt x="125" y="101"/>
                  </a:cubicBezTo>
                  <a:cubicBezTo>
                    <a:pt x="125" y="100"/>
                    <a:pt x="126" y="99"/>
                    <a:pt x="127" y="98"/>
                  </a:cubicBezTo>
                  <a:cubicBezTo>
                    <a:pt x="110" y="81"/>
                    <a:pt x="81" y="85"/>
                    <a:pt x="63" y="96"/>
                  </a:cubicBezTo>
                  <a:cubicBezTo>
                    <a:pt x="46" y="107"/>
                    <a:pt x="32" y="121"/>
                    <a:pt x="22" y="138"/>
                  </a:cubicBezTo>
                  <a:cubicBezTo>
                    <a:pt x="21" y="140"/>
                    <a:pt x="18" y="139"/>
                    <a:pt x="19" y="137"/>
                  </a:cubicBezTo>
                  <a:cubicBezTo>
                    <a:pt x="30" y="114"/>
                    <a:pt x="49" y="92"/>
                    <a:pt x="75" y="84"/>
                  </a:cubicBezTo>
                  <a:cubicBezTo>
                    <a:pt x="89" y="80"/>
                    <a:pt x="120" y="77"/>
                    <a:pt x="130" y="93"/>
                  </a:cubicBezTo>
                  <a:cubicBezTo>
                    <a:pt x="132" y="89"/>
                    <a:pt x="135" y="86"/>
                    <a:pt x="139" y="83"/>
                  </a:cubicBezTo>
                  <a:cubicBezTo>
                    <a:pt x="141" y="83"/>
                    <a:pt x="143" y="83"/>
                    <a:pt x="144" y="84"/>
                  </a:cubicBezTo>
                  <a:cubicBezTo>
                    <a:pt x="145" y="86"/>
                    <a:pt x="146" y="88"/>
                    <a:pt x="147" y="90"/>
                  </a:cubicBezTo>
                  <a:cubicBezTo>
                    <a:pt x="154" y="77"/>
                    <a:pt x="164" y="67"/>
                    <a:pt x="177" y="60"/>
                  </a:cubicBezTo>
                  <a:cubicBezTo>
                    <a:pt x="202" y="47"/>
                    <a:pt x="223" y="31"/>
                    <a:pt x="235" y="6"/>
                  </a:cubicBezTo>
                  <a:cubicBezTo>
                    <a:pt x="236" y="5"/>
                    <a:pt x="236" y="4"/>
                    <a:pt x="237" y="4"/>
                  </a:cubicBezTo>
                  <a:cubicBezTo>
                    <a:pt x="237" y="3"/>
                    <a:pt x="237" y="1"/>
                    <a:pt x="237" y="0"/>
                  </a:cubicBezTo>
                  <a:cubicBezTo>
                    <a:pt x="230" y="11"/>
                    <a:pt x="220" y="20"/>
                    <a:pt x="209" y="26"/>
                  </a:cubicBezTo>
                  <a:close/>
                  <a:moveTo>
                    <a:pt x="105" y="75"/>
                  </a:moveTo>
                  <a:cubicBezTo>
                    <a:pt x="84" y="69"/>
                    <a:pt x="65" y="70"/>
                    <a:pt x="47" y="83"/>
                  </a:cubicBezTo>
                  <a:cubicBezTo>
                    <a:pt x="36" y="91"/>
                    <a:pt x="21" y="102"/>
                    <a:pt x="19" y="117"/>
                  </a:cubicBezTo>
                  <a:cubicBezTo>
                    <a:pt x="18" y="118"/>
                    <a:pt x="17" y="118"/>
                    <a:pt x="16" y="117"/>
                  </a:cubicBezTo>
                  <a:cubicBezTo>
                    <a:pt x="14" y="101"/>
                    <a:pt x="33" y="87"/>
                    <a:pt x="45" y="79"/>
                  </a:cubicBezTo>
                  <a:cubicBezTo>
                    <a:pt x="63" y="66"/>
                    <a:pt x="85" y="63"/>
                    <a:pt x="105" y="73"/>
                  </a:cubicBezTo>
                  <a:cubicBezTo>
                    <a:pt x="106" y="73"/>
                    <a:pt x="106" y="75"/>
                    <a:pt x="105" y="75"/>
                  </a:cubicBezTo>
                  <a:close/>
                  <a:moveTo>
                    <a:pt x="126" y="83"/>
                  </a:moveTo>
                  <a:cubicBezTo>
                    <a:pt x="125" y="83"/>
                    <a:pt x="124" y="82"/>
                    <a:pt x="123" y="82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8" y="79"/>
                    <a:pt x="119" y="76"/>
                    <a:pt x="121" y="77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5" y="80"/>
                    <a:pt x="126" y="80"/>
                    <a:pt x="127" y="81"/>
                  </a:cubicBezTo>
                  <a:cubicBezTo>
                    <a:pt x="127" y="82"/>
                    <a:pt x="127" y="83"/>
                    <a:pt x="126" y="83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4" name="CustomShape 187"/>
            <p:cNvSpPr/>
            <p:nvPr/>
          </p:nvSpPr>
          <p:spPr>
            <a:xfrm>
              <a:off x="10487520" y="1626840"/>
              <a:ext cx="1001880" cy="617760"/>
            </a:xfrm>
            <a:custGeom>
              <a:avLst/>
              <a:gdLst/>
              <a:ahLst/>
              <a:cxnLst/>
              <a:rect l="l" t="t" r="r" b="b"/>
              <a:pathLst>
                <a:path w="237" h="146">
                  <a:moveTo>
                    <a:pt x="209" y="26"/>
                  </a:moveTo>
                  <a:cubicBezTo>
                    <a:pt x="187" y="39"/>
                    <a:pt x="151" y="45"/>
                    <a:pt x="146" y="75"/>
                  </a:cubicBezTo>
                  <a:cubicBezTo>
                    <a:pt x="146" y="76"/>
                    <a:pt x="145" y="76"/>
                    <a:pt x="145" y="76"/>
                  </a:cubicBezTo>
                  <a:cubicBezTo>
                    <a:pt x="144" y="77"/>
                    <a:pt x="143" y="77"/>
                    <a:pt x="142" y="77"/>
                  </a:cubicBezTo>
                  <a:cubicBezTo>
                    <a:pt x="138" y="74"/>
                    <a:pt x="133" y="72"/>
                    <a:pt x="129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00" y="60"/>
                    <a:pt x="73" y="52"/>
                    <a:pt x="45" y="66"/>
                  </a:cubicBezTo>
                  <a:cubicBezTo>
                    <a:pt x="32" y="72"/>
                    <a:pt x="20" y="81"/>
                    <a:pt x="12" y="93"/>
                  </a:cubicBezTo>
                  <a:cubicBezTo>
                    <a:pt x="6" y="103"/>
                    <a:pt x="3" y="114"/>
                    <a:pt x="1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2" y="135"/>
                    <a:pt x="10" y="137"/>
                    <a:pt x="13" y="141"/>
                  </a:cubicBezTo>
                  <a:cubicBezTo>
                    <a:pt x="15" y="143"/>
                    <a:pt x="16" y="144"/>
                    <a:pt x="17" y="146"/>
                  </a:cubicBezTo>
                  <a:cubicBezTo>
                    <a:pt x="18" y="144"/>
                    <a:pt x="19" y="141"/>
                    <a:pt x="20" y="139"/>
                  </a:cubicBezTo>
                  <a:cubicBezTo>
                    <a:pt x="19" y="139"/>
                    <a:pt x="19" y="138"/>
                    <a:pt x="19" y="137"/>
                  </a:cubicBezTo>
                  <a:cubicBezTo>
                    <a:pt x="30" y="114"/>
                    <a:pt x="49" y="92"/>
                    <a:pt x="75" y="84"/>
                  </a:cubicBezTo>
                  <a:cubicBezTo>
                    <a:pt x="89" y="80"/>
                    <a:pt x="120" y="77"/>
                    <a:pt x="130" y="93"/>
                  </a:cubicBezTo>
                  <a:cubicBezTo>
                    <a:pt x="132" y="89"/>
                    <a:pt x="135" y="86"/>
                    <a:pt x="139" y="83"/>
                  </a:cubicBezTo>
                  <a:cubicBezTo>
                    <a:pt x="141" y="83"/>
                    <a:pt x="143" y="83"/>
                    <a:pt x="144" y="84"/>
                  </a:cubicBezTo>
                  <a:cubicBezTo>
                    <a:pt x="145" y="86"/>
                    <a:pt x="146" y="88"/>
                    <a:pt x="147" y="90"/>
                  </a:cubicBezTo>
                  <a:cubicBezTo>
                    <a:pt x="154" y="77"/>
                    <a:pt x="164" y="67"/>
                    <a:pt x="177" y="60"/>
                  </a:cubicBezTo>
                  <a:cubicBezTo>
                    <a:pt x="202" y="47"/>
                    <a:pt x="223" y="31"/>
                    <a:pt x="235" y="6"/>
                  </a:cubicBezTo>
                  <a:cubicBezTo>
                    <a:pt x="236" y="5"/>
                    <a:pt x="236" y="4"/>
                    <a:pt x="237" y="4"/>
                  </a:cubicBezTo>
                  <a:cubicBezTo>
                    <a:pt x="237" y="3"/>
                    <a:pt x="237" y="1"/>
                    <a:pt x="237" y="0"/>
                  </a:cubicBezTo>
                  <a:cubicBezTo>
                    <a:pt x="230" y="11"/>
                    <a:pt x="220" y="20"/>
                    <a:pt x="209" y="26"/>
                  </a:cubicBezTo>
                  <a:close/>
                  <a:moveTo>
                    <a:pt x="105" y="75"/>
                  </a:moveTo>
                  <a:cubicBezTo>
                    <a:pt x="84" y="69"/>
                    <a:pt x="65" y="70"/>
                    <a:pt x="47" y="83"/>
                  </a:cubicBezTo>
                  <a:cubicBezTo>
                    <a:pt x="36" y="91"/>
                    <a:pt x="21" y="102"/>
                    <a:pt x="19" y="117"/>
                  </a:cubicBezTo>
                  <a:cubicBezTo>
                    <a:pt x="18" y="118"/>
                    <a:pt x="17" y="118"/>
                    <a:pt x="16" y="117"/>
                  </a:cubicBezTo>
                  <a:cubicBezTo>
                    <a:pt x="14" y="101"/>
                    <a:pt x="33" y="87"/>
                    <a:pt x="45" y="79"/>
                  </a:cubicBezTo>
                  <a:cubicBezTo>
                    <a:pt x="63" y="66"/>
                    <a:pt x="85" y="63"/>
                    <a:pt x="105" y="73"/>
                  </a:cubicBezTo>
                  <a:cubicBezTo>
                    <a:pt x="106" y="73"/>
                    <a:pt x="106" y="75"/>
                    <a:pt x="105" y="75"/>
                  </a:cubicBezTo>
                  <a:close/>
                  <a:moveTo>
                    <a:pt x="126" y="83"/>
                  </a:moveTo>
                  <a:cubicBezTo>
                    <a:pt x="125" y="83"/>
                    <a:pt x="124" y="82"/>
                    <a:pt x="123" y="82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8" y="79"/>
                    <a:pt x="119" y="76"/>
                    <a:pt x="121" y="77"/>
                  </a:cubicBezTo>
                  <a:cubicBezTo>
                    <a:pt x="124" y="79"/>
                    <a:pt x="124" y="79"/>
                    <a:pt x="124" y="79"/>
                  </a:cubicBezTo>
                  <a:cubicBezTo>
                    <a:pt x="125" y="80"/>
                    <a:pt x="126" y="80"/>
                    <a:pt x="127" y="81"/>
                  </a:cubicBezTo>
                  <a:cubicBezTo>
                    <a:pt x="127" y="82"/>
                    <a:pt x="127" y="83"/>
                    <a:pt x="126" y="83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5" name="CustomShape 188"/>
            <p:cNvSpPr/>
            <p:nvPr/>
          </p:nvSpPr>
          <p:spPr>
            <a:xfrm>
              <a:off x="10432080" y="2219760"/>
              <a:ext cx="98280" cy="37800"/>
            </a:xfrm>
            <a:custGeom>
              <a:avLst/>
              <a:gdLst/>
              <a:ahLst/>
              <a:cxnLst/>
              <a:rect l="l" t="t" r="r" b="b"/>
              <a:pathLst>
                <a:path w="23" h="9">
                  <a:moveTo>
                    <a:pt x="14" y="4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7" y="5"/>
                    <a:pt x="15" y="9"/>
                    <a:pt x="22" y="9"/>
                  </a:cubicBezTo>
                  <a:cubicBezTo>
                    <a:pt x="23" y="9"/>
                    <a:pt x="23" y="7"/>
                    <a:pt x="22" y="7"/>
                  </a:cubicBezTo>
                  <a:cubicBezTo>
                    <a:pt x="20" y="5"/>
                    <a:pt x="17" y="5"/>
                    <a:pt x="14" y="4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6" name="CustomShape 189"/>
            <p:cNvSpPr/>
            <p:nvPr/>
          </p:nvSpPr>
          <p:spPr>
            <a:xfrm>
              <a:off x="9789480" y="1495440"/>
              <a:ext cx="1730160" cy="838080"/>
            </a:xfrm>
            <a:custGeom>
              <a:avLst/>
              <a:gdLst/>
              <a:ahLst/>
              <a:cxnLst/>
              <a:rect l="l" t="t" r="r" b="b"/>
              <a:pathLst>
                <a:path w="409" h="198">
                  <a:moveTo>
                    <a:pt x="404" y="3"/>
                  </a:moveTo>
                  <a:cubicBezTo>
                    <a:pt x="400" y="6"/>
                    <a:pt x="400" y="6"/>
                    <a:pt x="400" y="6"/>
                  </a:cubicBezTo>
                  <a:cubicBezTo>
                    <a:pt x="392" y="11"/>
                    <a:pt x="384" y="16"/>
                    <a:pt x="375" y="19"/>
                  </a:cubicBezTo>
                  <a:cubicBezTo>
                    <a:pt x="354" y="28"/>
                    <a:pt x="333" y="27"/>
                    <a:pt x="312" y="21"/>
                  </a:cubicBezTo>
                  <a:cubicBezTo>
                    <a:pt x="291" y="15"/>
                    <a:pt x="271" y="6"/>
                    <a:pt x="251" y="2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0" y="4"/>
                    <a:pt x="230" y="4"/>
                    <a:pt x="230" y="4"/>
                  </a:cubicBezTo>
                  <a:cubicBezTo>
                    <a:pt x="228" y="5"/>
                    <a:pt x="226" y="6"/>
                    <a:pt x="224" y="7"/>
                  </a:cubicBezTo>
                  <a:cubicBezTo>
                    <a:pt x="205" y="17"/>
                    <a:pt x="188" y="34"/>
                    <a:pt x="173" y="51"/>
                  </a:cubicBezTo>
                  <a:cubicBezTo>
                    <a:pt x="159" y="49"/>
                    <a:pt x="145" y="48"/>
                    <a:pt x="130" y="48"/>
                  </a:cubicBezTo>
                  <a:cubicBezTo>
                    <a:pt x="82" y="51"/>
                    <a:pt x="40" y="83"/>
                    <a:pt x="5" y="115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1" y="133"/>
                    <a:pt x="2" y="139"/>
                    <a:pt x="2" y="144"/>
                  </a:cubicBezTo>
                  <a:cubicBezTo>
                    <a:pt x="3" y="149"/>
                    <a:pt x="3" y="149"/>
                    <a:pt x="3" y="149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26" y="155"/>
                    <a:pt x="43" y="160"/>
                    <a:pt x="59" y="165"/>
                  </a:cubicBezTo>
                  <a:cubicBezTo>
                    <a:pt x="87" y="174"/>
                    <a:pt x="115" y="181"/>
                    <a:pt x="143" y="187"/>
                  </a:cubicBezTo>
                  <a:cubicBezTo>
                    <a:pt x="157" y="191"/>
                    <a:pt x="171" y="194"/>
                    <a:pt x="186" y="197"/>
                  </a:cubicBezTo>
                  <a:cubicBezTo>
                    <a:pt x="190" y="198"/>
                    <a:pt x="190" y="198"/>
                    <a:pt x="190" y="198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206" y="176"/>
                    <a:pt x="219" y="162"/>
                    <a:pt x="235" y="152"/>
                  </a:cubicBezTo>
                  <a:cubicBezTo>
                    <a:pt x="236" y="151"/>
                    <a:pt x="239" y="149"/>
                    <a:pt x="242" y="148"/>
                  </a:cubicBezTo>
                  <a:cubicBezTo>
                    <a:pt x="247" y="150"/>
                    <a:pt x="252" y="152"/>
                    <a:pt x="256" y="155"/>
                  </a:cubicBezTo>
                  <a:cubicBezTo>
                    <a:pt x="262" y="158"/>
                    <a:pt x="268" y="160"/>
                    <a:pt x="274" y="161"/>
                  </a:cubicBezTo>
                  <a:cubicBezTo>
                    <a:pt x="274" y="162"/>
                    <a:pt x="274" y="162"/>
                    <a:pt x="274" y="162"/>
                  </a:cubicBezTo>
                  <a:cubicBezTo>
                    <a:pt x="281" y="160"/>
                    <a:pt x="281" y="160"/>
                    <a:pt x="281" y="160"/>
                  </a:cubicBezTo>
                  <a:cubicBezTo>
                    <a:pt x="293" y="157"/>
                    <a:pt x="306" y="152"/>
                    <a:pt x="318" y="148"/>
                  </a:cubicBezTo>
                  <a:cubicBezTo>
                    <a:pt x="323" y="145"/>
                    <a:pt x="323" y="145"/>
                    <a:pt x="323" y="145"/>
                  </a:cubicBezTo>
                  <a:cubicBezTo>
                    <a:pt x="327" y="135"/>
                    <a:pt x="327" y="135"/>
                    <a:pt x="327" y="135"/>
                  </a:cubicBezTo>
                  <a:cubicBezTo>
                    <a:pt x="329" y="130"/>
                    <a:pt x="332" y="126"/>
                    <a:pt x="336" y="121"/>
                  </a:cubicBezTo>
                  <a:cubicBezTo>
                    <a:pt x="347" y="110"/>
                    <a:pt x="361" y="103"/>
                    <a:pt x="374" y="96"/>
                  </a:cubicBezTo>
                  <a:cubicBezTo>
                    <a:pt x="384" y="90"/>
                    <a:pt x="394" y="84"/>
                    <a:pt x="402" y="76"/>
                  </a:cubicBezTo>
                  <a:cubicBezTo>
                    <a:pt x="409" y="69"/>
                    <a:pt x="409" y="69"/>
                    <a:pt x="409" y="69"/>
                  </a:cubicBezTo>
                  <a:cubicBezTo>
                    <a:pt x="408" y="58"/>
                    <a:pt x="408" y="58"/>
                    <a:pt x="408" y="58"/>
                  </a:cubicBezTo>
                  <a:cubicBezTo>
                    <a:pt x="407" y="46"/>
                    <a:pt x="407" y="34"/>
                    <a:pt x="406" y="22"/>
                  </a:cubicBezTo>
                  <a:cubicBezTo>
                    <a:pt x="405" y="5"/>
                    <a:pt x="405" y="5"/>
                    <a:pt x="405" y="5"/>
                  </a:cubicBezTo>
                  <a:lnTo>
                    <a:pt x="404" y="3"/>
                  </a:lnTo>
                  <a:close/>
                  <a:moveTo>
                    <a:pt x="131" y="54"/>
                  </a:moveTo>
                  <a:cubicBezTo>
                    <a:pt x="144" y="53"/>
                    <a:pt x="156" y="54"/>
                    <a:pt x="169" y="55"/>
                  </a:cubicBezTo>
                  <a:cubicBezTo>
                    <a:pt x="176" y="56"/>
                    <a:pt x="176" y="56"/>
                    <a:pt x="176" y="56"/>
                  </a:cubicBezTo>
                  <a:cubicBezTo>
                    <a:pt x="206" y="61"/>
                    <a:pt x="235" y="71"/>
                    <a:pt x="263" y="84"/>
                  </a:cubicBezTo>
                  <a:cubicBezTo>
                    <a:pt x="244" y="81"/>
                    <a:pt x="224" y="84"/>
                    <a:pt x="207" y="91"/>
                  </a:cubicBezTo>
                  <a:cubicBezTo>
                    <a:pt x="182" y="102"/>
                    <a:pt x="163" y="127"/>
                    <a:pt x="159" y="154"/>
                  </a:cubicBezTo>
                  <a:cubicBezTo>
                    <a:pt x="130" y="148"/>
                    <a:pt x="100" y="144"/>
                    <a:pt x="72" y="138"/>
                  </a:cubicBezTo>
                  <a:cubicBezTo>
                    <a:pt x="51" y="133"/>
                    <a:pt x="30" y="126"/>
                    <a:pt x="9" y="121"/>
                  </a:cubicBezTo>
                  <a:cubicBezTo>
                    <a:pt x="46" y="91"/>
                    <a:pt x="79" y="58"/>
                    <a:pt x="131" y="54"/>
                  </a:cubicBezTo>
                  <a:close/>
                  <a:moveTo>
                    <a:pt x="144" y="181"/>
                  </a:moveTo>
                  <a:cubicBezTo>
                    <a:pt x="99" y="171"/>
                    <a:pt x="54" y="155"/>
                    <a:pt x="9" y="146"/>
                  </a:cubicBezTo>
                  <a:cubicBezTo>
                    <a:pt x="9" y="143"/>
                    <a:pt x="8" y="141"/>
                    <a:pt x="8" y="138"/>
                  </a:cubicBezTo>
                  <a:cubicBezTo>
                    <a:pt x="21" y="149"/>
                    <a:pt x="40" y="149"/>
                    <a:pt x="56" y="153"/>
                  </a:cubicBezTo>
                  <a:cubicBezTo>
                    <a:pt x="84" y="158"/>
                    <a:pt x="111" y="168"/>
                    <a:pt x="140" y="172"/>
                  </a:cubicBezTo>
                  <a:cubicBezTo>
                    <a:pt x="141" y="173"/>
                    <a:pt x="141" y="170"/>
                    <a:pt x="140" y="170"/>
                  </a:cubicBezTo>
                  <a:cubicBezTo>
                    <a:pt x="117" y="164"/>
                    <a:pt x="95" y="156"/>
                    <a:pt x="72" y="151"/>
                  </a:cubicBezTo>
                  <a:cubicBezTo>
                    <a:pt x="51" y="147"/>
                    <a:pt x="25" y="147"/>
                    <a:pt x="8" y="134"/>
                  </a:cubicBezTo>
                  <a:cubicBezTo>
                    <a:pt x="7" y="131"/>
                    <a:pt x="7" y="128"/>
                    <a:pt x="7" y="126"/>
                  </a:cubicBezTo>
                  <a:cubicBezTo>
                    <a:pt x="28" y="132"/>
                    <a:pt x="49" y="138"/>
                    <a:pt x="71" y="143"/>
                  </a:cubicBezTo>
                  <a:cubicBezTo>
                    <a:pt x="99" y="150"/>
                    <a:pt x="129" y="158"/>
                    <a:pt x="158" y="160"/>
                  </a:cubicBezTo>
                  <a:cubicBezTo>
                    <a:pt x="161" y="161"/>
                    <a:pt x="161" y="161"/>
                    <a:pt x="161" y="161"/>
                  </a:cubicBezTo>
                  <a:cubicBezTo>
                    <a:pt x="161" y="164"/>
                    <a:pt x="163" y="167"/>
                    <a:pt x="166" y="169"/>
                  </a:cubicBezTo>
                  <a:cubicBezTo>
                    <a:pt x="171" y="172"/>
                    <a:pt x="175" y="174"/>
                    <a:pt x="178" y="178"/>
                  </a:cubicBezTo>
                  <a:cubicBezTo>
                    <a:pt x="181" y="182"/>
                    <a:pt x="183" y="186"/>
                    <a:pt x="185" y="190"/>
                  </a:cubicBezTo>
                  <a:cubicBezTo>
                    <a:pt x="171" y="187"/>
                    <a:pt x="157" y="185"/>
                    <a:pt x="144" y="181"/>
                  </a:cubicBezTo>
                  <a:close/>
                  <a:moveTo>
                    <a:pt x="277" y="150"/>
                  </a:moveTo>
                  <a:cubicBezTo>
                    <a:pt x="277" y="152"/>
                    <a:pt x="276" y="153"/>
                    <a:pt x="276" y="155"/>
                  </a:cubicBezTo>
                  <a:cubicBezTo>
                    <a:pt x="276" y="155"/>
                    <a:pt x="276" y="155"/>
                    <a:pt x="276" y="155"/>
                  </a:cubicBezTo>
                  <a:cubicBezTo>
                    <a:pt x="276" y="155"/>
                    <a:pt x="275" y="155"/>
                    <a:pt x="275" y="155"/>
                  </a:cubicBezTo>
                  <a:cubicBezTo>
                    <a:pt x="266" y="154"/>
                    <a:pt x="258" y="147"/>
                    <a:pt x="249" y="145"/>
                  </a:cubicBezTo>
                  <a:cubicBezTo>
                    <a:pt x="262" y="140"/>
                    <a:pt x="277" y="137"/>
                    <a:pt x="277" y="150"/>
                  </a:cubicBezTo>
                  <a:close/>
                  <a:moveTo>
                    <a:pt x="310" y="142"/>
                  </a:moveTo>
                  <a:cubicBezTo>
                    <a:pt x="302" y="146"/>
                    <a:pt x="294" y="149"/>
                    <a:pt x="286" y="151"/>
                  </a:cubicBezTo>
                  <a:cubicBezTo>
                    <a:pt x="290" y="146"/>
                    <a:pt x="293" y="139"/>
                    <a:pt x="296" y="132"/>
                  </a:cubicBezTo>
                  <a:cubicBezTo>
                    <a:pt x="297" y="132"/>
                    <a:pt x="298" y="131"/>
                    <a:pt x="298" y="130"/>
                  </a:cubicBezTo>
                  <a:cubicBezTo>
                    <a:pt x="298" y="130"/>
                    <a:pt x="298" y="130"/>
                    <a:pt x="298" y="130"/>
                  </a:cubicBezTo>
                  <a:cubicBezTo>
                    <a:pt x="300" y="126"/>
                    <a:pt x="302" y="123"/>
                    <a:pt x="305" y="121"/>
                  </a:cubicBezTo>
                  <a:cubicBezTo>
                    <a:pt x="309" y="127"/>
                    <a:pt x="310" y="135"/>
                    <a:pt x="315" y="140"/>
                  </a:cubicBezTo>
                  <a:cubicBezTo>
                    <a:pt x="313" y="141"/>
                    <a:pt x="312" y="142"/>
                    <a:pt x="310" y="142"/>
                  </a:cubicBezTo>
                  <a:close/>
                  <a:moveTo>
                    <a:pt x="402" y="61"/>
                  </a:moveTo>
                  <a:cubicBezTo>
                    <a:pt x="402" y="63"/>
                    <a:pt x="402" y="65"/>
                    <a:pt x="402" y="66"/>
                  </a:cubicBezTo>
                  <a:cubicBezTo>
                    <a:pt x="399" y="71"/>
                    <a:pt x="395" y="74"/>
                    <a:pt x="390" y="78"/>
                  </a:cubicBezTo>
                  <a:cubicBezTo>
                    <a:pt x="378" y="87"/>
                    <a:pt x="365" y="94"/>
                    <a:pt x="352" y="102"/>
                  </a:cubicBezTo>
                  <a:cubicBezTo>
                    <a:pt x="338" y="111"/>
                    <a:pt x="325" y="123"/>
                    <a:pt x="320" y="137"/>
                  </a:cubicBezTo>
                  <a:cubicBezTo>
                    <a:pt x="318" y="134"/>
                    <a:pt x="317" y="131"/>
                    <a:pt x="315" y="128"/>
                  </a:cubicBezTo>
                  <a:cubicBezTo>
                    <a:pt x="315" y="127"/>
                    <a:pt x="315" y="127"/>
                    <a:pt x="314" y="126"/>
                  </a:cubicBezTo>
                  <a:cubicBezTo>
                    <a:pt x="319" y="117"/>
                    <a:pt x="325" y="109"/>
                    <a:pt x="333" y="103"/>
                  </a:cubicBezTo>
                  <a:cubicBezTo>
                    <a:pt x="342" y="96"/>
                    <a:pt x="353" y="92"/>
                    <a:pt x="363" y="86"/>
                  </a:cubicBezTo>
                  <a:cubicBezTo>
                    <a:pt x="378" y="77"/>
                    <a:pt x="394" y="61"/>
                    <a:pt x="402" y="44"/>
                  </a:cubicBezTo>
                  <a:cubicBezTo>
                    <a:pt x="402" y="50"/>
                    <a:pt x="402" y="56"/>
                    <a:pt x="402" y="61"/>
                  </a:cubicBezTo>
                  <a:close/>
                  <a:moveTo>
                    <a:pt x="402" y="35"/>
                  </a:moveTo>
                  <a:cubicBezTo>
                    <a:pt x="401" y="35"/>
                    <a:pt x="401" y="36"/>
                    <a:pt x="400" y="37"/>
                  </a:cubicBezTo>
                  <a:cubicBezTo>
                    <a:pt x="388" y="62"/>
                    <a:pt x="367" y="78"/>
                    <a:pt x="342" y="91"/>
                  </a:cubicBezTo>
                  <a:cubicBezTo>
                    <a:pt x="329" y="98"/>
                    <a:pt x="319" y="108"/>
                    <a:pt x="312" y="121"/>
                  </a:cubicBezTo>
                  <a:cubicBezTo>
                    <a:pt x="311" y="119"/>
                    <a:pt x="310" y="117"/>
                    <a:pt x="309" y="115"/>
                  </a:cubicBezTo>
                  <a:cubicBezTo>
                    <a:pt x="308" y="114"/>
                    <a:pt x="306" y="114"/>
                    <a:pt x="304" y="114"/>
                  </a:cubicBezTo>
                  <a:cubicBezTo>
                    <a:pt x="300" y="117"/>
                    <a:pt x="297" y="120"/>
                    <a:pt x="295" y="124"/>
                  </a:cubicBezTo>
                  <a:cubicBezTo>
                    <a:pt x="285" y="108"/>
                    <a:pt x="254" y="111"/>
                    <a:pt x="240" y="115"/>
                  </a:cubicBezTo>
                  <a:cubicBezTo>
                    <a:pt x="214" y="123"/>
                    <a:pt x="195" y="145"/>
                    <a:pt x="184" y="168"/>
                  </a:cubicBezTo>
                  <a:cubicBezTo>
                    <a:pt x="183" y="170"/>
                    <a:pt x="186" y="171"/>
                    <a:pt x="187" y="169"/>
                  </a:cubicBezTo>
                  <a:cubicBezTo>
                    <a:pt x="197" y="152"/>
                    <a:pt x="211" y="138"/>
                    <a:pt x="228" y="127"/>
                  </a:cubicBezTo>
                  <a:cubicBezTo>
                    <a:pt x="246" y="116"/>
                    <a:pt x="275" y="112"/>
                    <a:pt x="292" y="129"/>
                  </a:cubicBezTo>
                  <a:cubicBezTo>
                    <a:pt x="291" y="130"/>
                    <a:pt x="290" y="131"/>
                    <a:pt x="290" y="132"/>
                  </a:cubicBezTo>
                  <a:cubicBezTo>
                    <a:pt x="287" y="136"/>
                    <a:pt x="284" y="142"/>
                    <a:pt x="282" y="147"/>
                  </a:cubicBezTo>
                  <a:cubicBezTo>
                    <a:pt x="282" y="147"/>
                    <a:pt x="282" y="146"/>
                    <a:pt x="282" y="146"/>
                  </a:cubicBezTo>
                  <a:cubicBezTo>
                    <a:pt x="281" y="134"/>
                    <a:pt x="266" y="135"/>
                    <a:pt x="257" y="136"/>
                  </a:cubicBezTo>
                  <a:cubicBezTo>
                    <a:pt x="228" y="141"/>
                    <a:pt x="205" y="165"/>
                    <a:pt x="189" y="191"/>
                  </a:cubicBezTo>
                  <a:cubicBezTo>
                    <a:pt x="189" y="191"/>
                    <a:pt x="189" y="191"/>
                    <a:pt x="189" y="191"/>
                  </a:cubicBezTo>
                  <a:cubicBezTo>
                    <a:pt x="187" y="184"/>
                    <a:pt x="183" y="177"/>
                    <a:pt x="178" y="172"/>
                  </a:cubicBezTo>
                  <a:cubicBezTo>
                    <a:pt x="175" y="168"/>
                    <a:pt x="167" y="166"/>
                    <a:pt x="165" y="161"/>
                  </a:cubicBezTo>
                  <a:cubicBezTo>
                    <a:pt x="166" y="156"/>
                    <a:pt x="166" y="156"/>
                    <a:pt x="166" y="156"/>
                  </a:cubicBezTo>
                  <a:cubicBezTo>
                    <a:pt x="168" y="145"/>
                    <a:pt x="171" y="134"/>
                    <a:pt x="177" y="124"/>
                  </a:cubicBezTo>
                  <a:cubicBezTo>
                    <a:pt x="185" y="112"/>
                    <a:pt x="197" y="103"/>
                    <a:pt x="210" y="97"/>
                  </a:cubicBezTo>
                  <a:cubicBezTo>
                    <a:pt x="238" y="83"/>
                    <a:pt x="265" y="91"/>
                    <a:pt x="293" y="100"/>
                  </a:cubicBezTo>
                  <a:cubicBezTo>
                    <a:pt x="293" y="100"/>
                    <a:pt x="293" y="100"/>
                    <a:pt x="294" y="100"/>
                  </a:cubicBezTo>
                  <a:cubicBezTo>
                    <a:pt x="298" y="103"/>
                    <a:pt x="303" y="105"/>
                    <a:pt x="307" y="108"/>
                  </a:cubicBezTo>
                  <a:cubicBezTo>
                    <a:pt x="308" y="108"/>
                    <a:pt x="309" y="108"/>
                    <a:pt x="310" y="107"/>
                  </a:cubicBezTo>
                  <a:cubicBezTo>
                    <a:pt x="310" y="107"/>
                    <a:pt x="311" y="107"/>
                    <a:pt x="311" y="106"/>
                  </a:cubicBezTo>
                  <a:cubicBezTo>
                    <a:pt x="316" y="76"/>
                    <a:pt x="352" y="70"/>
                    <a:pt x="374" y="57"/>
                  </a:cubicBezTo>
                  <a:cubicBezTo>
                    <a:pt x="385" y="51"/>
                    <a:pt x="395" y="42"/>
                    <a:pt x="402" y="31"/>
                  </a:cubicBezTo>
                  <a:cubicBezTo>
                    <a:pt x="402" y="32"/>
                    <a:pt x="402" y="34"/>
                    <a:pt x="402" y="35"/>
                  </a:cubicBezTo>
                  <a:close/>
                  <a:moveTo>
                    <a:pt x="401" y="16"/>
                  </a:moveTo>
                  <a:cubicBezTo>
                    <a:pt x="398" y="24"/>
                    <a:pt x="393" y="32"/>
                    <a:pt x="388" y="39"/>
                  </a:cubicBezTo>
                  <a:cubicBezTo>
                    <a:pt x="378" y="50"/>
                    <a:pt x="362" y="56"/>
                    <a:pt x="349" y="62"/>
                  </a:cubicBezTo>
                  <a:cubicBezTo>
                    <a:pt x="332" y="69"/>
                    <a:pt x="307" y="82"/>
                    <a:pt x="307" y="103"/>
                  </a:cubicBezTo>
                  <a:cubicBezTo>
                    <a:pt x="282" y="85"/>
                    <a:pt x="254" y="74"/>
                    <a:pt x="226" y="64"/>
                  </a:cubicBezTo>
                  <a:cubicBezTo>
                    <a:pt x="211" y="59"/>
                    <a:pt x="196" y="55"/>
                    <a:pt x="181" y="52"/>
                  </a:cubicBezTo>
                  <a:cubicBezTo>
                    <a:pt x="192" y="40"/>
                    <a:pt x="203" y="28"/>
                    <a:pt x="217" y="18"/>
                  </a:cubicBezTo>
                  <a:cubicBezTo>
                    <a:pt x="224" y="12"/>
                    <a:pt x="232" y="8"/>
                    <a:pt x="241" y="5"/>
                  </a:cubicBezTo>
                  <a:cubicBezTo>
                    <a:pt x="269" y="10"/>
                    <a:pt x="296" y="25"/>
                    <a:pt x="324" y="31"/>
                  </a:cubicBezTo>
                  <a:cubicBezTo>
                    <a:pt x="351" y="36"/>
                    <a:pt x="377" y="28"/>
                    <a:pt x="401" y="14"/>
                  </a:cubicBezTo>
                  <a:lnTo>
                    <a:pt x="401" y="16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7" name="CustomShape 190"/>
            <p:cNvSpPr/>
            <p:nvPr/>
          </p:nvSpPr>
          <p:spPr>
            <a:xfrm>
              <a:off x="10546200" y="1892880"/>
              <a:ext cx="389520" cy="233280"/>
            </a:xfrm>
            <a:custGeom>
              <a:avLst/>
              <a:gdLst/>
              <a:ahLst/>
              <a:cxnLst/>
              <a:rect l="l" t="t" r="r" b="b"/>
              <a:pathLst>
                <a:path w="92" h="55">
                  <a:moveTo>
                    <a:pt x="91" y="10"/>
                  </a:moveTo>
                  <a:cubicBezTo>
                    <a:pt x="71" y="0"/>
                    <a:pt x="49" y="3"/>
                    <a:pt x="31" y="16"/>
                  </a:cubicBezTo>
                  <a:cubicBezTo>
                    <a:pt x="19" y="24"/>
                    <a:pt x="0" y="38"/>
                    <a:pt x="2" y="54"/>
                  </a:cubicBezTo>
                  <a:cubicBezTo>
                    <a:pt x="3" y="55"/>
                    <a:pt x="4" y="55"/>
                    <a:pt x="5" y="54"/>
                  </a:cubicBezTo>
                  <a:cubicBezTo>
                    <a:pt x="7" y="39"/>
                    <a:pt x="22" y="28"/>
                    <a:pt x="33" y="20"/>
                  </a:cubicBezTo>
                  <a:cubicBezTo>
                    <a:pt x="51" y="7"/>
                    <a:pt x="70" y="6"/>
                    <a:pt x="91" y="12"/>
                  </a:cubicBezTo>
                  <a:cubicBezTo>
                    <a:pt x="92" y="12"/>
                    <a:pt x="92" y="10"/>
                    <a:pt x="91" y="1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8" name="CustomShape 191"/>
            <p:cNvSpPr/>
            <p:nvPr/>
          </p:nvSpPr>
          <p:spPr>
            <a:xfrm>
              <a:off x="10986120" y="1948680"/>
              <a:ext cx="37800" cy="29880"/>
            </a:xfrm>
            <a:custGeom>
              <a:avLst/>
              <a:gdLst/>
              <a:ahLst/>
              <a:cxnLst/>
              <a:rect l="l" t="t" r="r" b="b"/>
              <a:pathLst>
                <a:path w="9" h="7">
                  <a:moveTo>
                    <a:pt x="6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7"/>
                    <a:pt x="8" y="7"/>
                  </a:cubicBezTo>
                  <a:cubicBezTo>
                    <a:pt x="9" y="7"/>
                    <a:pt x="9" y="6"/>
                    <a:pt x="9" y="5"/>
                  </a:cubicBezTo>
                  <a:cubicBezTo>
                    <a:pt x="8" y="4"/>
                    <a:pt x="7" y="4"/>
                    <a:pt x="6" y="3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9" name="CustomShape 192"/>
            <p:cNvSpPr/>
            <p:nvPr/>
          </p:nvSpPr>
          <p:spPr>
            <a:xfrm>
              <a:off x="4370400" y="317160"/>
              <a:ext cx="7525800" cy="5746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470" name="Imagen 2"/>
          <p:cNvPicPr/>
          <p:nvPr/>
        </p:nvPicPr>
        <p:blipFill>
          <a:blip r:embed="rId3"/>
          <a:stretch/>
        </p:blipFill>
        <p:spPr>
          <a:xfrm>
            <a:off x="5863636" y="1143298"/>
            <a:ext cx="4968073" cy="4644475"/>
          </a:xfrm>
          <a:prstGeom prst="rect">
            <a:avLst/>
          </a:prstGeom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157249" y="310006"/>
            <a:ext cx="2922527" cy="19225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 la información que leíste y transcribiste en el cuaderno, realizaremos un juego.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Rectángulo 192"/>
          <p:cNvSpPr/>
          <p:nvPr/>
        </p:nvSpPr>
        <p:spPr>
          <a:xfrm>
            <a:off x="1154516" y="2560793"/>
            <a:ext cx="2922527" cy="19225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Sigue las instrucciones en la siguiente diapositiva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6240016" y="177844"/>
            <a:ext cx="3234099" cy="31905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Observa la imagen y reconoce </a:t>
            </a:r>
            <a:r>
              <a:rPr lang="es-CL" sz="2800" b="1" dirty="0" smtClean="0"/>
              <a:t>el tipo de paisaje que se presenta. </a:t>
            </a:r>
            <a:r>
              <a:rPr lang="es-CL" sz="2800" b="1" dirty="0"/>
              <a:t>Se realiza de forma oral.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6384032" y="3668745"/>
            <a:ext cx="4830677" cy="10531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/>
              <a:t>¡Comencemos el juego!</a:t>
            </a:r>
          </a:p>
        </p:txBody>
      </p:sp>
      <p:pic>
        <p:nvPicPr>
          <p:cNvPr id="2050" name="Picture 2" descr="Resultado de imagen de boton star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94" y="5022292"/>
            <a:ext cx="1768530" cy="176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sultado de imagen de JUEGO VEO VE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9"/>
          <a:stretch/>
        </p:blipFill>
        <p:spPr bwMode="auto">
          <a:xfrm>
            <a:off x="0" y="20580"/>
            <a:ext cx="6012431" cy="685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ector 2"/>
          <p:cNvSpPr/>
          <p:nvPr/>
        </p:nvSpPr>
        <p:spPr>
          <a:xfrm>
            <a:off x="9840416" y="836712"/>
            <a:ext cx="2232248" cy="212646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Cada respuesta correcta te dará un punto</a:t>
            </a:r>
          </a:p>
          <a:p>
            <a:pPr algn="ctr"/>
            <a:r>
              <a:rPr lang="es-CL" dirty="0" smtClean="0"/>
              <a:t>¡</a:t>
            </a:r>
            <a:r>
              <a:rPr lang="es-CL" dirty="0"/>
              <a:t>Cuenta tus puntos!</a:t>
            </a:r>
          </a:p>
        </p:txBody>
      </p:sp>
    </p:spTree>
    <p:extLst>
      <p:ext uri="{BB962C8B-B14F-4D97-AF65-F5344CB8AC3E}">
        <p14:creationId xmlns:p14="http://schemas.microsoft.com/office/powerpoint/2010/main" val="359266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70360B-17D2-493C-AAA1-AB18C5B7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60F1F7B-93A8-476E-8292-697359F2C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 descr="Vinilo Pixerstick Hermoso paisaje tropical relajante • Pixer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88640"/>
            <a:ext cx="9649072" cy="64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 descr="Selva: Concepto, Flora, Fauna y Diferencias con el desier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0" y="548680"/>
            <a:ext cx="11658520" cy="582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0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098" name="Picture 2" descr="Estepa - Reserva Nac. Laguna Jeinimeni (Patagonia Chile)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0648"/>
            <a:ext cx="975360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0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122" name="Picture 2" descr="Blog de Sociales 1º ESO : PAISAJE MEDITERRÁN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16632"/>
            <a:ext cx="9937104" cy="662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03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AutoShape 2" descr="Tundra: flora, fauna, clima, suelo y caracterís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86489"/>
            <a:ext cx="10873208" cy="56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170" name="Picture 2" descr="Paisaje Montaña Al Atardecer El - Foto gratis e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365125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88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194" name="Picture 2" descr="Cuántas semillas contiene un metro cuadrado de arena del desier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620688"/>
            <a:ext cx="11089232" cy="56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01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CustomShape 1"/>
          <p:cNvSpPr/>
          <p:nvPr/>
        </p:nvSpPr>
        <p:spPr>
          <a:xfrm>
            <a:off x="636757" y="1371986"/>
            <a:ext cx="3771229" cy="3279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>
            <a:spAutoFit/>
          </a:bodyPr>
          <a:lstStyle/>
          <a:p>
            <a:pPr algn="ctr">
              <a:lnSpc>
                <a:spcPct val="80000"/>
              </a:lnSpc>
              <a:spcBef>
                <a:spcPts val="1800"/>
              </a:spcBef>
            </a:pPr>
            <a:r>
              <a:rPr lang="es-CO" sz="2400" b="1" spc="-1" dirty="0">
                <a:solidFill>
                  <a:srgbClr val="0070C0"/>
                </a:solidFill>
                <a:latin typeface="Hind"/>
              </a:rPr>
              <a:t>Queridos Estudiantes: </a:t>
            </a:r>
            <a:r>
              <a:rPr lang="es-CO" sz="2400" spc="-1" dirty="0">
                <a:solidFill>
                  <a:srgbClr val="0070C0"/>
                </a:solidFill>
                <a:latin typeface="Hind"/>
              </a:rPr>
              <a:t>Esperamos estén muy bien en sus casas. Seleccionamos las actividades de ésta clase con mucha dedicación para que puedan aprender en sus hogares.</a:t>
            </a:r>
            <a:endParaRPr lang="es-CO" sz="2400" spc="-1" dirty="0">
              <a:solidFill>
                <a:srgbClr val="0070C0"/>
              </a:solidFill>
              <a:latin typeface="Hind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</a:pPr>
            <a:r>
              <a:rPr lang="es-CO" sz="2400" b="1" spc="-1" dirty="0">
                <a:solidFill>
                  <a:srgbClr val="0070C0"/>
                </a:solidFill>
                <a:latin typeface="Hind"/>
              </a:rPr>
              <a:t>¡Los extrañamos y queremos mucho!</a:t>
            </a:r>
            <a:endParaRPr lang="en-US" sz="2400" b="1" spc="-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16" name="CustomShape 2"/>
          <p:cNvSpPr/>
          <p:nvPr/>
        </p:nvSpPr>
        <p:spPr>
          <a:xfrm>
            <a:off x="114645" y="657087"/>
            <a:ext cx="5015587" cy="5098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pPr marL="107629">
              <a:lnSpc>
                <a:spcPct val="50000"/>
              </a:lnSpc>
              <a:spcBef>
                <a:spcPts val="2398"/>
              </a:spcBef>
            </a:pPr>
            <a:r>
              <a:rPr lang="es-CO" sz="5399" b="1" spc="-1" dirty="0">
                <a:solidFill>
                  <a:srgbClr val="00B050"/>
                </a:solidFill>
                <a:latin typeface="Hind"/>
                <a:ea typeface="Hind"/>
              </a:rPr>
              <a:t>¡Bienvenidos!</a:t>
            </a:r>
            <a:endParaRPr lang="en-US" sz="5399" spc="-1" dirty="0">
              <a:solidFill>
                <a:srgbClr val="00B050"/>
              </a:solidFill>
              <a:latin typeface="Calibri"/>
            </a:endParaRPr>
          </a:p>
        </p:txBody>
      </p:sp>
      <p:pic>
        <p:nvPicPr>
          <p:cNvPr id="717" name="Imagen 429"/>
          <p:cNvPicPr/>
          <p:nvPr/>
        </p:nvPicPr>
        <p:blipFill>
          <a:blip r:embed="rId2"/>
          <a:stretch/>
        </p:blipFill>
        <p:spPr>
          <a:xfrm>
            <a:off x="0" y="5422780"/>
            <a:ext cx="12895321" cy="2158639"/>
          </a:xfrm>
          <a:prstGeom prst="rect">
            <a:avLst/>
          </a:prstGeom>
          <a:ln>
            <a:noFill/>
          </a:ln>
        </p:spPr>
      </p:pic>
      <p:sp>
        <p:nvSpPr>
          <p:cNvPr id="718" name="CustomShape 3"/>
          <p:cNvSpPr/>
          <p:nvPr/>
        </p:nvSpPr>
        <p:spPr>
          <a:xfrm>
            <a:off x="5158848" y="714594"/>
            <a:ext cx="7520501" cy="558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3410" y="3919616"/>
            <a:ext cx="271405" cy="606161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1395" y="3719482"/>
            <a:ext cx="1060062" cy="560447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7683" y="4470345"/>
            <a:ext cx="1531961" cy="466499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0882" y="4033721"/>
            <a:ext cx="106546" cy="58672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4517" y="3108282"/>
            <a:ext cx="212732" cy="542809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1683" y="3646412"/>
            <a:ext cx="352394" cy="38263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1795" y="3867063"/>
            <a:ext cx="292282" cy="161979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8647" y="2294068"/>
            <a:ext cx="46074" cy="7955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3200" y="4114711"/>
            <a:ext cx="173137" cy="185736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69630" y="2373617"/>
            <a:ext cx="46074" cy="8063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8341" y="2989497"/>
            <a:ext cx="644316" cy="445982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4535" y="876573"/>
            <a:ext cx="1943027" cy="145565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4535" y="1219608"/>
            <a:ext cx="1943027" cy="1112615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79415" y="2705134"/>
            <a:ext cx="709468" cy="38263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0939" y="3205109"/>
            <a:ext cx="695069" cy="917521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2548" y="3057528"/>
            <a:ext cx="573045" cy="407827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0882" y="4237095"/>
            <a:ext cx="352394" cy="23325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6591" y="3125920"/>
            <a:ext cx="963595" cy="695069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79215" y="4759027"/>
            <a:ext cx="66951" cy="114465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5696" y="4008525"/>
            <a:ext cx="411066" cy="860288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7133" y="4245014"/>
            <a:ext cx="449222" cy="636397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8538" y="4300446"/>
            <a:ext cx="7919" cy="17278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0467" y="3995566"/>
            <a:ext cx="246208" cy="254127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0882" y="3630574"/>
            <a:ext cx="128863" cy="258806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1395" y="4193901"/>
            <a:ext cx="1382220" cy="53525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7767" y="4059278"/>
            <a:ext cx="73070" cy="58672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5696" y="4062158"/>
            <a:ext cx="385870" cy="806655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8520" y="3889380"/>
            <a:ext cx="144341" cy="169898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6920" y="3567222"/>
            <a:ext cx="242608" cy="494936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0939" y="3240025"/>
            <a:ext cx="492056" cy="636757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2108" y="3871743"/>
            <a:ext cx="433384" cy="250887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6828" y="3125919"/>
            <a:ext cx="933358" cy="623799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4393" y="4224136"/>
            <a:ext cx="449222" cy="449222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8021" y="3567222"/>
            <a:ext cx="101507" cy="494936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6381" y="4079795"/>
            <a:ext cx="411066" cy="38155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4331" y="2798722"/>
            <a:ext cx="677792" cy="441303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1522" y="4673358"/>
            <a:ext cx="37795" cy="30236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29968" y="4911647"/>
            <a:ext cx="79550" cy="215612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8461" y="4898689"/>
            <a:ext cx="101507" cy="215972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5202" y="4067197"/>
            <a:ext cx="182496" cy="933358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5202" y="4424270"/>
            <a:ext cx="93588" cy="576285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0194" y="4890770"/>
            <a:ext cx="131743" cy="236489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3916" y="4946562"/>
            <a:ext cx="58672" cy="129943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5853" y="6011664"/>
            <a:ext cx="136422" cy="253767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7038" y="4840016"/>
            <a:ext cx="839411" cy="215972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5193" y="5076505"/>
            <a:ext cx="53633" cy="9719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3419" y="4919566"/>
            <a:ext cx="450661" cy="131743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5696" y="5111421"/>
            <a:ext cx="715947" cy="497095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79441" y="5106741"/>
            <a:ext cx="1701498" cy="1039545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5202" y="5900438"/>
            <a:ext cx="242608" cy="364992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79307" y="4084475"/>
            <a:ext cx="879365" cy="938038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1599" y="4886090"/>
            <a:ext cx="357074" cy="106546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79307" y="4594168"/>
            <a:ext cx="293722" cy="428344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69798" y="5225886"/>
            <a:ext cx="174577" cy="15694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8291" y="5038350"/>
            <a:ext cx="204813" cy="217772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2479" y="5900438"/>
            <a:ext cx="215972" cy="195095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1056" y="2956021"/>
            <a:ext cx="382270" cy="301641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7447" y="3413162"/>
            <a:ext cx="136782" cy="823933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3884" y="1566963"/>
            <a:ext cx="2107886" cy="2003139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3208" y="1566963"/>
            <a:ext cx="1828562" cy="2003139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0067" y="3600338"/>
            <a:ext cx="169898" cy="1065101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0947" y="2568712"/>
            <a:ext cx="255567" cy="149021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8130" y="2471885"/>
            <a:ext cx="233250" cy="144341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4950" y="1008315"/>
            <a:ext cx="139662" cy="203374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4612" y="1160935"/>
            <a:ext cx="154060" cy="93588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3116" y="1092544"/>
            <a:ext cx="198694" cy="182496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2024" y="1203770"/>
            <a:ext cx="63712" cy="53993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39754" y="2674898"/>
            <a:ext cx="950636" cy="68751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2486" y="2598948"/>
            <a:ext cx="15226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7377" y="2263831"/>
            <a:ext cx="152260" cy="20337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6919" y="2340142"/>
            <a:ext cx="15370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5060" y="2005025"/>
            <a:ext cx="280763" cy="15730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29968" y="2068737"/>
            <a:ext cx="223891" cy="131743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3630" y="2378297"/>
            <a:ext cx="106186" cy="7595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58781" y="2390895"/>
            <a:ext cx="63352" cy="38155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7134" y="2497082"/>
            <a:ext cx="76310" cy="51113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4018" y="2514719"/>
            <a:ext cx="46074" cy="25557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0365" y="2259152"/>
            <a:ext cx="220651" cy="246208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899841" y="3465355"/>
            <a:ext cx="487377" cy="284363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7217" y="3392645"/>
            <a:ext cx="38155" cy="58672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6034" y="3948052"/>
            <a:ext cx="88908" cy="30236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1049" y="4754347"/>
            <a:ext cx="157300" cy="149381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8687" y="4635203"/>
            <a:ext cx="139662" cy="98627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3367" y="4500580"/>
            <a:ext cx="139662" cy="118785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49205" y="4401953"/>
            <a:ext cx="123824" cy="106546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5965" y="4270210"/>
            <a:ext cx="139662" cy="115905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5289" y="4262291"/>
            <a:ext cx="165218" cy="177817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79416" y="4381436"/>
            <a:ext cx="98267" cy="131743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6919" y="4411672"/>
            <a:ext cx="187176" cy="236489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399866" y="4660760"/>
            <a:ext cx="203374" cy="161979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2768" y="4622605"/>
            <a:ext cx="26996" cy="38155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09652" y="4652841"/>
            <a:ext cx="29876" cy="3023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6176" y="4678037"/>
            <a:ext cx="20517" cy="33476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8021" y="4716192"/>
            <a:ext cx="15838" cy="30236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0846" y="4503460"/>
            <a:ext cx="42834" cy="22317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0845" y="4533696"/>
            <a:ext cx="33116" cy="17638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5525" y="4576531"/>
            <a:ext cx="33476" cy="20877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7047" y="829059"/>
            <a:ext cx="3329926" cy="5474527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1394" y="4449467"/>
            <a:ext cx="1407777" cy="284363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5838" y="4173383"/>
            <a:ext cx="1111175" cy="123824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5922" y="4097073"/>
            <a:ext cx="68031" cy="33476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6074" y="3701844"/>
            <a:ext cx="890524" cy="140022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3087" y="3617975"/>
            <a:ext cx="149021" cy="55433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7439" y="2429050"/>
            <a:ext cx="695429" cy="760221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5212" y="3349810"/>
            <a:ext cx="380830" cy="403148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7057" y="3316334"/>
            <a:ext cx="452461" cy="471539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0837" y="838417"/>
            <a:ext cx="1017228" cy="639637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4830" y="1122780"/>
            <a:ext cx="233250" cy="169898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7100" y="859295"/>
            <a:ext cx="547849" cy="212732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8089" y="1300597"/>
            <a:ext cx="249448" cy="177457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4798" y="2751208"/>
            <a:ext cx="63712" cy="103307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4696" y="2713053"/>
            <a:ext cx="42834" cy="106546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8284" y="2725652"/>
            <a:ext cx="88908" cy="115905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8848" y="2984458"/>
            <a:ext cx="152260" cy="38155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203" y="2887631"/>
            <a:ext cx="106546" cy="50753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048" y="3022613"/>
            <a:ext cx="123824" cy="42834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2717" y="3057528"/>
            <a:ext cx="98627" cy="93588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6777" y="3078046"/>
            <a:ext cx="28436" cy="98627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3258" y="2492402"/>
            <a:ext cx="512573" cy="7652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2064" y="2263832"/>
            <a:ext cx="317479" cy="314239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4688" y="2641783"/>
            <a:ext cx="420785" cy="695069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4719" y="2875032"/>
            <a:ext cx="172778" cy="84229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7835" y="2959261"/>
            <a:ext cx="131743" cy="9826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2177" y="2743289"/>
            <a:ext cx="398468" cy="352394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7529" y="2666979"/>
            <a:ext cx="330077" cy="30488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7944" y="2433730"/>
            <a:ext cx="284003" cy="246208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5980" y="998956"/>
            <a:ext cx="606161" cy="836531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0737" y="714594"/>
            <a:ext cx="42834" cy="174577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5856" y="765347"/>
            <a:ext cx="71631" cy="119144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7927" y="940284"/>
            <a:ext cx="139662" cy="109426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7410" y="1254523"/>
            <a:ext cx="131743" cy="50753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3360" y="1521249"/>
            <a:ext cx="101507" cy="136422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39779" y="902129"/>
            <a:ext cx="139662" cy="177817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5853" y="1224287"/>
            <a:ext cx="161619" cy="33476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1860" y="1465456"/>
            <a:ext cx="104746" cy="63712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499983" y="1606917"/>
            <a:ext cx="187176" cy="117345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6508" y="1317875"/>
            <a:ext cx="165218" cy="339796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0737" y="1113061"/>
            <a:ext cx="169898" cy="111226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0501" y="1660910"/>
            <a:ext cx="166658" cy="114105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499983" y="1690786"/>
            <a:ext cx="55433" cy="33476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0455" y="1606917"/>
            <a:ext cx="126704" cy="91788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6406" y="1660910"/>
            <a:ext cx="50753" cy="42834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0501" y="1724262"/>
            <a:ext cx="128503" cy="50753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0455" y="1771776"/>
            <a:ext cx="79190" cy="38155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39478" y="3435479"/>
            <a:ext cx="1220961" cy="666633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4696" y="3486232"/>
            <a:ext cx="1055743" cy="555408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39477" y="3435479"/>
            <a:ext cx="355634" cy="666633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0330" y="3592419"/>
            <a:ext cx="557207" cy="279324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6439" y="3621215"/>
            <a:ext cx="398468" cy="23325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1682" y="3397324"/>
            <a:ext cx="1352344" cy="7681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0880" y="2005025"/>
            <a:ext cx="144341" cy="241529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79374" y="1647952"/>
            <a:ext cx="164859" cy="370032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5473" y="998956"/>
            <a:ext cx="741143" cy="709468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6744" y="1024153"/>
            <a:ext cx="580964" cy="636757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0331" y="1398865"/>
            <a:ext cx="33476" cy="50753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6744" y="1024153"/>
            <a:ext cx="436623" cy="585644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7190" y="2238635"/>
            <a:ext cx="71271" cy="55433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1870" y="2268511"/>
            <a:ext cx="84229" cy="63712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3156" y="917967"/>
            <a:ext cx="785778" cy="1426854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6744" y="1024153"/>
            <a:ext cx="603281" cy="661954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6539" y="1087865"/>
            <a:ext cx="101507" cy="45858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0219" y="1155896"/>
            <a:ext cx="153700" cy="408187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2413" y="1394185"/>
            <a:ext cx="50753" cy="58672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5019" y="1125660"/>
            <a:ext cx="1128813" cy="1100017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5019" y="1830448"/>
            <a:ext cx="497095" cy="395229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6784" y="1759178"/>
            <a:ext cx="68031" cy="80989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69797" y="1270361"/>
            <a:ext cx="555408" cy="501415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5143" y="1105143"/>
            <a:ext cx="1183886" cy="115077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2402" y="3516469"/>
            <a:ext cx="71271" cy="190415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1075" y="3503510"/>
            <a:ext cx="20517" cy="15838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8445" y="3567222"/>
            <a:ext cx="598602" cy="573045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3596" y="3651091"/>
            <a:ext cx="88908" cy="101867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6734" y="3668729"/>
            <a:ext cx="114105" cy="71271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7251" y="3664050"/>
            <a:ext cx="52553" cy="34915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1403" y="3957411"/>
            <a:ext cx="514013" cy="182856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1828" y="3478314"/>
            <a:ext cx="203374" cy="7595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79466" y="3494152"/>
            <a:ext cx="177817" cy="7595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1279" y="3787873"/>
            <a:ext cx="34915" cy="45714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8917" y="3638493"/>
            <a:ext cx="96827" cy="123824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039" y="3787873"/>
            <a:ext cx="41395" cy="45714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3248" y="3490912"/>
            <a:ext cx="641077" cy="665193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6632" y="3460676"/>
            <a:ext cx="250527" cy="160539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1008" y="3481553"/>
            <a:ext cx="953876" cy="636397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2387" y="3914577"/>
            <a:ext cx="46074" cy="38155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69789" y="3944813"/>
            <a:ext cx="30236" cy="2879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4130" y="3948052"/>
            <a:ext cx="1295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6852" y="3960651"/>
            <a:ext cx="1259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1522" y="3881461"/>
            <a:ext cx="174577" cy="168098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6980" y="3567222"/>
            <a:ext cx="525172" cy="444182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6980" y="3757637"/>
            <a:ext cx="522292" cy="253767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3156" y="3529067"/>
            <a:ext cx="225331" cy="210933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2403" y="3506750"/>
            <a:ext cx="80989" cy="7307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1870" y="3897299"/>
            <a:ext cx="185736" cy="195095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7708" y="3841866"/>
            <a:ext cx="68391" cy="60112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49004" y="3630574"/>
            <a:ext cx="306320" cy="185736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09459" y="5025752"/>
            <a:ext cx="157300" cy="182496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39695" y="5509889"/>
            <a:ext cx="41395" cy="50753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3477" y="4143147"/>
            <a:ext cx="127063" cy="15406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09459" y="5154255"/>
            <a:ext cx="109426" cy="92148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6886" y="4571851"/>
            <a:ext cx="88908" cy="15730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5220" y="4860893"/>
            <a:ext cx="182496" cy="225331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083" y="4521098"/>
            <a:ext cx="185736" cy="200134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69663" y="4868813"/>
            <a:ext cx="68391" cy="199774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5794" y="4160785"/>
            <a:ext cx="169898" cy="190415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2309" y="3909898"/>
            <a:ext cx="1565076" cy="1503164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0653" y="4011404"/>
            <a:ext cx="1136732" cy="1401657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6835" y="4809780"/>
            <a:ext cx="156940" cy="203374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037" y="4521098"/>
            <a:ext cx="141102" cy="190415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0762" y="4809780"/>
            <a:ext cx="106186" cy="23361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5692" y="3995566"/>
            <a:ext cx="431584" cy="487377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4678" y="4533696"/>
            <a:ext cx="85669" cy="60472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058" y="5497291"/>
            <a:ext cx="80989" cy="80989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8833" y="3854465"/>
            <a:ext cx="1603231" cy="1596752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7927" y="4771985"/>
            <a:ext cx="271405" cy="301281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3149" y="5009914"/>
            <a:ext cx="254127" cy="287243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4467" y="4814819"/>
            <a:ext cx="253767" cy="30956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7199" y="4440108"/>
            <a:ext cx="266725" cy="293722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3927" y="4475024"/>
            <a:ext cx="249448" cy="289042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2960" y="4092394"/>
            <a:ext cx="233250" cy="289042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1853" y="4563932"/>
            <a:ext cx="520492" cy="555408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6082" y="5141657"/>
            <a:ext cx="253767" cy="160179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3935" y="1835488"/>
            <a:ext cx="496735" cy="618759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3934" y="2165565"/>
            <a:ext cx="339796" cy="288682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0459" y="1809931"/>
            <a:ext cx="530211" cy="704788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6846" y="1614836"/>
            <a:ext cx="114465" cy="144341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3832" y="1551125"/>
            <a:ext cx="33116" cy="127063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69705" y="1647952"/>
            <a:ext cx="76310" cy="98627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1674" y="1967231"/>
            <a:ext cx="101507" cy="42834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58840" y="2200480"/>
            <a:ext cx="85669" cy="25197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6667" y="2386216"/>
            <a:ext cx="33116" cy="110866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4483" y="2281469"/>
            <a:ext cx="71271" cy="63352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3268" y="1957512"/>
            <a:ext cx="127063" cy="42834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3909" y="2124170"/>
            <a:ext cx="50753" cy="25557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175" y="1521249"/>
            <a:ext cx="1514323" cy="1663343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4466" y="1767096"/>
            <a:ext cx="641077" cy="428704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39586" y="1962191"/>
            <a:ext cx="157300" cy="111226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164" y="2322504"/>
            <a:ext cx="136422" cy="123824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051" y="1644712"/>
            <a:ext cx="169898" cy="122384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3579" y="1817850"/>
            <a:ext cx="157300" cy="106546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3636" y="2136768"/>
            <a:ext cx="155500" cy="134982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2647" y="2760927"/>
            <a:ext cx="986991" cy="38551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8603" y="1865364"/>
            <a:ext cx="487377" cy="1273154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019" y="1890920"/>
            <a:ext cx="296961" cy="733225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8604" y="1865364"/>
            <a:ext cx="431584" cy="1260556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69688" y="1551125"/>
            <a:ext cx="1362063" cy="1471488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69689" y="1551125"/>
            <a:ext cx="958915" cy="1471488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4984" y="1784734"/>
            <a:ext cx="603281" cy="38083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2411" y="2489163"/>
            <a:ext cx="131743" cy="9682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2012" y="3752958"/>
            <a:ext cx="961795" cy="1374301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5881" y="3473274"/>
            <a:ext cx="200134" cy="238289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1361" y="3243264"/>
            <a:ext cx="271405" cy="31100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3104" y="3706884"/>
            <a:ext cx="83869" cy="101507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6354" y="4279929"/>
            <a:ext cx="728545" cy="704788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58614" y="4363798"/>
            <a:ext cx="428704" cy="327197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58840" y="3519348"/>
            <a:ext cx="174577" cy="179617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2530" y="3782834"/>
            <a:ext cx="291922" cy="215972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7199" y="3257662"/>
            <a:ext cx="233250" cy="271405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4790" y="4313045"/>
            <a:ext cx="687510" cy="671673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6769" y="4389355"/>
            <a:ext cx="390549" cy="30956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4790" y="4414552"/>
            <a:ext cx="687510" cy="570166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1023" y="3714803"/>
            <a:ext cx="58672" cy="7595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6117" y="3889380"/>
            <a:ext cx="809535" cy="1204763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0347" y="3914577"/>
            <a:ext cx="722066" cy="776419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0146" y="3328933"/>
            <a:ext cx="104746" cy="109426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6871" y="3544905"/>
            <a:ext cx="88908" cy="88908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8301" y="3732080"/>
            <a:ext cx="38155" cy="33476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111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 descr="Paisaje Tropical: Imágenes, fotos de stock y vector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4"/>
          <a:stretch/>
        </p:blipFill>
        <p:spPr bwMode="auto">
          <a:xfrm>
            <a:off x="1415480" y="260649"/>
            <a:ext cx="871418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7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218" name="Picture 2" descr="Taiga: características, flora, clima, fauna, ejemplos - Life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3461"/>
            <a:ext cx="10515600" cy="591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1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0"/>
            <a:ext cx="9145016" cy="6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7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42" name="Picture 2" descr="Blog de Sociales 1º ESO : PAISAJES FRÍOS: CLIMA POLAR Y DE ALT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65125"/>
            <a:ext cx="9433048" cy="62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8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266" name="Picture 2" descr="Ecosistema | Mind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88640"/>
            <a:ext cx="9649072" cy="643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6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365125"/>
            <a:ext cx="9146232" cy="618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AutoShape 2" descr="Tundra: flora, fauna, clima, suelo y caracterís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380730"/>
            <a:ext cx="11089232" cy="57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8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AutoShape 2" descr="Selva: información, ubicación, tipos, característic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4" y="365124"/>
            <a:ext cx="11252249" cy="562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1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33375"/>
            <a:ext cx="9525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4338" name="Picture 2" descr="Bosque templado lluvioso | Francisca Galvez Vidal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72" y="118801"/>
            <a:ext cx="8981256" cy="67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7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8" name="Imagen 115"/>
          <p:cNvPicPr/>
          <p:nvPr/>
        </p:nvPicPr>
        <p:blipFill>
          <a:blip r:embed="rId2"/>
          <a:stretch/>
        </p:blipFill>
        <p:spPr>
          <a:xfrm>
            <a:off x="65151" y="5994026"/>
            <a:ext cx="12894961" cy="2158639"/>
          </a:xfrm>
          <a:prstGeom prst="rect">
            <a:avLst/>
          </a:prstGeom>
          <a:ln>
            <a:noFill/>
          </a:ln>
        </p:spPr>
      </p:pic>
      <p:grpSp>
        <p:nvGrpSpPr>
          <p:cNvPr id="1327" name="Group 39"/>
          <p:cNvGrpSpPr/>
          <p:nvPr/>
        </p:nvGrpSpPr>
        <p:grpSpPr>
          <a:xfrm>
            <a:off x="-90348" y="3917816"/>
            <a:ext cx="1772769" cy="1574795"/>
            <a:chOff x="-90360" y="3917880"/>
            <a:chExt cx="1773000" cy="1575000"/>
          </a:xfrm>
        </p:grpSpPr>
        <p:sp>
          <p:nvSpPr>
            <p:cNvPr id="1328" name="CustomShape 40"/>
            <p:cNvSpPr/>
            <p:nvPr/>
          </p:nvSpPr>
          <p:spPr>
            <a:xfrm>
              <a:off x="538200" y="4419360"/>
              <a:ext cx="1093680" cy="1035360"/>
            </a:xfrm>
            <a:custGeom>
              <a:avLst/>
              <a:gdLst/>
              <a:ahLst/>
              <a:cxnLst/>
              <a:rect l="l" t="t" r="r" b="b"/>
              <a:pathLst>
                <a:path w="258" h="244">
                  <a:moveTo>
                    <a:pt x="115" y="0"/>
                  </a:moveTo>
                  <a:cubicBezTo>
                    <a:pt x="103" y="11"/>
                    <a:pt x="91" y="21"/>
                    <a:pt x="79" y="31"/>
                  </a:cubicBezTo>
                  <a:cubicBezTo>
                    <a:pt x="60" y="47"/>
                    <a:pt x="42" y="64"/>
                    <a:pt x="23" y="81"/>
                  </a:cubicBezTo>
                  <a:cubicBezTo>
                    <a:pt x="15" y="88"/>
                    <a:pt x="8" y="95"/>
                    <a:pt x="0" y="102"/>
                  </a:cubicBezTo>
                  <a:cubicBezTo>
                    <a:pt x="22" y="167"/>
                    <a:pt x="82" y="220"/>
                    <a:pt x="150" y="244"/>
                  </a:cubicBezTo>
                  <a:cubicBezTo>
                    <a:pt x="158" y="235"/>
                    <a:pt x="167" y="226"/>
                    <a:pt x="175" y="217"/>
                  </a:cubicBezTo>
                  <a:cubicBezTo>
                    <a:pt x="203" y="187"/>
                    <a:pt x="230" y="158"/>
                    <a:pt x="258" y="130"/>
                  </a:cubicBezTo>
                  <a:cubicBezTo>
                    <a:pt x="236" y="116"/>
                    <a:pt x="216" y="100"/>
                    <a:pt x="198" y="84"/>
                  </a:cubicBezTo>
                  <a:cubicBezTo>
                    <a:pt x="172" y="60"/>
                    <a:pt x="136" y="33"/>
                    <a:pt x="115" y="0"/>
                  </a:cubicBezTo>
                  <a:close/>
                  <a:moveTo>
                    <a:pt x="85" y="105"/>
                  </a:moveTo>
                  <a:cubicBezTo>
                    <a:pt x="93" y="97"/>
                    <a:pt x="101" y="89"/>
                    <a:pt x="109" y="81"/>
                  </a:cubicBezTo>
                  <a:cubicBezTo>
                    <a:pt x="110" y="81"/>
                    <a:pt x="111" y="81"/>
                    <a:pt x="110" y="82"/>
                  </a:cubicBezTo>
                  <a:cubicBezTo>
                    <a:pt x="103" y="91"/>
                    <a:pt x="94" y="99"/>
                    <a:pt x="86" y="106"/>
                  </a:cubicBezTo>
                  <a:cubicBezTo>
                    <a:pt x="85" y="107"/>
                    <a:pt x="84" y="106"/>
                    <a:pt x="85" y="105"/>
                  </a:cubicBezTo>
                  <a:close/>
                  <a:moveTo>
                    <a:pt x="80" y="123"/>
                  </a:moveTo>
                  <a:cubicBezTo>
                    <a:pt x="98" y="107"/>
                    <a:pt x="114" y="89"/>
                    <a:pt x="132" y="74"/>
                  </a:cubicBezTo>
                  <a:cubicBezTo>
                    <a:pt x="133" y="73"/>
                    <a:pt x="134" y="74"/>
                    <a:pt x="133" y="75"/>
                  </a:cubicBezTo>
                  <a:cubicBezTo>
                    <a:pt x="117" y="92"/>
                    <a:pt x="100" y="109"/>
                    <a:pt x="81" y="124"/>
                  </a:cubicBezTo>
                  <a:cubicBezTo>
                    <a:pt x="80" y="124"/>
                    <a:pt x="79" y="123"/>
                    <a:pt x="80" y="123"/>
                  </a:cubicBezTo>
                  <a:close/>
                  <a:moveTo>
                    <a:pt x="59" y="157"/>
                  </a:moveTo>
                  <a:cubicBezTo>
                    <a:pt x="73" y="144"/>
                    <a:pt x="86" y="131"/>
                    <a:pt x="100" y="117"/>
                  </a:cubicBezTo>
                  <a:cubicBezTo>
                    <a:pt x="112" y="104"/>
                    <a:pt x="124" y="91"/>
                    <a:pt x="139" y="80"/>
                  </a:cubicBezTo>
                  <a:cubicBezTo>
                    <a:pt x="140" y="79"/>
                    <a:pt x="140" y="80"/>
                    <a:pt x="140" y="81"/>
                  </a:cubicBezTo>
                  <a:cubicBezTo>
                    <a:pt x="127" y="95"/>
                    <a:pt x="113" y="107"/>
                    <a:pt x="100" y="121"/>
                  </a:cubicBezTo>
                  <a:cubicBezTo>
                    <a:pt x="87" y="134"/>
                    <a:pt x="74" y="147"/>
                    <a:pt x="60" y="158"/>
                  </a:cubicBezTo>
                  <a:cubicBezTo>
                    <a:pt x="59" y="158"/>
                    <a:pt x="59" y="157"/>
                    <a:pt x="59" y="157"/>
                  </a:cubicBezTo>
                  <a:close/>
                  <a:moveTo>
                    <a:pt x="71" y="168"/>
                  </a:moveTo>
                  <a:cubicBezTo>
                    <a:pt x="83" y="153"/>
                    <a:pt x="96" y="139"/>
                    <a:pt x="110" y="126"/>
                  </a:cubicBezTo>
                  <a:cubicBezTo>
                    <a:pt x="124" y="113"/>
                    <a:pt x="137" y="101"/>
                    <a:pt x="152" y="90"/>
                  </a:cubicBezTo>
                  <a:cubicBezTo>
                    <a:pt x="153" y="90"/>
                    <a:pt x="153" y="91"/>
                    <a:pt x="153" y="91"/>
                  </a:cubicBezTo>
                  <a:cubicBezTo>
                    <a:pt x="139" y="104"/>
                    <a:pt x="124" y="116"/>
                    <a:pt x="110" y="129"/>
                  </a:cubicBezTo>
                  <a:cubicBezTo>
                    <a:pt x="97" y="142"/>
                    <a:pt x="84" y="155"/>
                    <a:pt x="73" y="169"/>
                  </a:cubicBezTo>
                  <a:cubicBezTo>
                    <a:pt x="72" y="170"/>
                    <a:pt x="71" y="169"/>
                    <a:pt x="71" y="168"/>
                  </a:cubicBezTo>
                  <a:close/>
                  <a:moveTo>
                    <a:pt x="81" y="177"/>
                  </a:moveTo>
                  <a:cubicBezTo>
                    <a:pt x="98" y="164"/>
                    <a:pt x="112" y="149"/>
                    <a:pt x="126" y="133"/>
                  </a:cubicBezTo>
                  <a:cubicBezTo>
                    <a:pt x="139" y="119"/>
                    <a:pt x="152" y="104"/>
                    <a:pt x="168" y="93"/>
                  </a:cubicBezTo>
                  <a:cubicBezTo>
                    <a:pt x="169" y="92"/>
                    <a:pt x="169" y="93"/>
                    <a:pt x="169" y="94"/>
                  </a:cubicBezTo>
                  <a:cubicBezTo>
                    <a:pt x="153" y="108"/>
                    <a:pt x="139" y="123"/>
                    <a:pt x="125" y="139"/>
                  </a:cubicBezTo>
                  <a:cubicBezTo>
                    <a:pt x="111" y="153"/>
                    <a:pt x="98" y="167"/>
                    <a:pt x="82" y="178"/>
                  </a:cubicBezTo>
                  <a:cubicBezTo>
                    <a:pt x="81" y="178"/>
                    <a:pt x="80" y="177"/>
                    <a:pt x="81" y="177"/>
                  </a:cubicBezTo>
                  <a:close/>
                  <a:moveTo>
                    <a:pt x="94" y="189"/>
                  </a:moveTo>
                  <a:cubicBezTo>
                    <a:pt x="124" y="160"/>
                    <a:pt x="150" y="125"/>
                    <a:pt x="183" y="99"/>
                  </a:cubicBezTo>
                  <a:cubicBezTo>
                    <a:pt x="183" y="98"/>
                    <a:pt x="184" y="99"/>
                    <a:pt x="183" y="100"/>
                  </a:cubicBezTo>
                  <a:cubicBezTo>
                    <a:pt x="169" y="115"/>
                    <a:pt x="154" y="129"/>
                    <a:pt x="139" y="145"/>
                  </a:cubicBezTo>
                  <a:cubicBezTo>
                    <a:pt x="125" y="160"/>
                    <a:pt x="111" y="176"/>
                    <a:pt x="95" y="190"/>
                  </a:cubicBezTo>
                  <a:cubicBezTo>
                    <a:pt x="94" y="190"/>
                    <a:pt x="93" y="189"/>
                    <a:pt x="94" y="189"/>
                  </a:cubicBezTo>
                  <a:close/>
                  <a:moveTo>
                    <a:pt x="107" y="203"/>
                  </a:moveTo>
                  <a:cubicBezTo>
                    <a:pt x="122" y="188"/>
                    <a:pt x="136" y="172"/>
                    <a:pt x="149" y="156"/>
                  </a:cubicBezTo>
                  <a:cubicBezTo>
                    <a:pt x="163" y="140"/>
                    <a:pt x="176" y="124"/>
                    <a:pt x="192" y="110"/>
                  </a:cubicBezTo>
                  <a:cubicBezTo>
                    <a:pt x="192" y="109"/>
                    <a:pt x="193" y="110"/>
                    <a:pt x="193" y="111"/>
                  </a:cubicBezTo>
                  <a:cubicBezTo>
                    <a:pt x="179" y="126"/>
                    <a:pt x="165" y="142"/>
                    <a:pt x="151" y="158"/>
                  </a:cubicBezTo>
                  <a:cubicBezTo>
                    <a:pt x="137" y="174"/>
                    <a:pt x="123" y="189"/>
                    <a:pt x="108" y="204"/>
                  </a:cubicBezTo>
                  <a:cubicBezTo>
                    <a:pt x="108" y="204"/>
                    <a:pt x="107" y="203"/>
                    <a:pt x="107" y="203"/>
                  </a:cubicBezTo>
                  <a:close/>
                  <a:moveTo>
                    <a:pt x="210" y="112"/>
                  </a:moveTo>
                  <a:cubicBezTo>
                    <a:pt x="210" y="112"/>
                    <a:pt x="211" y="112"/>
                    <a:pt x="211" y="113"/>
                  </a:cubicBezTo>
                  <a:cubicBezTo>
                    <a:pt x="197" y="131"/>
                    <a:pt x="181" y="148"/>
                    <a:pt x="166" y="165"/>
                  </a:cubicBezTo>
                  <a:cubicBezTo>
                    <a:pt x="151" y="182"/>
                    <a:pt x="135" y="199"/>
                    <a:pt x="118" y="215"/>
                  </a:cubicBezTo>
                  <a:cubicBezTo>
                    <a:pt x="118" y="215"/>
                    <a:pt x="117" y="214"/>
                    <a:pt x="117" y="214"/>
                  </a:cubicBezTo>
                  <a:cubicBezTo>
                    <a:pt x="134" y="198"/>
                    <a:pt x="149" y="181"/>
                    <a:pt x="164" y="163"/>
                  </a:cubicBezTo>
                  <a:cubicBezTo>
                    <a:pt x="179" y="146"/>
                    <a:pt x="193" y="127"/>
                    <a:pt x="210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9" name="CustomShape 41"/>
            <p:cNvSpPr/>
            <p:nvPr/>
          </p:nvSpPr>
          <p:spPr>
            <a:xfrm>
              <a:off x="538200" y="4746600"/>
              <a:ext cx="1093680" cy="708120"/>
            </a:xfrm>
            <a:custGeom>
              <a:avLst/>
              <a:gdLst/>
              <a:ahLst/>
              <a:cxnLst/>
              <a:rect l="l" t="t" r="r" b="b"/>
              <a:pathLst>
                <a:path w="258" h="167">
                  <a:moveTo>
                    <a:pt x="250" y="47"/>
                  </a:moveTo>
                  <a:cubicBezTo>
                    <a:pt x="230" y="65"/>
                    <a:pt x="178" y="112"/>
                    <a:pt x="165" y="89"/>
                  </a:cubicBezTo>
                  <a:cubicBezTo>
                    <a:pt x="150" y="106"/>
                    <a:pt x="135" y="123"/>
                    <a:pt x="118" y="138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34" y="121"/>
                    <a:pt x="149" y="104"/>
                    <a:pt x="164" y="87"/>
                  </a:cubicBezTo>
                  <a:cubicBezTo>
                    <a:pt x="163" y="86"/>
                    <a:pt x="163" y="84"/>
                    <a:pt x="162" y="83"/>
                  </a:cubicBezTo>
                  <a:cubicBezTo>
                    <a:pt x="154" y="89"/>
                    <a:pt x="145" y="94"/>
                    <a:pt x="136" y="98"/>
                  </a:cubicBezTo>
                  <a:cubicBezTo>
                    <a:pt x="127" y="108"/>
                    <a:pt x="118" y="118"/>
                    <a:pt x="108" y="127"/>
                  </a:cubicBezTo>
                  <a:cubicBezTo>
                    <a:pt x="108" y="127"/>
                    <a:pt x="107" y="126"/>
                    <a:pt x="107" y="126"/>
                  </a:cubicBezTo>
                  <a:cubicBezTo>
                    <a:pt x="116" y="117"/>
                    <a:pt x="124" y="109"/>
                    <a:pt x="132" y="100"/>
                  </a:cubicBezTo>
                  <a:cubicBezTo>
                    <a:pt x="122" y="103"/>
                    <a:pt x="113" y="105"/>
                    <a:pt x="104" y="105"/>
                  </a:cubicBezTo>
                  <a:cubicBezTo>
                    <a:pt x="101" y="107"/>
                    <a:pt x="98" y="110"/>
                    <a:pt x="95" y="113"/>
                  </a:cubicBezTo>
                  <a:cubicBezTo>
                    <a:pt x="94" y="113"/>
                    <a:pt x="93" y="112"/>
                    <a:pt x="94" y="112"/>
                  </a:cubicBezTo>
                  <a:cubicBezTo>
                    <a:pt x="96" y="109"/>
                    <a:pt x="99" y="107"/>
                    <a:pt x="101" y="104"/>
                  </a:cubicBezTo>
                  <a:cubicBezTo>
                    <a:pt x="95" y="104"/>
                    <a:pt x="90" y="102"/>
                    <a:pt x="84" y="99"/>
                  </a:cubicBezTo>
                  <a:cubicBezTo>
                    <a:pt x="83" y="100"/>
                    <a:pt x="82" y="100"/>
                    <a:pt x="82" y="101"/>
                  </a:cubicBezTo>
                  <a:cubicBezTo>
                    <a:pt x="81" y="101"/>
                    <a:pt x="80" y="100"/>
                    <a:pt x="81" y="100"/>
                  </a:cubicBezTo>
                  <a:cubicBezTo>
                    <a:pt x="82" y="99"/>
                    <a:pt x="82" y="99"/>
                    <a:pt x="83" y="98"/>
                  </a:cubicBezTo>
                  <a:cubicBezTo>
                    <a:pt x="80" y="97"/>
                    <a:pt x="76" y="94"/>
                    <a:pt x="73" y="92"/>
                  </a:cubicBezTo>
                  <a:cubicBezTo>
                    <a:pt x="73" y="92"/>
                    <a:pt x="73" y="92"/>
                    <a:pt x="73" y="91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2" y="93"/>
                    <a:pt x="71" y="92"/>
                    <a:pt x="71" y="91"/>
                  </a:cubicBezTo>
                  <a:cubicBezTo>
                    <a:pt x="72" y="91"/>
                    <a:pt x="72" y="91"/>
                    <a:pt x="72" y="90"/>
                  </a:cubicBezTo>
                  <a:cubicBezTo>
                    <a:pt x="68" y="87"/>
                    <a:pt x="65" y="83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9" y="81"/>
                    <a:pt x="59" y="80"/>
                    <a:pt x="59" y="80"/>
                  </a:cubicBezTo>
                  <a:cubicBezTo>
                    <a:pt x="60" y="79"/>
                    <a:pt x="60" y="79"/>
                    <a:pt x="61" y="78"/>
                  </a:cubicBezTo>
                  <a:cubicBezTo>
                    <a:pt x="51" y="65"/>
                    <a:pt x="44" y="50"/>
                    <a:pt x="37" y="35"/>
                  </a:cubicBezTo>
                  <a:cubicBezTo>
                    <a:pt x="32" y="24"/>
                    <a:pt x="29" y="12"/>
                    <a:pt x="27" y="0"/>
                  </a:cubicBezTo>
                  <a:cubicBezTo>
                    <a:pt x="26" y="1"/>
                    <a:pt x="25" y="2"/>
                    <a:pt x="23" y="4"/>
                  </a:cubicBezTo>
                  <a:cubicBezTo>
                    <a:pt x="15" y="11"/>
                    <a:pt x="8" y="18"/>
                    <a:pt x="0" y="25"/>
                  </a:cubicBezTo>
                  <a:cubicBezTo>
                    <a:pt x="22" y="90"/>
                    <a:pt x="82" y="143"/>
                    <a:pt x="150" y="167"/>
                  </a:cubicBezTo>
                  <a:cubicBezTo>
                    <a:pt x="158" y="158"/>
                    <a:pt x="167" y="149"/>
                    <a:pt x="175" y="140"/>
                  </a:cubicBezTo>
                  <a:cubicBezTo>
                    <a:pt x="203" y="110"/>
                    <a:pt x="230" y="81"/>
                    <a:pt x="258" y="53"/>
                  </a:cubicBezTo>
                  <a:cubicBezTo>
                    <a:pt x="256" y="51"/>
                    <a:pt x="253" y="49"/>
                    <a:pt x="250" y="47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0" name="CustomShape 42"/>
            <p:cNvSpPr/>
            <p:nvPr/>
          </p:nvSpPr>
          <p:spPr>
            <a:xfrm>
              <a:off x="500040" y="4371840"/>
              <a:ext cx="1182600" cy="1121040"/>
            </a:xfrm>
            <a:custGeom>
              <a:avLst/>
              <a:gdLst/>
              <a:ahLst/>
              <a:cxnLst/>
              <a:rect l="l" t="t" r="r" b="b"/>
              <a:pathLst>
                <a:path w="279" h="264">
                  <a:moveTo>
                    <a:pt x="273" y="135"/>
                  </a:moveTo>
                  <a:cubicBezTo>
                    <a:pt x="252" y="122"/>
                    <a:pt x="231" y="107"/>
                    <a:pt x="212" y="90"/>
                  </a:cubicBezTo>
                  <a:cubicBezTo>
                    <a:pt x="185" y="66"/>
                    <a:pt x="150" y="39"/>
                    <a:pt x="129" y="7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09" y="13"/>
                    <a:pt x="98" y="24"/>
                    <a:pt x="87" y="33"/>
                  </a:cubicBezTo>
                  <a:cubicBezTo>
                    <a:pt x="68" y="50"/>
                    <a:pt x="50" y="66"/>
                    <a:pt x="31" y="83"/>
                  </a:cubicBezTo>
                  <a:cubicBezTo>
                    <a:pt x="23" y="90"/>
                    <a:pt x="15" y="97"/>
                    <a:pt x="6" y="10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19" y="166"/>
                    <a:pt x="59" y="207"/>
                    <a:pt x="100" y="233"/>
                  </a:cubicBezTo>
                  <a:cubicBezTo>
                    <a:pt x="116" y="244"/>
                    <a:pt x="134" y="253"/>
                    <a:pt x="154" y="261"/>
                  </a:cubicBezTo>
                  <a:cubicBezTo>
                    <a:pt x="161" y="264"/>
                    <a:pt x="161" y="264"/>
                    <a:pt x="161" y="264"/>
                  </a:cubicBezTo>
                  <a:cubicBezTo>
                    <a:pt x="167" y="258"/>
                    <a:pt x="167" y="258"/>
                    <a:pt x="167" y="258"/>
                  </a:cubicBezTo>
                  <a:cubicBezTo>
                    <a:pt x="174" y="249"/>
                    <a:pt x="181" y="241"/>
                    <a:pt x="189" y="233"/>
                  </a:cubicBezTo>
                  <a:cubicBezTo>
                    <a:pt x="217" y="203"/>
                    <a:pt x="245" y="173"/>
                    <a:pt x="273" y="144"/>
                  </a:cubicBezTo>
                  <a:cubicBezTo>
                    <a:pt x="279" y="138"/>
                    <a:pt x="279" y="138"/>
                    <a:pt x="279" y="138"/>
                  </a:cubicBezTo>
                  <a:lnTo>
                    <a:pt x="273" y="135"/>
                  </a:lnTo>
                  <a:close/>
                  <a:moveTo>
                    <a:pt x="184" y="228"/>
                  </a:moveTo>
                  <a:cubicBezTo>
                    <a:pt x="176" y="237"/>
                    <a:pt x="167" y="246"/>
                    <a:pt x="159" y="255"/>
                  </a:cubicBezTo>
                  <a:cubicBezTo>
                    <a:pt x="91" y="231"/>
                    <a:pt x="31" y="178"/>
                    <a:pt x="9" y="113"/>
                  </a:cubicBezTo>
                  <a:cubicBezTo>
                    <a:pt x="17" y="106"/>
                    <a:pt x="24" y="99"/>
                    <a:pt x="32" y="92"/>
                  </a:cubicBezTo>
                  <a:cubicBezTo>
                    <a:pt x="51" y="75"/>
                    <a:pt x="69" y="58"/>
                    <a:pt x="88" y="42"/>
                  </a:cubicBezTo>
                  <a:cubicBezTo>
                    <a:pt x="100" y="32"/>
                    <a:pt x="112" y="22"/>
                    <a:pt x="124" y="11"/>
                  </a:cubicBezTo>
                  <a:cubicBezTo>
                    <a:pt x="145" y="44"/>
                    <a:pt x="181" y="71"/>
                    <a:pt x="207" y="95"/>
                  </a:cubicBezTo>
                  <a:cubicBezTo>
                    <a:pt x="225" y="111"/>
                    <a:pt x="245" y="127"/>
                    <a:pt x="267" y="141"/>
                  </a:cubicBezTo>
                  <a:cubicBezTo>
                    <a:pt x="239" y="169"/>
                    <a:pt x="212" y="198"/>
                    <a:pt x="184" y="22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1" name="CustomShape 43"/>
            <p:cNvSpPr/>
            <p:nvPr/>
          </p:nvSpPr>
          <p:spPr>
            <a:xfrm>
              <a:off x="1033560" y="4894200"/>
              <a:ext cx="399960" cy="438120"/>
            </a:xfrm>
            <a:custGeom>
              <a:avLst/>
              <a:gdLst/>
              <a:ahLst/>
              <a:cxnLst/>
              <a:rect l="l" t="t" r="r" b="b"/>
              <a:pathLst>
                <a:path w="94" h="103">
                  <a:moveTo>
                    <a:pt x="0" y="102"/>
                  </a:moveTo>
                  <a:cubicBezTo>
                    <a:pt x="0" y="102"/>
                    <a:pt x="1" y="103"/>
                    <a:pt x="1" y="103"/>
                  </a:cubicBezTo>
                  <a:cubicBezTo>
                    <a:pt x="18" y="87"/>
                    <a:pt x="34" y="70"/>
                    <a:pt x="49" y="53"/>
                  </a:cubicBezTo>
                  <a:cubicBezTo>
                    <a:pt x="64" y="36"/>
                    <a:pt x="80" y="19"/>
                    <a:pt x="94" y="1"/>
                  </a:cubicBezTo>
                  <a:cubicBezTo>
                    <a:pt x="94" y="0"/>
                    <a:pt x="93" y="0"/>
                    <a:pt x="93" y="0"/>
                  </a:cubicBezTo>
                  <a:cubicBezTo>
                    <a:pt x="76" y="15"/>
                    <a:pt x="62" y="34"/>
                    <a:pt x="47" y="51"/>
                  </a:cubicBezTo>
                  <a:cubicBezTo>
                    <a:pt x="32" y="69"/>
                    <a:pt x="17" y="86"/>
                    <a:pt x="0" y="10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2" name="CustomShape 44"/>
            <p:cNvSpPr/>
            <p:nvPr/>
          </p:nvSpPr>
          <p:spPr>
            <a:xfrm>
              <a:off x="992160" y="4881600"/>
              <a:ext cx="365040" cy="403200"/>
            </a:xfrm>
            <a:custGeom>
              <a:avLst/>
              <a:gdLst/>
              <a:ahLst/>
              <a:cxnLst/>
              <a:rect l="l" t="t" r="r" b="b"/>
              <a:pathLst>
                <a:path w="86" h="95">
                  <a:moveTo>
                    <a:pt x="86" y="2"/>
                  </a:moveTo>
                  <a:cubicBezTo>
                    <a:pt x="86" y="1"/>
                    <a:pt x="85" y="0"/>
                    <a:pt x="85" y="1"/>
                  </a:cubicBezTo>
                  <a:cubicBezTo>
                    <a:pt x="69" y="15"/>
                    <a:pt x="56" y="31"/>
                    <a:pt x="42" y="47"/>
                  </a:cubicBezTo>
                  <a:cubicBezTo>
                    <a:pt x="29" y="63"/>
                    <a:pt x="15" y="79"/>
                    <a:pt x="0" y="94"/>
                  </a:cubicBezTo>
                  <a:cubicBezTo>
                    <a:pt x="0" y="94"/>
                    <a:pt x="1" y="95"/>
                    <a:pt x="1" y="95"/>
                  </a:cubicBezTo>
                  <a:cubicBezTo>
                    <a:pt x="16" y="80"/>
                    <a:pt x="30" y="65"/>
                    <a:pt x="44" y="49"/>
                  </a:cubicBezTo>
                  <a:cubicBezTo>
                    <a:pt x="58" y="33"/>
                    <a:pt x="72" y="17"/>
                    <a:pt x="86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3" name="CustomShape 45"/>
            <p:cNvSpPr/>
            <p:nvPr/>
          </p:nvSpPr>
          <p:spPr>
            <a:xfrm>
              <a:off x="932040" y="4835520"/>
              <a:ext cx="385560" cy="390600"/>
            </a:xfrm>
            <a:custGeom>
              <a:avLst/>
              <a:gdLst/>
              <a:ahLst/>
              <a:cxnLst/>
              <a:rect l="l" t="t" r="r" b="b"/>
              <a:pathLst>
                <a:path w="91" h="92">
                  <a:moveTo>
                    <a:pt x="46" y="47"/>
                  </a:moveTo>
                  <a:cubicBezTo>
                    <a:pt x="61" y="31"/>
                    <a:pt x="76" y="17"/>
                    <a:pt x="90" y="2"/>
                  </a:cubicBezTo>
                  <a:cubicBezTo>
                    <a:pt x="91" y="1"/>
                    <a:pt x="90" y="0"/>
                    <a:pt x="90" y="1"/>
                  </a:cubicBezTo>
                  <a:cubicBezTo>
                    <a:pt x="57" y="27"/>
                    <a:pt x="31" y="62"/>
                    <a:pt x="1" y="91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18" y="78"/>
                    <a:pt x="32" y="62"/>
                    <a:pt x="46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4" name="CustomShape 46"/>
            <p:cNvSpPr/>
            <p:nvPr/>
          </p:nvSpPr>
          <p:spPr>
            <a:xfrm>
              <a:off x="876240" y="4810320"/>
              <a:ext cx="377640" cy="365040"/>
            </a:xfrm>
            <a:custGeom>
              <a:avLst/>
              <a:gdLst/>
              <a:ahLst/>
              <a:cxnLst/>
              <a:rect l="l" t="t" r="r" b="b"/>
              <a:pathLst>
                <a:path w="89" h="86">
                  <a:moveTo>
                    <a:pt x="45" y="47"/>
                  </a:moveTo>
                  <a:cubicBezTo>
                    <a:pt x="59" y="31"/>
                    <a:pt x="73" y="16"/>
                    <a:pt x="89" y="2"/>
                  </a:cubicBezTo>
                  <a:cubicBezTo>
                    <a:pt x="89" y="1"/>
                    <a:pt x="89" y="0"/>
                    <a:pt x="88" y="1"/>
                  </a:cubicBezTo>
                  <a:cubicBezTo>
                    <a:pt x="72" y="12"/>
                    <a:pt x="59" y="27"/>
                    <a:pt x="46" y="41"/>
                  </a:cubicBezTo>
                  <a:cubicBezTo>
                    <a:pt x="32" y="57"/>
                    <a:pt x="18" y="72"/>
                    <a:pt x="1" y="85"/>
                  </a:cubicBezTo>
                  <a:cubicBezTo>
                    <a:pt x="0" y="85"/>
                    <a:pt x="1" y="86"/>
                    <a:pt x="2" y="86"/>
                  </a:cubicBezTo>
                  <a:cubicBezTo>
                    <a:pt x="18" y="75"/>
                    <a:pt x="31" y="61"/>
                    <a:pt x="45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5" name="CustomShape 47"/>
            <p:cNvSpPr/>
            <p:nvPr/>
          </p:nvSpPr>
          <p:spPr>
            <a:xfrm>
              <a:off x="838080" y="4800600"/>
              <a:ext cx="349200" cy="339840"/>
            </a:xfrm>
            <a:custGeom>
              <a:avLst/>
              <a:gdLst/>
              <a:ahLst/>
              <a:cxnLst/>
              <a:rect l="l" t="t" r="r" b="b"/>
              <a:pathLst>
                <a:path w="82" h="80">
                  <a:moveTo>
                    <a:pt x="39" y="39"/>
                  </a:moveTo>
                  <a:cubicBezTo>
                    <a:pt x="53" y="26"/>
                    <a:pt x="68" y="14"/>
                    <a:pt x="82" y="1"/>
                  </a:cubicBezTo>
                  <a:cubicBezTo>
                    <a:pt x="82" y="1"/>
                    <a:pt x="82" y="0"/>
                    <a:pt x="81" y="0"/>
                  </a:cubicBezTo>
                  <a:cubicBezTo>
                    <a:pt x="66" y="11"/>
                    <a:pt x="53" y="23"/>
                    <a:pt x="39" y="36"/>
                  </a:cubicBezTo>
                  <a:cubicBezTo>
                    <a:pt x="25" y="49"/>
                    <a:pt x="12" y="63"/>
                    <a:pt x="0" y="78"/>
                  </a:cubicBezTo>
                  <a:cubicBezTo>
                    <a:pt x="0" y="79"/>
                    <a:pt x="1" y="80"/>
                    <a:pt x="2" y="79"/>
                  </a:cubicBezTo>
                  <a:cubicBezTo>
                    <a:pt x="13" y="65"/>
                    <a:pt x="26" y="52"/>
                    <a:pt x="39" y="3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6" name="CustomShape 48"/>
            <p:cNvSpPr/>
            <p:nvPr/>
          </p:nvSpPr>
          <p:spPr>
            <a:xfrm>
              <a:off x="787320" y="4754520"/>
              <a:ext cx="344160" cy="334800"/>
            </a:xfrm>
            <a:custGeom>
              <a:avLst/>
              <a:gdLst/>
              <a:ahLst/>
              <a:cxnLst/>
              <a:rect l="l" t="t" r="r" b="b"/>
              <a:pathLst>
                <a:path w="81" h="79">
                  <a:moveTo>
                    <a:pt x="41" y="42"/>
                  </a:moveTo>
                  <a:cubicBezTo>
                    <a:pt x="54" y="28"/>
                    <a:pt x="68" y="16"/>
                    <a:pt x="81" y="2"/>
                  </a:cubicBezTo>
                  <a:cubicBezTo>
                    <a:pt x="81" y="1"/>
                    <a:pt x="81" y="0"/>
                    <a:pt x="80" y="1"/>
                  </a:cubicBezTo>
                  <a:cubicBezTo>
                    <a:pt x="65" y="12"/>
                    <a:pt x="53" y="25"/>
                    <a:pt x="41" y="38"/>
                  </a:cubicBezTo>
                  <a:cubicBezTo>
                    <a:pt x="27" y="52"/>
                    <a:pt x="14" y="65"/>
                    <a:pt x="0" y="78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5" y="68"/>
                    <a:pt x="28" y="55"/>
                    <a:pt x="41" y="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7" name="CustomShape 49"/>
            <p:cNvSpPr/>
            <p:nvPr/>
          </p:nvSpPr>
          <p:spPr>
            <a:xfrm>
              <a:off x="873000" y="4729320"/>
              <a:ext cx="233280" cy="215640"/>
            </a:xfrm>
            <a:custGeom>
              <a:avLst/>
              <a:gdLst/>
              <a:ahLst/>
              <a:cxnLst/>
              <a:rect l="l" t="t" r="r" b="b"/>
              <a:pathLst>
                <a:path w="55" h="51">
                  <a:moveTo>
                    <a:pt x="2" y="51"/>
                  </a:moveTo>
                  <a:cubicBezTo>
                    <a:pt x="21" y="36"/>
                    <a:pt x="38" y="19"/>
                    <a:pt x="54" y="2"/>
                  </a:cubicBezTo>
                  <a:cubicBezTo>
                    <a:pt x="55" y="1"/>
                    <a:pt x="54" y="0"/>
                    <a:pt x="53" y="1"/>
                  </a:cubicBezTo>
                  <a:cubicBezTo>
                    <a:pt x="35" y="16"/>
                    <a:pt x="19" y="34"/>
                    <a:pt x="1" y="50"/>
                  </a:cubicBezTo>
                  <a:cubicBezTo>
                    <a:pt x="0" y="50"/>
                    <a:pt x="1" y="51"/>
                    <a:pt x="2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8" name="CustomShape 50"/>
            <p:cNvSpPr/>
            <p:nvPr/>
          </p:nvSpPr>
          <p:spPr>
            <a:xfrm>
              <a:off x="893880" y="4762440"/>
              <a:ext cx="114120" cy="110880"/>
            </a:xfrm>
            <a:custGeom>
              <a:avLst/>
              <a:gdLst/>
              <a:ahLst/>
              <a:cxnLst/>
              <a:rect l="l" t="t" r="r" b="b"/>
              <a:pathLst>
                <a:path w="27" h="26">
                  <a:moveTo>
                    <a:pt x="2" y="25"/>
                  </a:moveTo>
                  <a:cubicBezTo>
                    <a:pt x="10" y="18"/>
                    <a:pt x="19" y="10"/>
                    <a:pt x="26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17" y="8"/>
                    <a:pt x="9" y="16"/>
                    <a:pt x="1" y="24"/>
                  </a:cubicBezTo>
                  <a:cubicBezTo>
                    <a:pt x="0" y="25"/>
                    <a:pt x="1" y="26"/>
                    <a:pt x="2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9" name="CustomShape 51"/>
            <p:cNvSpPr/>
            <p:nvPr/>
          </p:nvSpPr>
          <p:spPr>
            <a:xfrm>
              <a:off x="-64800" y="3947760"/>
              <a:ext cx="793800" cy="704880"/>
            </a:xfrm>
            <a:custGeom>
              <a:avLst/>
              <a:gdLst/>
              <a:ahLst/>
              <a:cxnLst/>
              <a:rect l="l" t="t" r="r" b="b"/>
              <a:pathLst>
                <a:path w="187" h="166">
                  <a:moveTo>
                    <a:pt x="139" y="0"/>
                  </a:moveTo>
                  <a:cubicBezTo>
                    <a:pt x="144" y="12"/>
                    <a:pt x="150" y="23"/>
                    <a:pt x="155" y="34"/>
                  </a:cubicBezTo>
                  <a:cubicBezTo>
                    <a:pt x="162" y="51"/>
                    <a:pt x="170" y="68"/>
                    <a:pt x="177" y="86"/>
                  </a:cubicBezTo>
                  <a:cubicBezTo>
                    <a:pt x="181" y="93"/>
                    <a:pt x="184" y="100"/>
                    <a:pt x="187" y="108"/>
                  </a:cubicBezTo>
                  <a:cubicBezTo>
                    <a:pt x="151" y="147"/>
                    <a:pt x="93" y="166"/>
                    <a:pt x="39" y="162"/>
                  </a:cubicBezTo>
                  <a:cubicBezTo>
                    <a:pt x="36" y="153"/>
                    <a:pt x="33" y="144"/>
                    <a:pt x="30" y="135"/>
                  </a:cubicBezTo>
                  <a:cubicBezTo>
                    <a:pt x="20" y="105"/>
                    <a:pt x="11" y="76"/>
                    <a:pt x="0" y="48"/>
                  </a:cubicBezTo>
                  <a:cubicBezTo>
                    <a:pt x="20" y="45"/>
                    <a:pt x="39" y="40"/>
                    <a:pt x="56" y="34"/>
                  </a:cubicBezTo>
                  <a:cubicBezTo>
                    <a:pt x="82" y="25"/>
                    <a:pt x="115" y="17"/>
                    <a:pt x="139" y="0"/>
                  </a:cubicBezTo>
                  <a:close/>
                  <a:moveTo>
                    <a:pt x="128" y="84"/>
                  </a:moveTo>
                  <a:cubicBezTo>
                    <a:pt x="125" y="76"/>
                    <a:pt x="122" y="67"/>
                    <a:pt x="118" y="59"/>
                  </a:cubicBezTo>
                  <a:cubicBezTo>
                    <a:pt x="118" y="59"/>
                    <a:pt x="117" y="59"/>
                    <a:pt x="117" y="60"/>
                  </a:cubicBezTo>
                  <a:cubicBezTo>
                    <a:pt x="120" y="68"/>
                    <a:pt x="123" y="76"/>
                    <a:pt x="126" y="84"/>
                  </a:cubicBezTo>
                  <a:cubicBezTo>
                    <a:pt x="127" y="85"/>
                    <a:pt x="128" y="85"/>
                    <a:pt x="128" y="84"/>
                  </a:cubicBezTo>
                  <a:close/>
                  <a:moveTo>
                    <a:pt x="125" y="98"/>
                  </a:moveTo>
                  <a:cubicBezTo>
                    <a:pt x="118" y="81"/>
                    <a:pt x="112" y="63"/>
                    <a:pt x="104" y="47"/>
                  </a:cubicBezTo>
                  <a:cubicBezTo>
                    <a:pt x="104" y="47"/>
                    <a:pt x="103" y="47"/>
                    <a:pt x="104" y="47"/>
                  </a:cubicBezTo>
                  <a:cubicBezTo>
                    <a:pt x="109" y="65"/>
                    <a:pt x="116" y="82"/>
                    <a:pt x="124" y="98"/>
                  </a:cubicBezTo>
                  <a:cubicBezTo>
                    <a:pt x="124" y="99"/>
                    <a:pt x="125" y="98"/>
                    <a:pt x="125" y="98"/>
                  </a:cubicBezTo>
                  <a:close/>
                  <a:moveTo>
                    <a:pt x="129" y="128"/>
                  </a:moveTo>
                  <a:cubicBezTo>
                    <a:pt x="123" y="115"/>
                    <a:pt x="118" y="101"/>
                    <a:pt x="113" y="88"/>
                  </a:cubicBezTo>
                  <a:cubicBezTo>
                    <a:pt x="109" y="75"/>
                    <a:pt x="105" y="61"/>
                    <a:pt x="98" y="49"/>
                  </a:cubicBezTo>
                  <a:cubicBezTo>
                    <a:pt x="98" y="49"/>
                    <a:pt x="97" y="49"/>
                    <a:pt x="97" y="50"/>
                  </a:cubicBezTo>
                  <a:cubicBezTo>
                    <a:pt x="102" y="64"/>
                    <a:pt x="107" y="77"/>
                    <a:pt x="112" y="90"/>
                  </a:cubicBezTo>
                  <a:cubicBezTo>
                    <a:pt x="117" y="103"/>
                    <a:pt x="121" y="117"/>
                    <a:pt x="128" y="129"/>
                  </a:cubicBezTo>
                  <a:cubicBezTo>
                    <a:pt x="128" y="129"/>
                    <a:pt x="129" y="129"/>
                    <a:pt x="129" y="128"/>
                  </a:cubicBezTo>
                  <a:close/>
                  <a:moveTo>
                    <a:pt x="117" y="132"/>
                  </a:moveTo>
                  <a:cubicBezTo>
                    <a:pt x="114" y="118"/>
                    <a:pt x="109" y="104"/>
                    <a:pt x="103" y="91"/>
                  </a:cubicBezTo>
                  <a:cubicBezTo>
                    <a:pt x="98" y="78"/>
                    <a:pt x="92" y="65"/>
                    <a:pt x="86" y="53"/>
                  </a:cubicBezTo>
                  <a:cubicBezTo>
                    <a:pt x="86" y="52"/>
                    <a:pt x="85" y="53"/>
                    <a:pt x="85" y="53"/>
                  </a:cubicBezTo>
                  <a:cubicBezTo>
                    <a:pt x="90" y="67"/>
                    <a:pt x="97" y="80"/>
                    <a:pt x="102" y="93"/>
                  </a:cubicBezTo>
                  <a:cubicBezTo>
                    <a:pt x="108" y="106"/>
                    <a:pt x="112" y="119"/>
                    <a:pt x="116" y="133"/>
                  </a:cubicBezTo>
                  <a:cubicBezTo>
                    <a:pt x="116" y="133"/>
                    <a:pt x="117" y="133"/>
                    <a:pt x="117" y="132"/>
                  </a:cubicBezTo>
                  <a:close/>
                  <a:moveTo>
                    <a:pt x="107" y="135"/>
                  </a:moveTo>
                  <a:cubicBezTo>
                    <a:pt x="100" y="121"/>
                    <a:pt x="95" y="106"/>
                    <a:pt x="90" y="91"/>
                  </a:cubicBezTo>
                  <a:cubicBezTo>
                    <a:pt x="86" y="77"/>
                    <a:pt x="82" y="62"/>
                    <a:pt x="74" y="49"/>
                  </a:cubicBezTo>
                  <a:cubicBezTo>
                    <a:pt x="74" y="49"/>
                    <a:pt x="73" y="49"/>
                    <a:pt x="73" y="50"/>
                  </a:cubicBezTo>
                  <a:cubicBezTo>
                    <a:pt x="79" y="65"/>
                    <a:pt x="84" y="80"/>
                    <a:pt x="89" y="95"/>
                  </a:cubicBezTo>
                  <a:cubicBezTo>
                    <a:pt x="94" y="109"/>
                    <a:pt x="99" y="123"/>
                    <a:pt x="107" y="136"/>
                  </a:cubicBezTo>
                  <a:cubicBezTo>
                    <a:pt x="107" y="136"/>
                    <a:pt x="108" y="136"/>
                    <a:pt x="107" y="135"/>
                  </a:cubicBezTo>
                  <a:close/>
                  <a:moveTo>
                    <a:pt x="95" y="140"/>
                  </a:moveTo>
                  <a:cubicBezTo>
                    <a:pt x="83" y="110"/>
                    <a:pt x="76" y="78"/>
                    <a:pt x="62" y="49"/>
                  </a:cubicBezTo>
                  <a:cubicBezTo>
                    <a:pt x="62" y="49"/>
                    <a:pt x="61" y="49"/>
                    <a:pt x="61" y="50"/>
                  </a:cubicBezTo>
                  <a:cubicBezTo>
                    <a:pt x="67" y="65"/>
                    <a:pt x="72" y="80"/>
                    <a:pt x="77" y="95"/>
                  </a:cubicBezTo>
                  <a:cubicBezTo>
                    <a:pt x="82" y="110"/>
                    <a:pt x="87" y="125"/>
                    <a:pt x="94" y="140"/>
                  </a:cubicBezTo>
                  <a:cubicBezTo>
                    <a:pt x="94" y="141"/>
                    <a:pt x="95" y="140"/>
                    <a:pt x="95" y="140"/>
                  </a:cubicBezTo>
                  <a:close/>
                  <a:moveTo>
                    <a:pt x="81" y="146"/>
                  </a:moveTo>
                  <a:cubicBezTo>
                    <a:pt x="76" y="131"/>
                    <a:pt x="71" y="115"/>
                    <a:pt x="67" y="100"/>
                  </a:cubicBezTo>
                  <a:cubicBezTo>
                    <a:pt x="63" y="85"/>
                    <a:pt x="59" y="69"/>
                    <a:pt x="52" y="54"/>
                  </a:cubicBezTo>
                  <a:cubicBezTo>
                    <a:pt x="52" y="54"/>
                    <a:pt x="51" y="54"/>
                    <a:pt x="51" y="55"/>
                  </a:cubicBezTo>
                  <a:cubicBezTo>
                    <a:pt x="56" y="70"/>
                    <a:pt x="61" y="85"/>
                    <a:pt x="65" y="101"/>
                  </a:cubicBezTo>
                  <a:cubicBezTo>
                    <a:pt x="70" y="116"/>
                    <a:pt x="74" y="131"/>
                    <a:pt x="80" y="146"/>
                  </a:cubicBezTo>
                  <a:cubicBezTo>
                    <a:pt x="80" y="147"/>
                    <a:pt x="81" y="146"/>
                    <a:pt x="81" y="146"/>
                  </a:cubicBezTo>
                  <a:close/>
                  <a:moveTo>
                    <a:pt x="39" y="50"/>
                  </a:moveTo>
                  <a:cubicBezTo>
                    <a:pt x="39" y="50"/>
                    <a:pt x="38" y="50"/>
                    <a:pt x="38" y="51"/>
                  </a:cubicBezTo>
                  <a:cubicBezTo>
                    <a:pt x="42" y="68"/>
                    <a:pt x="48" y="84"/>
                    <a:pt x="53" y="101"/>
                  </a:cubicBezTo>
                  <a:cubicBezTo>
                    <a:pt x="58" y="118"/>
                    <a:pt x="63" y="134"/>
                    <a:pt x="70" y="151"/>
                  </a:cubicBezTo>
                  <a:cubicBezTo>
                    <a:pt x="70" y="151"/>
                    <a:pt x="71" y="151"/>
                    <a:pt x="71" y="150"/>
                  </a:cubicBezTo>
                  <a:cubicBezTo>
                    <a:pt x="64" y="134"/>
                    <a:pt x="59" y="117"/>
                    <a:pt x="55" y="100"/>
                  </a:cubicBezTo>
                  <a:cubicBezTo>
                    <a:pt x="50" y="84"/>
                    <a:pt x="46" y="66"/>
                    <a:pt x="39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0" name="CustomShape 52"/>
            <p:cNvSpPr/>
            <p:nvPr/>
          </p:nvSpPr>
          <p:spPr>
            <a:xfrm>
              <a:off x="-64800" y="4143240"/>
              <a:ext cx="793800" cy="509760"/>
            </a:xfrm>
            <a:custGeom>
              <a:avLst/>
              <a:gdLst/>
              <a:ahLst/>
              <a:cxnLst/>
              <a:rect l="l" t="t" r="r" b="b"/>
              <a:pathLst>
                <a:path w="187" h="120">
                  <a:moveTo>
                    <a:pt x="8" y="0"/>
                  </a:moveTo>
                  <a:cubicBezTo>
                    <a:pt x="16" y="19"/>
                    <a:pt x="37" y="68"/>
                    <a:pt x="53" y="56"/>
                  </a:cubicBezTo>
                  <a:cubicBezTo>
                    <a:pt x="58" y="73"/>
                    <a:pt x="63" y="89"/>
                    <a:pt x="70" y="105"/>
                  </a:cubicBezTo>
                  <a:cubicBezTo>
                    <a:pt x="70" y="105"/>
                    <a:pt x="71" y="105"/>
                    <a:pt x="71" y="104"/>
                  </a:cubicBezTo>
                  <a:cubicBezTo>
                    <a:pt x="64" y="88"/>
                    <a:pt x="59" y="72"/>
                    <a:pt x="55" y="55"/>
                  </a:cubicBezTo>
                  <a:cubicBezTo>
                    <a:pt x="55" y="54"/>
                    <a:pt x="56" y="53"/>
                    <a:pt x="57" y="52"/>
                  </a:cubicBezTo>
                  <a:cubicBezTo>
                    <a:pt x="61" y="59"/>
                    <a:pt x="65" y="66"/>
                    <a:pt x="70" y="72"/>
                  </a:cubicBezTo>
                  <a:cubicBezTo>
                    <a:pt x="73" y="81"/>
                    <a:pt x="76" y="91"/>
                    <a:pt x="80" y="100"/>
                  </a:cubicBezTo>
                  <a:cubicBezTo>
                    <a:pt x="80" y="101"/>
                    <a:pt x="81" y="100"/>
                    <a:pt x="81" y="100"/>
                  </a:cubicBezTo>
                  <a:cubicBezTo>
                    <a:pt x="78" y="91"/>
                    <a:pt x="75" y="83"/>
                    <a:pt x="73" y="74"/>
                  </a:cubicBezTo>
                  <a:cubicBezTo>
                    <a:pt x="78" y="79"/>
                    <a:pt x="84" y="83"/>
                    <a:pt x="90" y="86"/>
                  </a:cubicBezTo>
                  <a:cubicBezTo>
                    <a:pt x="91" y="89"/>
                    <a:pt x="93" y="91"/>
                    <a:pt x="94" y="94"/>
                  </a:cubicBezTo>
                  <a:cubicBezTo>
                    <a:pt x="94" y="95"/>
                    <a:pt x="95" y="94"/>
                    <a:pt x="95" y="94"/>
                  </a:cubicBezTo>
                  <a:cubicBezTo>
                    <a:pt x="94" y="91"/>
                    <a:pt x="93" y="89"/>
                    <a:pt x="92" y="86"/>
                  </a:cubicBezTo>
                  <a:cubicBezTo>
                    <a:pt x="96" y="88"/>
                    <a:pt x="101" y="88"/>
                    <a:pt x="105" y="88"/>
                  </a:cubicBezTo>
                  <a:cubicBezTo>
                    <a:pt x="106" y="89"/>
                    <a:pt x="106" y="89"/>
                    <a:pt x="107" y="90"/>
                  </a:cubicBezTo>
                  <a:cubicBezTo>
                    <a:pt x="107" y="90"/>
                    <a:pt x="108" y="90"/>
                    <a:pt x="107" y="89"/>
                  </a:cubicBezTo>
                  <a:cubicBezTo>
                    <a:pt x="107" y="89"/>
                    <a:pt x="107" y="88"/>
                    <a:pt x="107" y="88"/>
                  </a:cubicBezTo>
                  <a:cubicBezTo>
                    <a:pt x="109" y="88"/>
                    <a:pt x="112" y="87"/>
                    <a:pt x="115" y="8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5" y="86"/>
                    <a:pt x="116" y="86"/>
                    <a:pt x="116" y="87"/>
                  </a:cubicBezTo>
                  <a:cubicBezTo>
                    <a:pt x="116" y="87"/>
                    <a:pt x="117" y="87"/>
                    <a:pt x="117" y="86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20" y="84"/>
                    <a:pt x="124" y="83"/>
                    <a:pt x="127" y="81"/>
                  </a:cubicBezTo>
                  <a:cubicBezTo>
                    <a:pt x="127" y="82"/>
                    <a:pt x="127" y="82"/>
                    <a:pt x="128" y="83"/>
                  </a:cubicBezTo>
                  <a:cubicBezTo>
                    <a:pt x="128" y="83"/>
                    <a:pt x="129" y="83"/>
                    <a:pt x="129" y="82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39" y="75"/>
                    <a:pt x="149" y="66"/>
                    <a:pt x="158" y="57"/>
                  </a:cubicBezTo>
                  <a:cubicBezTo>
                    <a:pt x="165" y="51"/>
                    <a:pt x="171" y="44"/>
                    <a:pt x="176" y="36"/>
                  </a:cubicBezTo>
                  <a:cubicBezTo>
                    <a:pt x="176" y="37"/>
                    <a:pt x="177" y="38"/>
                    <a:pt x="177" y="40"/>
                  </a:cubicBezTo>
                  <a:cubicBezTo>
                    <a:pt x="181" y="47"/>
                    <a:pt x="184" y="54"/>
                    <a:pt x="187" y="62"/>
                  </a:cubicBezTo>
                  <a:cubicBezTo>
                    <a:pt x="151" y="101"/>
                    <a:pt x="93" y="120"/>
                    <a:pt x="39" y="116"/>
                  </a:cubicBezTo>
                  <a:cubicBezTo>
                    <a:pt x="36" y="107"/>
                    <a:pt x="33" y="98"/>
                    <a:pt x="30" y="89"/>
                  </a:cubicBezTo>
                  <a:cubicBezTo>
                    <a:pt x="20" y="59"/>
                    <a:pt x="11" y="30"/>
                    <a:pt x="0" y="2"/>
                  </a:cubicBezTo>
                  <a:cubicBezTo>
                    <a:pt x="3" y="1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1" name="CustomShape 53"/>
            <p:cNvSpPr/>
            <p:nvPr/>
          </p:nvSpPr>
          <p:spPr>
            <a:xfrm>
              <a:off x="-90360" y="3917880"/>
              <a:ext cx="849240" cy="743040"/>
            </a:xfrm>
            <a:custGeom>
              <a:avLst/>
              <a:gdLst/>
              <a:ahLst/>
              <a:cxnLst/>
              <a:rect l="l" t="t" r="r" b="b"/>
              <a:pathLst>
                <a:path w="200" h="175">
                  <a:moveTo>
                    <a:pt x="4" y="49"/>
                  </a:moveTo>
                  <a:cubicBezTo>
                    <a:pt x="23" y="47"/>
                    <a:pt x="42" y="42"/>
                    <a:pt x="60" y="36"/>
                  </a:cubicBezTo>
                  <a:cubicBezTo>
                    <a:pt x="87" y="27"/>
                    <a:pt x="119" y="19"/>
                    <a:pt x="144" y="3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5" y="14"/>
                    <a:pt x="159" y="24"/>
                    <a:pt x="164" y="35"/>
                  </a:cubicBezTo>
                  <a:cubicBezTo>
                    <a:pt x="172" y="52"/>
                    <a:pt x="179" y="69"/>
                    <a:pt x="187" y="87"/>
                  </a:cubicBezTo>
                  <a:cubicBezTo>
                    <a:pt x="190" y="94"/>
                    <a:pt x="194" y="102"/>
                    <a:pt x="197" y="110"/>
                  </a:cubicBezTo>
                  <a:cubicBezTo>
                    <a:pt x="200" y="115"/>
                    <a:pt x="200" y="115"/>
                    <a:pt x="200" y="115"/>
                  </a:cubicBezTo>
                  <a:cubicBezTo>
                    <a:pt x="195" y="121"/>
                    <a:pt x="195" y="121"/>
                    <a:pt x="195" y="121"/>
                  </a:cubicBezTo>
                  <a:cubicBezTo>
                    <a:pt x="169" y="149"/>
                    <a:pt x="129" y="165"/>
                    <a:pt x="92" y="171"/>
                  </a:cubicBezTo>
                  <a:cubicBezTo>
                    <a:pt x="78" y="174"/>
                    <a:pt x="62" y="175"/>
                    <a:pt x="47" y="174"/>
                  </a:cubicBezTo>
                  <a:cubicBezTo>
                    <a:pt x="41" y="174"/>
                    <a:pt x="41" y="174"/>
                    <a:pt x="41" y="174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6" y="160"/>
                    <a:pt x="34" y="152"/>
                    <a:pt x="31" y="143"/>
                  </a:cubicBezTo>
                  <a:cubicBezTo>
                    <a:pt x="22" y="114"/>
                    <a:pt x="11" y="85"/>
                    <a:pt x="2" y="55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4" y="49"/>
                  </a:lnTo>
                  <a:close/>
                  <a:moveTo>
                    <a:pt x="36" y="142"/>
                  </a:moveTo>
                  <a:cubicBezTo>
                    <a:pt x="39" y="151"/>
                    <a:pt x="42" y="160"/>
                    <a:pt x="45" y="169"/>
                  </a:cubicBezTo>
                  <a:cubicBezTo>
                    <a:pt x="99" y="173"/>
                    <a:pt x="157" y="154"/>
                    <a:pt x="193" y="115"/>
                  </a:cubicBezTo>
                  <a:cubicBezTo>
                    <a:pt x="190" y="107"/>
                    <a:pt x="187" y="100"/>
                    <a:pt x="183" y="93"/>
                  </a:cubicBezTo>
                  <a:cubicBezTo>
                    <a:pt x="176" y="75"/>
                    <a:pt x="168" y="58"/>
                    <a:pt x="161" y="41"/>
                  </a:cubicBezTo>
                  <a:cubicBezTo>
                    <a:pt x="156" y="30"/>
                    <a:pt x="150" y="19"/>
                    <a:pt x="145" y="7"/>
                  </a:cubicBezTo>
                  <a:cubicBezTo>
                    <a:pt x="121" y="24"/>
                    <a:pt x="88" y="32"/>
                    <a:pt x="62" y="41"/>
                  </a:cubicBezTo>
                  <a:cubicBezTo>
                    <a:pt x="45" y="47"/>
                    <a:pt x="26" y="52"/>
                    <a:pt x="6" y="55"/>
                  </a:cubicBezTo>
                  <a:cubicBezTo>
                    <a:pt x="17" y="83"/>
                    <a:pt x="26" y="112"/>
                    <a:pt x="36" y="1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2" name="CustomShape 54"/>
            <p:cNvSpPr/>
            <p:nvPr/>
          </p:nvSpPr>
          <p:spPr>
            <a:xfrm>
              <a:off x="96840" y="4160520"/>
              <a:ext cx="139680" cy="428760"/>
            </a:xfrm>
            <a:custGeom>
              <a:avLst/>
              <a:gdLst/>
              <a:ahLst/>
              <a:cxnLst/>
              <a:rect l="l" t="t" r="r" b="b"/>
              <a:pathLst>
                <a:path w="33" h="101">
                  <a:moveTo>
                    <a:pt x="33" y="100"/>
                  </a:moveTo>
                  <a:cubicBezTo>
                    <a:pt x="33" y="101"/>
                    <a:pt x="32" y="101"/>
                    <a:pt x="32" y="101"/>
                  </a:cubicBezTo>
                  <a:cubicBezTo>
                    <a:pt x="25" y="84"/>
                    <a:pt x="20" y="68"/>
                    <a:pt x="15" y="51"/>
                  </a:cubicBezTo>
                  <a:cubicBezTo>
                    <a:pt x="10" y="34"/>
                    <a:pt x="4" y="18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6"/>
                    <a:pt x="12" y="34"/>
                    <a:pt x="17" y="50"/>
                  </a:cubicBezTo>
                  <a:cubicBezTo>
                    <a:pt x="21" y="67"/>
                    <a:pt x="26" y="84"/>
                    <a:pt x="33" y="10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3" name="CustomShape 55"/>
            <p:cNvSpPr/>
            <p:nvPr/>
          </p:nvSpPr>
          <p:spPr>
            <a:xfrm>
              <a:off x="150840" y="4176720"/>
              <a:ext cx="128520" cy="395280"/>
            </a:xfrm>
            <a:custGeom>
              <a:avLst/>
              <a:gdLst/>
              <a:ahLst/>
              <a:cxnLst/>
              <a:rect l="l" t="t" r="r" b="b"/>
              <a:pathLst>
                <a:path w="30" h="93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8" y="15"/>
                    <a:pt x="12" y="31"/>
                    <a:pt x="16" y="46"/>
                  </a:cubicBezTo>
                  <a:cubicBezTo>
                    <a:pt x="20" y="61"/>
                    <a:pt x="25" y="77"/>
                    <a:pt x="30" y="92"/>
                  </a:cubicBezTo>
                  <a:cubicBezTo>
                    <a:pt x="30" y="92"/>
                    <a:pt x="29" y="93"/>
                    <a:pt x="29" y="92"/>
                  </a:cubicBezTo>
                  <a:cubicBezTo>
                    <a:pt x="23" y="77"/>
                    <a:pt x="19" y="62"/>
                    <a:pt x="14" y="47"/>
                  </a:cubicBezTo>
                  <a:cubicBezTo>
                    <a:pt x="10" y="31"/>
                    <a:pt x="5" y="16"/>
                    <a:pt x="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4" name="CustomShape 56"/>
            <p:cNvSpPr/>
            <p:nvPr/>
          </p:nvSpPr>
          <p:spPr>
            <a:xfrm>
              <a:off x="193680" y="4155840"/>
              <a:ext cx="144360" cy="390600"/>
            </a:xfrm>
            <a:custGeom>
              <a:avLst/>
              <a:gdLst/>
              <a:ahLst/>
              <a:cxnLst/>
              <a:rect l="l" t="t" r="r" b="b"/>
              <a:pathLst>
                <a:path w="34" h="92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29"/>
                    <a:pt x="22" y="61"/>
                    <a:pt x="34" y="91"/>
                  </a:cubicBezTo>
                  <a:cubicBezTo>
                    <a:pt x="34" y="91"/>
                    <a:pt x="33" y="92"/>
                    <a:pt x="33" y="91"/>
                  </a:cubicBezTo>
                  <a:cubicBezTo>
                    <a:pt x="26" y="76"/>
                    <a:pt x="21" y="61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5" name="CustomShape 57"/>
            <p:cNvSpPr/>
            <p:nvPr/>
          </p:nvSpPr>
          <p:spPr>
            <a:xfrm>
              <a:off x="244440" y="4155840"/>
              <a:ext cx="149040" cy="369720"/>
            </a:xfrm>
            <a:custGeom>
              <a:avLst/>
              <a:gdLst/>
              <a:ahLst/>
              <a:cxnLst/>
              <a:rect l="l" t="t" r="r" b="b"/>
              <a:pathLst>
                <a:path w="35" h="87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3"/>
                    <a:pt x="13" y="28"/>
                    <a:pt x="17" y="42"/>
                  </a:cubicBezTo>
                  <a:cubicBezTo>
                    <a:pt x="22" y="57"/>
                    <a:pt x="27" y="72"/>
                    <a:pt x="34" y="86"/>
                  </a:cubicBezTo>
                  <a:cubicBezTo>
                    <a:pt x="35" y="87"/>
                    <a:pt x="34" y="87"/>
                    <a:pt x="34" y="87"/>
                  </a:cubicBezTo>
                  <a:cubicBezTo>
                    <a:pt x="26" y="74"/>
                    <a:pt x="21" y="60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6" name="CustomShape 58"/>
            <p:cNvSpPr/>
            <p:nvPr/>
          </p:nvSpPr>
          <p:spPr>
            <a:xfrm>
              <a:off x="295200" y="4168440"/>
              <a:ext cx="136440" cy="344520"/>
            </a:xfrm>
            <a:custGeom>
              <a:avLst/>
              <a:gdLst/>
              <a:ahLst/>
              <a:cxnLst/>
              <a:rect l="l" t="t" r="r" b="b"/>
              <a:pathLst>
                <a:path w="32" h="81">
                  <a:moveTo>
                    <a:pt x="17" y="41"/>
                  </a:moveTo>
                  <a:cubicBezTo>
                    <a:pt x="12" y="28"/>
                    <a:pt x="5" y="15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7" y="13"/>
                    <a:pt x="13" y="26"/>
                    <a:pt x="18" y="39"/>
                  </a:cubicBezTo>
                  <a:cubicBezTo>
                    <a:pt x="24" y="52"/>
                    <a:pt x="29" y="66"/>
                    <a:pt x="32" y="80"/>
                  </a:cubicBezTo>
                  <a:cubicBezTo>
                    <a:pt x="32" y="81"/>
                    <a:pt x="31" y="81"/>
                    <a:pt x="31" y="81"/>
                  </a:cubicBezTo>
                  <a:cubicBezTo>
                    <a:pt x="27" y="67"/>
                    <a:pt x="23" y="54"/>
                    <a:pt x="17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7" name="CustomShape 59"/>
            <p:cNvSpPr/>
            <p:nvPr/>
          </p:nvSpPr>
          <p:spPr>
            <a:xfrm>
              <a:off x="345960" y="4155840"/>
              <a:ext cx="136440" cy="339840"/>
            </a:xfrm>
            <a:custGeom>
              <a:avLst/>
              <a:gdLst/>
              <a:ahLst/>
              <a:cxnLst/>
              <a:rect l="l" t="t" r="r" b="b"/>
              <a:pathLst>
                <a:path w="32" h="80">
                  <a:moveTo>
                    <a:pt x="15" y="41"/>
                  </a:moveTo>
                  <a:cubicBezTo>
                    <a:pt x="10" y="28"/>
                    <a:pt x="5" y="15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2"/>
                    <a:pt x="12" y="26"/>
                    <a:pt x="16" y="39"/>
                  </a:cubicBezTo>
                  <a:cubicBezTo>
                    <a:pt x="21" y="52"/>
                    <a:pt x="26" y="66"/>
                    <a:pt x="32" y="79"/>
                  </a:cubicBezTo>
                  <a:cubicBezTo>
                    <a:pt x="32" y="80"/>
                    <a:pt x="31" y="80"/>
                    <a:pt x="31" y="80"/>
                  </a:cubicBezTo>
                  <a:cubicBezTo>
                    <a:pt x="24" y="68"/>
                    <a:pt x="20" y="54"/>
                    <a:pt x="15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8" name="CustomShape 60"/>
            <p:cNvSpPr/>
            <p:nvPr/>
          </p:nvSpPr>
          <p:spPr>
            <a:xfrm>
              <a:off x="371520" y="4147920"/>
              <a:ext cx="93600" cy="220680"/>
            </a:xfrm>
            <a:custGeom>
              <a:avLst/>
              <a:gdLst/>
              <a:ahLst/>
              <a:cxnLst/>
              <a:rect l="l" t="t" r="r" b="b"/>
              <a:pathLst>
                <a:path w="22" h="52">
                  <a:moveTo>
                    <a:pt x="21" y="51"/>
                  </a:moveTo>
                  <a:cubicBezTo>
                    <a:pt x="13" y="35"/>
                    <a:pt x="6" y="18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6"/>
                    <a:pt x="15" y="34"/>
                    <a:pt x="22" y="51"/>
                  </a:cubicBezTo>
                  <a:cubicBezTo>
                    <a:pt x="22" y="51"/>
                    <a:pt x="21" y="52"/>
                    <a:pt x="21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9" name="CustomShape 61"/>
            <p:cNvSpPr/>
            <p:nvPr/>
          </p:nvSpPr>
          <p:spPr>
            <a:xfrm>
              <a:off x="431640" y="4198680"/>
              <a:ext cx="45720" cy="109440"/>
            </a:xfrm>
            <a:custGeom>
              <a:avLst/>
              <a:gdLst/>
              <a:ahLst/>
              <a:cxnLst/>
              <a:rect l="l" t="t" r="r" b="b"/>
              <a:pathLst>
                <a:path w="11" h="26">
                  <a:moveTo>
                    <a:pt x="9" y="25"/>
                  </a:moveTo>
                  <a:cubicBezTo>
                    <a:pt x="6" y="17"/>
                    <a:pt x="3" y="9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5" y="8"/>
                    <a:pt x="8" y="17"/>
                    <a:pt x="11" y="25"/>
                  </a:cubicBezTo>
                  <a:cubicBezTo>
                    <a:pt x="11" y="26"/>
                    <a:pt x="10" y="26"/>
                    <a:pt x="9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50" name="Group 62"/>
          <p:cNvGrpSpPr/>
          <p:nvPr/>
        </p:nvGrpSpPr>
        <p:grpSpPr>
          <a:xfrm>
            <a:off x="988791" y="3162275"/>
            <a:ext cx="607961" cy="877926"/>
            <a:chOff x="988920" y="3162240"/>
            <a:chExt cx="608040" cy="878040"/>
          </a:xfrm>
        </p:grpSpPr>
        <p:sp>
          <p:nvSpPr>
            <p:cNvPr id="1351" name="CustomShape 63"/>
            <p:cNvSpPr/>
            <p:nvPr/>
          </p:nvSpPr>
          <p:spPr>
            <a:xfrm>
              <a:off x="1120680" y="3195360"/>
              <a:ext cx="199800" cy="297000"/>
            </a:xfrm>
            <a:custGeom>
              <a:avLst/>
              <a:gdLst/>
              <a:ahLst/>
              <a:cxnLst/>
              <a:rect l="l" t="t" r="r" b="b"/>
              <a:pathLst>
                <a:path w="47" h="70">
                  <a:moveTo>
                    <a:pt x="10" y="8"/>
                  </a:moveTo>
                  <a:cubicBezTo>
                    <a:pt x="9" y="7"/>
                    <a:pt x="11" y="7"/>
                    <a:pt x="12" y="7"/>
                  </a:cubicBezTo>
                  <a:cubicBezTo>
                    <a:pt x="22" y="24"/>
                    <a:pt x="30" y="44"/>
                    <a:pt x="33" y="64"/>
                  </a:cubicBezTo>
                  <a:cubicBezTo>
                    <a:pt x="47" y="39"/>
                    <a:pt x="30" y="14"/>
                    <a:pt x="7" y="0"/>
                  </a:cubicBezTo>
                  <a:cubicBezTo>
                    <a:pt x="0" y="28"/>
                    <a:pt x="12" y="48"/>
                    <a:pt x="29" y="70"/>
                  </a:cubicBezTo>
                  <a:cubicBezTo>
                    <a:pt x="26" y="48"/>
                    <a:pt x="17" y="29"/>
                    <a:pt x="10" y="8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2" name="CustomShape 64"/>
            <p:cNvSpPr/>
            <p:nvPr/>
          </p:nvSpPr>
          <p:spPr>
            <a:xfrm>
              <a:off x="1018800" y="3459240"/>
              <a:ext cx="169920" cy="83880"/>
            </a:xfrm>
            <a:custGeom>
              <a:avLst/>
              <a:gdLst/>
              <a:ahLst/>
              <a:cxnLst/>
              <a:rect l="l" t="t" r="r" b="b"/>
              <a:pathLst>
                <a:path w="40" h="20">
                  <a:moveTo>
                    <a:pt x="23" y="5"/>
                  </a:moveTo>
                  <a:cubicBezTo>
                    <a:pt x="18" y="3"/>
                    <a:pt x="13" y="0"/>
                    <a:pt x="8" y="1"/>
                  </a:cubicBezTo>
                  <a:cubicBezTo>
                    <a:pt x="4" y="1"/>
                    <a:pt x="2" y="3"/>
                    <a:pt x="0" y="6"/>
                  </a:cubicBezTo>
                  <a:cubicBezTo>
                    <a:pt x="13" y="3"/>
                    <a:pt x="30" y="11"/>
                    <a:pt x="40" y="20"/>
                  </a:cubicBezTo>
                  <a:cubicBezTo>
                    <a:pt x="36" y="14"/>
                    <a:pt x="30" y="9"/>
                    <a:pt x="23" y="5"/>
                  </a:cubicBezTo>
                  <a:close/>
                </a:path>
              </a:pathLst>
            </a:custGeom>
            <a:solidFill>
              <a:srgbClr val="E282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3" name="CustomShape 65"/>
            <p:cNvSpPr/>
            <p:nvPr/>
          </p:nvSpPr>
          <p:spPr>
            <a:xfrm>
              <a:off x="1095120" y="3683160"/>
              <a:ext cx="50760" cy="60120"/>
            </a:xfrm>
            <a:custGeom>
              <a:avLst/>
              <a:gdLst/>
              <a:ahLst/>
              <a:cxnLst/>
              <a:rect l="l" t="t" r="r" b="b"/>
              <a:pathLst>
                <a:path w="12" h="14">
                  <a:moveTo>
                    <a:pt x="10" y="5"/>
                  </a:moveTo>
                  <a:cubicBezTo>
                    <a:pt x="9" y="3"/>
                    <a:pt x="7" y="2"/>
                    <a:pt x="5" y="1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10"/>
                    <a:pt x="0" y="14"/>
                    <a:pt x="3" y="14"/>
                  </a:cubicBezTo>
                  <a:cubicBezTo>
                    <a:pt x="7" y="13"/>
                    <a:pt x="12" y="9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4" name="CustomShape 66"/>
            <p:cNvSpPr/>
            <p:nvPr/>
          </p:nvSpPr>
          <p:spPr>
            <a:xfrm>
              <a:off x="1018800" y="3500280"/>
              <a:ext cx="535320" cy="519120"/>
            </a:xfrm>
            <a:custGeom>
              <a:avLst/>
              <a:gdLst/>
              <a:ahLst/>
              <a:cxnLst/>
              <a:rect l="l" t="t" r="r" b="b"/>
              <a:pathLst>
                <a:path w="126" h="122">
                  <a:moveTo>
                    <a:pt x="88" y="2"/>
                  </a:moveTo>
                  <a:cubicBezTo>
                    <a:pt x="74" y="0"/>
                    <a:pt x="64" y="8"/>
                    <a:pt x="54" y="17"/>
                  </a:cubicBezTo>
                  <a:cubicBezTo>
                    <a:pt x="57" y="17"/>
                    <a:pt x="60" y="18"/>
                    <a:pt x="62" y="20"/>
                  </a:cubicBezTo>
                  <a:cubicBezTo>
                    <a:pt x="64" y="21"/>
                    <a:pt x="63" y="23"/>
                    <a:pt x="61" y="23"/>
                  </a:cubicBezTo>
                  <a:cubicBezTo>
                    <a:pt x="57" y="22"/>
                    <a:pt x="52" y="21"/>
                    <a:pt x="47" y="21"/>
                  </a:cubicBezTo>
                  <a:cubicBezTo>
                    <a:pt x="46" y="21"/>
                    <a:pt x="46" y="21"/>
                    <a:pt x="45" y="21"/>
                  </a:cubicBezTo>
                  <a:cubicBezTo>
                    <a:pt x="33" y="21"/>
                    <a:pt x="21" y="24"/>
                    <a:pt x="12" y="35"/>
                  </a:cubicBezTo>
                  <a:cubicBezTo>
                    <a:pt x="0" y="50"/>
                    <a:pt x="4" y="69"/>
                    <a:pt x="14" y="84"/>
                  </a:cubicBezTo>
                  <a:cubicBezTo>
                    <a:pt x="23" y="97"/>
                    <a:pt x="37" y="112"/>
                    <a:pt x="53" y="116"/>
                  </a:cubicBezTo>
                  <a:cubicBezTo>
                    <a:pt x="76" y="122"/>
                    <a:pt x="85" y="105"/>
                    <a:pt x="88" y="85"/>
                  </a:cubicBezTo>
                  <a:cubicBezTo>
                    <a:pt x="89" y="83"/>
                    <a:pt x="93" y="83"/>
                    <a:pt x="93" y="86"/>
                  </a:cubicBezTo>
                  <a:cubicBezTo>
                    <a:pt x="93" y="89"/>
                    <a:pt x="93" y="91"/>
                    <a:pt x="92" y="94"/>
                  </a:cubicBezTo>
                  <a:cubicBezTo>
                    <a:pt x="110" y="92"/>
                    <a:pt x="124" y="84"/>
                    <a:pt x="125" y="64"/>
                  </a:cubicBezTo>
                  <a:cubicBezTo>
                    <a:pt x="126" y="51"/>
                    <a:pt x="123" y="37"/>
                    <a:pt x="116" y="26"/>
                  </a:cubicBezTo>
                  <a:cubicBezTo>
                    <a:pt x="110" y="16"/>
                    <a:pt x="101" y="5"/>
                    <a:pt x="88" y="2"/>
                  </a:cubicBezTo>
                  <a:close/>
                  <a:moveTo>
                    <a:pt x="19" y="41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4" y="40"/>
                    <a:pt x="29" y="44"/>
                    <a:pt x="31" y="48"/>
                  </a:cubicBezTo>
                  <a:cubicBezTo>
                    <a:pt x="33" y="53"/>
                    <a:pt x="28" y="59"/>
                    <a:pt x="23" y="60"/>
                  </a:cubicBezTo>
                  <a:cubicBezTo>
                    <a:pt x="12" y="61"/>
                    <a:pt x="13" y="45"/>
                    <a:pt x="19" y="41"/>
                  </a:cubicBezTo>
                  <a:close/>
                  <a:moveTo>
                    <a:pt x="37" y="91"/>
                  </a:moveTo>
                  <a:cubicBezTo>
                    <a:pt x="35" y="96"/>
                    <a:pt x="27" y="87"/>
                    <a:pt x="26" y="85"/>
                  </a:cubicBezTo>
                  <a:cubicBezTo>
                    <a:pt x="23" y="81"/>
                    <a:pt x="21" y="75"/>
                    <a:pt x="20" y="69"/>
                  </a:cubicBezTo>
                  <a:cubicBezTo>
                    <a:pt x="20" y="65"/>
                    <a:pt x="23" y="63"/>
                    <a:pt x="27" y="66"/>
                  </a:cubicBezTo>
                  <a:cubicBezTo>
                    <a:pt x="28" y="66"/>
                    <a:pt x="27" y="67"/>
                    <a:pt x="27" y="67"/>
                  </a:cubicBezTo>
                  <a:cubicBezTo>
                    <a:pt x="26" y="67"/>
                    <a:pt x="23" y="65"/>
                    <a:pt x="23" y="67"/>
                  </a:cubicBezTo>
                  <a:cubicBezTo>
                    <a:pt x="22" y="69"/>
                    <a:pt x="23" y="71"/>
                    <a:pt x="23" y="73"/>
                  </a:cubicBezTo>
                  <a:cubicBezTo>
                    <a:pt x="24" y="76"/>
                    <a:pt x="25" y="80"/>
                    <a:pt x="27" y="83"/>
                  </a:cubicBezTo>
                  <a:cubicBezTo>
                    <a:pt x="28" y="86"/>
                    <a:pt x="30" y="88"/>
                    <a:pt x="32" y="89"/>
                  </a:cubicBezTo>
                  <a:cubicBezTo>
                    <a:pt x="35" y="91"/>
                    <a:pt x="36" y="88"/>
                    <a:pt x="35" y="86"/>
                  </a:cubicBezTo>
                  <a:cubicBezTo>
                    <a:pt x="34" y="80"/>
                    <a:pt x="29" y="75"/>
                    <a:pt x="27" y="69"/>
                  </a:cubicBezTo>
                  <a:cubicBezTo>
                    <a:pt x="26" y="68"/>
                    <a:pt x="28" y="68"/>
                    <a:pt x="28" y="68"/>
                  </a:cubicBezTo>
                  <a:cubicBezTo>
                    <a:pt x="31" y="72"/>
                    <a:pt x="34" y="77"/>
                    <a:pt x="36" y="82"/>
                  </a:cubicBezTo>
                  <a:cubicBezTo>
                    <a:pt x="37" y="85"/>
                    <a:pt x="38" y="88"/>
                    <a:pt x="37" y="91"/>
                  </a:cubicBezTo>
                  <a:close/>
                </a:path>
              </a:pathLst>
            </a:custGeom>
            <a:solidFill>
              <a:srgbClr val="EF41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5" name="CustomShape 67"/>
            <p:cNvSpPr/>
            <p:nvPr/>
          </p:nvSpPr>
          <p:spPr>
            <a:xfrm>
              <a:off x="1112760" y="3781440"/>
              <a:ext cx="58680" cy="106200"/>
            </a:xfrm>
            <a:custGeom>
              <a:avLst/>
              <a:gdLst/>
              <a:ahLst/>
              <a:cxnLst/>
              <a:rect l="l" t="t" r="r" b="b"/>
              <a:pathLst>
                <a:path w="14" h="25">
                  <a:moveTo>
                    <a:pt x="6" y="5"/>
                  </a:moveTo>
                  <a:cubicBezTo>
                    <a:pt x="5" y="3"/>
                    <a:pt x="4" y="2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1" y="5"/>
                    <a:pt x="1" y="7"/>
                  </a:cubicBezTo>
                  <a:cubicBezTo>
                    <a:pt x="2" y="10"/>
                    <a:pt x="3" y="14"/>
                    <a:pt x="5" y="17"/>
                  </a:cubicBezTo>
                  <a:cubicBezTo>
                    <a:pt x="6" y="20"/>
                    <a:pt x="8" y="22"/>
                    <a:pt x="10" y="23"/>
                  </a:cubicBezTo>
                  <a:cubicBezTo>
                    <a:pt x="13" y="25"/>
                    <a:pt x="14" y="22"/>
                    <a:pt x="13" y="20"/>
                  </a:cubicBezTo>
                  <a:cubicBezTo>
                    <a:pt x="12" y="14"/>
                    <a:pt x="8" y="10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6" name="CustomShape 68"/>
            <p:cNvSpPr/>
            <p:nvPr/>
          </p:nvSpPr>
          <p:spPr>
            <a:xfrm>
              <a:off x="1176120" y="3517920"/>
              <a:ext cx="378000" cy="501840"/>
            </a:xfrm>
            <a:custGeom>
              <a:avLst/>
              <a:gdLst/>
              <a:ahLst/>
              <a:cxnLst/>
              <a:rect l="l" t="t" r="r" b="b"/>
              <a:pathLst>
                <a:path w="89" h="118">
                  <a:moveTo>
                    <a:pt x="79" y="22"/>
                  </a:moveTo>
                  <a:cubicBezTo>
                    <a:pt x="74" y="13"/>
                    <a:pt x="67" y="4"/>
                    <a:pt x="57" y="0"/>
                  </a:cubicBezTo>
                  <a:cubicBezTo>
                    <a:pt x="69" y="13"/>
                    <a:pt x="79" y="29"/>
                    <a:pt x="76" y="48"/>
                  </a:cubicBezTo>
                  <a:cubicBezTo>
                    <a:pt x="73" y="60"/>
                    <a:pt x="68" y="76"/>
                    <a:pt x="54" y="76"/>
                  </a:cubicBezTo>
                  <a:cubicBezTo>
                    <a:pt x="46" y="96"/>
                    <a:pt x="21" y="107"/>
                    <a:pt x="0" y="104"/>
                  </a:cubicBezTo>
                  <a:cubicBezTo>
                    <a:pt x="5" y="108"/>
                    <a:pt x="10" y="111"/>
                    <a:pt x="16" y="112"/>
                  </a:cubicBezTo>
                  <a:cubicBezTo>
                    <a:pt x="39" y="118"/>
                    <a:pt x="48" y="101"/>
                    <a:pt x="51" y="81"/>
                  </a:cubicBezTo>
                  <a:cubicBezTo>
                    <a:pt x="52" y="79"/>
                    <a:pt x="56" y="79"/>
                    <a:pt x="56" y="82"/>
                  </a:cubicBezTo>
                  <a:cubicBezTo>
                    <a:pt x="56" y="85"/>
                    <a:pt x="56" y="87"/>
                    <a:pt x="55" y="90"/>
                  </a:cubicBezTo>
                  <a:cubicBezTo>
                    <a:pt x="73" y="88"/>
                    <a:pt x="87" y="80"/>
                    <a:pt x="88" y="60"/>
                  </a:cubicBezTo>
                  <a:cubicBezTo>
                    <a:pt x="89" y="47"/>
                    <a:pt x="86" y="33"/>
                    <a:pt x="79" y="2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7" name="CustomShape 69"/>
            <p:cNvSpPr/>
            <p:nvPr/>
          </p:nvSpPr>
          <p:spPr>
            <a:xfrm>
              <a:off x="988920" y="3429000"/>
              <a:ext cx="608040" cy="611280"/>
            </a:xfrm>
            <a:custGeom>
              <a:avLst/>
              <a:gdLst/>
              <a:ahLst/>
              <a:cxnLst/>
              <a:rect l="l" t="t" r="r" b="b"/>
              <a:pathLst>
                <a:path w="143" h="144">
                  <a:moveTo>
                    <a:pt x="131" y="42"/>
                  </a:moveTo>
                  <a:cubicBezTo>
                    <a:pt x="115" y="10"/>
                    <a:pt x="77" y="2"/>
                    <a:pt x="56" y="31"/>
                  </a:cubicBezTo>
                  <a:cubicBezTo>
                    <a:pt x="50" y="18"/>
                    <a:pt x="38" y="9"/>
                    <a:pt x="26" y="4"/>
                  </a:cubicBezTo>
                  <a:cubicBezTo>
                    <a:pt x="17" y="0"/>
                    <a:pt x="0" y="3"/>
                    <a:pt x="1" y="15"/>
                  </a:cubicBezTo>
                  <a:cubicBezTo>
                    <a:pt x="0" y="16"/>
                    <a:pt x="1" y="18"/>
                    <a:pt x="2" y="18"/>
                  </a:cubicBezTo>
                  <a:cubicBezTo>
                    <a:pt x="13" y="19"/>
                    <a:pt x="21" y="19"/>
                    <a:pt x="31" y="24"/>
                  </a:cubicBezTo>
                  <a:cubicBezTo>
                    <a:pt x="36" y="26"/>
                    <a:pt x="40" y="30"/>
                    <a:pt x="44" y="33"/>
                  </a:cubicBezTo>
                  <a:cubicBezTo>
                    <a:pt x="33" y="34"/>
                    <a:pt x="22" y="39"/>
                    <a:pt x="14" y="47"/>
                  </a:cubicBezTo>
                  <a:cubicBezTo>
                    <a:pt x="0" y="63"/>
                    <a:pt x="4" y="85"/>
                    <a:pt x="13" y="101"/>
                  </a:cubicBezTo>
                  <a:cubicBezTo>
                    <a:pt x="24" y="120"/>
                    <a:pt x="43" y="137"/>
                    <a:pt x="65" y="141"/>
                  </a:cubicBezTo>
                  <a:cubicBezTo>
                    <a:pt x="82" y="144"/>
                    <a:pt x="94" y="133"/>
                    <a:pt x="98" y="118"/>
                  </a:cubicBezTo>
                  <a:cubicBezTo>
                    <a:pt x="117" y="117"/>
                    <a:pt x="131" y="111"/>
                    <a:pt x="138" y="92"/>
                  </a:cubicBezTo>
                  <a:cubicBezTo>
                    <a:pt x="143" y="76"/>
                    <a:pt x="139" y="57"/>
                    <a:pt x="131" y="42"/>
                  </a:cubicBezTo>
                  <a:close/>
                  <a:moveTo>
                    <a:pt x="7" y="13"/>
                  </a:moveTo>
                  <a:cubicBezTo>
                    <a:pt x="9" y="10"/>
                    <a:pt x="11" y="8"/>
                    <a:pt x="15" y="8"/>
                  </a:cubicBezTo>
                  <a:cubicBezTo>
                    <a:pt x="20" y="7"/>
                    <a:pt x="25" y="10"/>
                    <a:pt x="30" y="12"/>
                  </a:cubicBezTo>
                  <a:cubicBezTo>
                    <a:pt x="37" y="16"/>
                    <a:pt x="43" y="21"/>
                    <a:pt x="47" y="27"/>
                  </a:cubicBezTo>
                  <a:cubicBezTo>
                    <a:pt x="37" y="18"/>
                    <a:pt x="20" y="10"/>
                    <a:pt x="7" y="13"/>
                  </a:cubicBezTo>
                  <a:close/>
                  <a:moveTo>
                    <a:pt x="132" y="81"/>
                  </a:moveTo>
                  <a:cubicBezTo>
                    <a:pt x="131" y="101"/>
                    <a:pt x="117" y="109"/>
                    <a:pt x="99" y="111"/>
                  </a:cubicBezTo>
                  <a:cubicBezTo>
                    <a:pt x="100" y="108"/>
                    <a:pt x="100" y="106"/>
                    <a:pt x="100" y="103"/>
                  </a:cubicBezTo>
                  <a:cubicBezTo>
                    <a:pt x="100" y="100"/>
                    <a:pt x="96" y="100"/>
                    <a:pt x="95" y="102"/>
                  </a:cubicBezTo>
                  <a:cubicBezTo>
                    <a:pt x="92" y="122"/>
                    <a:pt x="83" y="139"/>
                    <a:pt x="60" y="133"/>
                  </a:cubicBezTo>
                  <a:cubicBezTo>
                    <a:pt x="44" y="129"/>
                    <a:pt x="30" y="114"/>
                    <a:pt x="21" y="101"/>
                  </a:cubicBezTo>
                  <a:cubicBezTo>
                    <a:pt x="11" y="86"/>
                    <a:pt x="7" y="67"/>
                    <a:pt x="19" y="52"/>
                  </a:cubicBezTo>
                  <a:cubicBezTo>
                    <a:pt x="28" y="41"/>
                    <a:pt x="40" y="38"/>
                    <a:pt x="52" y="38"/>
                  </a:cubicBezTo>
                  <a:cubicBezTo>
                    <a:pt x="53" y="38"/>
                    <a:pt x="53" y="38"/>
                    <a:pt x="54" y="38"/>
                  </a:cubicBezTo>
                  <a:cubicBezTo>
                    <a:pt x="59" y="38"/>
                    <a:pt x="64" y="39"/>
                    <a:pt x="68" y="40"/>
                  </a:cubicBezTo>
                  <a:cubicBezTo>
                    <a:pt x="70" y="40"/>
                    <a:pt x="71" y="38"/>
                    <a:pt x="69" y="37"/>
                  </a:cubicBezTo>
                  <a:cubicBezTo>
                    <a:pt x="67" y="35"/>
                    <a:pt x="64" y="34"/>
                    <a:pt x="61" y="34"/>
                  </a:cubicBezTo>
                  <a:cubicBezTo>
                    <a:pt x="71" y="25"/>
                    <a:pt x="81" y="17"/>
                    <a:pt x="95" y="19"/>
                  </a:cubicBezTo>
                  <a:cubicBezTo>
                    <a:pt x="108" y="22"/>
                    <a:pt x="117" y="33"/>
                    <a:pt x="123" y="43"/>
                  </a:cubicBezTo>
                  <a:cubicBezTo>
                    <a:pt x="130" y="54"/>
                    <a:pt x="133" y="68"/>
                    <a:pt x="132" y="8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8" name="CustomShape 70"/>
            <p:cNvSpPr/>
            <p:nvPr/>
          </p:nvSpPr>
          <p:spPr>
            <a:xfrm>
              <a:off x="1087200" y="3162240"/>
              <a:ext cx="284040" cy="360360"/>
            </a:xfrm>
            <a:custGeom>
              <a:avLst/>
              <a:gdLst/>
              <a:ahLst/>
              <a:cxnLst/>
              <a:rect l="l" t="t" r="r" b="b"/>
              <a:pathLst>
                <a:path w="67" h="85">
                  <a:moveTo>
                    <a:pt x="36" y="82"/>
                  </a:moveTo>
                  <a:cubicBezTo>
                    <a:pt x="36" y="84"/>
                    <a:pt x="39" y="85"/>
                    <a:pt x="40" y="83"/>
                  </a:cubicBezTo>
                  <a:cubicBezTo>
                    <a:pt x="67" y="52"/>
                    <a:pt x="43" y="19"/>
                    <a:pt x="14" y="1"/>
                  </a:cubicBezTo>
                  <a:cubicBezTo>
                    <a:pt x="13" y="0"/>
                    <a:pt x="11" y="1"/>
                    <a:pt x="10" y="3"/>
                  </a:cubicBezTo>
                  <a:cubicBezTo>
                    <a:pt x="0" y="31"/>
                    <a:pt x="10" y="65"/>
                    <a:pt x="36" y="82"/>
                  </a:cubicBezTo>
                  <a:close/>
                  <a:moveTo>
                    <a:pt x="15" y="8"/>
                  </a:moveTo>
                  <a:cubicBezTo>
                    <a:pt x="38" y="22"/>
                    <a:pt x="55" y="47"/>
                    <a:pt x="41" y="72"/>
                  </a:cubicBezTo>
                  <a:cubicBezTo>
                    <a:pt x="38" y="52"/>
                    <a:pt x="30" y="32"/>
                    <a:pt x="20" y="15"/>
                  </a:cubicBezTo>
                  <a:cubicBezTo>
                    <a:pt x="19" y="15"/>
                    <a:pt x="17" y="15"/>
                    <a:pt x="18" y="16"/>
                  </a:cubicBezTo>
                  <a:cubicBezTo>
                    <a:pt x="25" y="37"/>
                    <a:pt x="34" y="56"/>
                    <a:pt x="37" y="78"/>
                  </a:cubicBezTo>
                  <a:cubicBezTo>
                    <a:pt x="20" y="56"/>
                    <a:pt x="8" y="36"/>
                    <a:pt x="15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9" name="CustomShape 71"/>
            <p:cNvSpPr/>
            <p:nvPr/>
          </p:nvSpPr>
          <p:spPr>
            <a:xfrm>
              <a:off x="1069920" y="3670200"/>
              <a:ext cx="88920" cy="88920"/>
            </a:xfrm>
            <a:custGeom>
              <a:avLst/>
              <a:gdLst/>
              <a:ahLst/>
              <a:cxnLst/>
              <a:rect l="l" t="t" r="r" b="b"/>
              <a:pathLst>
                <a:path w="21" h="21">
                  <a:moveTo>
                    <a:pt x="11" y="20"/>
                  </a:moveTo>
                  <a:cubicBezTo>
                    <a:pt x="16" y="19"/>
                    <a:pt x="21" y="13"/>
                    <a:pt x="19" y="8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1" y="5"/>
                    <a:pt x="0" y="21"/>
                    <a:pt x="11" y="20"/>
                  </a:cubicBezTo>
                  <a:close/>
                  <a:moveTo>
                    <a:pt x="6" y="11"/>
                  </a:moveTo>
                  <a:cubicBezTo>
                    <a:pt x="6" y="8"/>
                    <a:pt x="6" y="6"/>
                    <a:pt x="8" y="3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3" y="5"/>
                    <a:pt x="15" y="6"/>
                    <a:pt x="16" y="8"/>
                  </a:cubicBezTo>
                  <a:cubicBezTo>
                    <a:pt x="18" y="12"/>
                    <a:pt x="13" y="16"/>
                    <a:pt x="9" y="17"/>
                  </a:cubicBezTo>
                  <a:cubicBezTo>
                    <a:pt x="6" y="17"/>
                    <a:pt x="6" y="13"/>
                    <a:pt x="6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0" name="CustomShape 72"/>
            <p:cNvSpPr/>
            <p:nvPr/>
          </p:nvSpPr>
          <p:spPr>
            <a:xfrm>
              <a:off x="1104840" y="376884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18" h="33">
                  <a:moveTo>
                    <a:pt x="8" y="5"/>
                  </a:moveTo>
                  <a:cubicBezTo>
                    <a:pt x="8" y="5"/>
                    <a:pt x="6" y="5"/>
                    <a:pt x="7" y="6"/>
                  </a:cubicBezTo>
                  <a:cubicBezTo>
                    <a:pt x="9" y="12"/>
                    <a:pt x="14" y="17"/>
                    <a:pt x="15" y="23"/>
                  </a:cubicBezTo>
                  <a:cubicBezTo>
                    <a:pt x="16" y="25"/>
                    <a:pt x="15" y="28"/>
                    <a:pt x="12" y="26"/>
                  </a:cubicBezTo>
                  <a:cubicBezTo>
                    <a:pt x="10" y="25"/>
                    <a:pt x="8" y="23"/>
                    <a:pt x="7" y="20"/>
                  </a:cubicBezTo>
                  <a:cubicBezTo>
                    <a:pt x="5" y="17"/>
                    <a:pt x="4" y="13"/>
                    <a:pt x="3" y="10"/>
                  </a:cubicBezTo>
                  <a:cubicBezTo>
                    <a:pt x="3" y="8"/>
                    <a:pt x="2" y="6"/>
                    <a:pt x="3" y="4"/>
                  </a:cubicBezTo>
                  <a:cubicBezTo>
                    <a:pt x="3" y="2"/>
                    <a:pt x="6" y="4"/>
                    <a:pt x="7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1" y="12"/>
                    <a:pt x="3" y="18"/>
                    <a:pt x="6" y="22"/>
                  </a:cubicBezTo>
                  <a:cubicBezTo>
                    <a:pt x="7" y="24"/>
                    <a:pt x="15" y="33"/>
                    <a:pt x="17" y="28"/>
                  </a:cubicBezTo>
                  <a:cubicBezTo>
                    <a:pt x="18" y="25"/>
                    <a:pt x="17" y="22"/>
                    <a:pt x="16" y="19"/>
                  </a:cubicBezTo>
                  <a:cubicBezTo>
                    <a:pt x="14" y="14"/>
                    <a:pt x="11" y="9"/>
                    <a:pt x="8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61" name="CustomShape 73"/>
          <p:cNvSpPr/>
          <p:nvPr/>
        </p:nvSpPr>
        <p:spPr>
          <a:xfrm>
            <a:off x="10958773" y="533897"/>
            <a:ext cx="534890" cy="547489"/>
          </a:xfrm>
          <a:custGeom>
            <a:avLst/>
            <a:gdLst/>
            <a:ahLst/>
            <a:cxnLst/>
            <a:rect l="l" t="t" r="r" b="b"/>
            <a:pathLst>
              <a:path w="126" h="129">
                <a:moveTo>
                  <a:pt x="57" y="69"/>
                </a:moveTo>
                <a:cubicBezTo>
                  <a:pt x="57" y="67"/>
                  <a:pt x="59" y="66"/>
                  <a:pt x="61" y="67"/>
                </a:cubicBezTo>
                <a:cubicBezTo>
                  <a:pt x="69" y="69"/>
                  <a:pt x="75" y="77"/>
                  <a:pt x="79" y="86"/>
                </a:cubicBezTo>
                <a:cubicBezTo>
                  <a:pt x="77" y="76"/>
                  <a:pt x="76" y="66"/>
                  <a:pt x="78" y="57"/>
                </a:cubicBezTo>
                <a:cubicBezTo>
                  <a:pt x="79" y="55"/>
                  <a:pt x="82" y="54"/>
                  <a:pt x="83" y="55"/>
                </a:cubicBezTo>
                <a:cubicBezTo>
                  <a:pt x="99" y="66"/>
                  <a:pt x="99" y="89"/>
                  <a:pt x="102" y="107"/>
                </a:cubicBezTo>
                <a:cubicBezTo>
                  <a:pt x="105" y="106"/>
                  <a:pt x="109" y="105"/>
                  <a:pt x="113" y="104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9" y="84"/>
                  <a:pt x="124" y="74"/>
                  <a:pt x="125" y="63"/>
                </a:cubicBezTo>
                <a:cubicBezTo>
                  <a:pt x="126" y="34"/>
                  <a:pt x="104" y="0"/>
                  <a:pt x="71" y="4"/>
                </a:cubicBezTo>
                <a:cubicBezTo>
                  <a:pt x="41" y="8"/>
                  <a:pt x="0" y="39"/>
                  <a:pt x="11" y="74"/>
                </a:cubicBezTo>
                <a:cubicBezTo>
                  <a:pt x="18" y="96"/>
                  <a:pt x="37" y="106"/>
                  <a:pt x="52" y="121"/>
                </a:cubicBezTo>
                <a:cubicBezTo>
                  <a:pt x="62" y="129"/>
                  <a:pt x="62" y="129"/>
                  <a:pt x="62" y="129"/>
                </a:cubicBezTo>
                <a:cubicBezTo>
                  <a:pt x="66" y="125"/>
                  <a:pt x="71" y="121"/>
                  <a:pt x="76" y="118"/>
                </a:cubicBezTo>
                <a:cubicBezTo>
                  <a:pt x="64" y="105"/>
                  <a:pt x="53" y="86"/>
                  <a:pt x="57" y="69"/>
                </a:cubicBezTo>
                <a:close/>
                <a:moveTo>
                  <a:pt x="39" y="79"/>
                </a:moveTo>
                <a:cubicBezTo>
                  <a:pt x="35" y="85"/>
                  <a:pt x="27" y="85"/>
                  <a:pt x="23" y="79"/>
                </a:cubicBezTo>
                <a:cubicBezTo>
                  <a:pt x="20" y="74"/>
                  <a:pt x="18" y="66"/>
                  <a:pt x="22" y="62"/>
                </a:cubicBezTo>
                <a:cubicBezTo>
                  <a:pt x="23" y="59"/>
                  <a:pt x="26" y="57"/>
                  <a:pt x="28" y="57"/>
                </a:cubicBezTo>
                <a:cubicBezTo>
                  <a:pt x="31" y="57"/>
                  <a:pt x="34" y="58"/>
                  <a:pt x="36" y="60"/>
                </a:cubicBezTo>
                <a:cubicBezTo>
                  <a:pt x="40" y="65"/>
                  <a:pt x="43" y="73"/>
                  <a:pt x="39" y="79"/>
                </a:cubicBezTo>
                <a:close/>
                <a:moveTo>
                  <a:pt x="51" y="34"/>
                </a:moveTo>
                <a:cubicBezTo>
                  <a:pt x="49" y="40"/>
                  <a:pt x="45" y="47"/>
                  <a:pt x="39" y="49"/>
                </a:cubicBezTo>
                <a:cubicBezTo>
                  <a:pt x="33" y="51"/>
                  <a:pt x="27" y="47"/>
                  <a:pt x="28" y="41"/>
                </a:cubicBezTo>
                <a:cubicBezTo>
                  <a:pt x="29" y="35"/>
                  <a:pt x="34" y="28"/>
                  <a:pt x="39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1" y="25"/>
                  <a:pt x="41" y="25"/>
                  <a:pt x="41" y="25"/>
                </a:cubicBezTo>
                <a:cubicBezTo>
                  <a:pt x="47" y="21"/>
                  <a:pt x="51" y="30"/>
                  <a:pt x="51" y="34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2" name="CustomShape 74"/>
          <p:cNvSpPr/>
          <p:nvPr/>
        </p:nvSpPr>
        <p:spPr>
          <a:xfrm>
            <a:off x="11222259" y="852815"/>
            <a:ext cx="83869" cy="169898"/>
          </a:xfrm>
          <a:custGeom>
            <a:avLst/>
            <a:gdLst/>
            <a:ahLst/>
            <a:cxnLst/>
            <a:rect l="l" t="t" r="r" b="b"/>
            <a:pathLst>
              <a:path w="20" h="40">
                <a:moveTo>
                  <a:pt x="1" y="0"/>
                </a:moveTo>
                <a:cubicBezTo>
                  <a:pt x="0" y="14"/>
                  <a:pt x="11" y="28"/>
                  <a:pt x="19" y="40"/>
                </a:cubicBezTo>
                <a:cubicBezTo>
                  <a:pt x="19" y="39"/>
                  <a:pt x="20" y="39"/>
                  <a:pt x="20" y="39"/>
                </a:cubicBezTo>
                <a:cubicBezTo>
                  <a:pt x="16" y="28"/>
                  <a:pt x="12" y="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3" name="CustomShape 75"/>
          <p:cNvSpPr/>
          <p:nvPr/>
        </p:nvSpPr>
        <p:spPr>
          <a:xfrm>
            <a:off x="11311167" y="809981"/>
            <a:ext cx="55433" cy="187176"/>
          </a:xfrm>
          <a:custGeom>
            <a:avLst/>
            <a:gdLst/>
            <a:ahLst/>
            <a:cxnLst/>
            <a:rect l="l" t="t" r="r" b="b"/>
            <a:pathLst>
              <a:path w="13" h="44">
                <a:moveTo>
                  <a:pt x="12" y="43"/>
                </a:moveTo>
                <a:cubicBezTo>
                  <a:pt x="12" y="43"/>
                  <a:pt x="13" y="43"/>
                  <a:pt x="13" y="43"/>
                </a:cubicBezTo>
                <a:cubicBezTo>
                  <a:pt x="9" y="30"/>
                  <a:pt x="10" y="11"/>
                  <a:pt x="1" y="0"/>
                </a:cubicBezTo>
                <a:cubicBezTo>
                  <a:pt x="0" y="15"/>
                  <a:pt x="6" y="30"/>
                  <a:pt x="10" y="44"/>
                </a:cubicBezTo>
                <a:cubicBezTo>
                  <a:pt x="11" y="44"/>
                  <a:pt x="11" y="44"/>
                  <a:pt x="1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4" name="CustomShape 76"/>
          <p:cNvSpPr/>
          <p:nvPr/>
        </p:nvSpPr>
        <p:spPr>
          <a:xfrm>
            <a:off x="11095195" y="652682"/>
            <a:ext cx="55433" cy="68391"/>
          </a:xfrm>
          <a:custGeom>
            <a:avLst/>
            <a:gdLst/>
            <a:ahLst/>
            <a:cxnLst/>
            <a:rect l="l" t="t" r="r" b="b"/>
            <a:pathLst>
              <a:path w="13" h="16"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6" y="3"/>
                  <a:pt x="3" y="7"/>
                  <a:pt x="2" y="10"/>
                </a:cubicBezTo>
                <a:cubicBezTo>
                  <a:pt x="1" y="11"/>
                  <a:pt x="0" y="14"/>
                  <a:pt x="1" y="15"/>
                </a:cubicBezTo>
                <a:cubicBezTo>
                  <a:pt x="2" y="16"/>
                  <a:pt x="5" y="16"/>
                  <a:pt x="6" y="15"/>
                </a:cubicBezTo>
                <a:cubicBezTo>
                  <a:pt x="9" y="14"/>
                  <a:pt x="12" y="10"/>
                  <a:pt x="13" y="6"/>
                </a:cubicBezTo>
                <a:cubicBezTo>
                  <a:pt x="13" y="5"/>
                  <a:pt x="13" y="3"/>
                  <a:pt x="12" y="2"/>
                </a:cubicBezTo>
                <a:cubicBezTo>
                  <a:pt x="12" y="1"/>
                  <a:pt x="10" y="0"/>
                  <a:pt x="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5" name="CustomShape 77"/>
          <p:cNvSpPr/>
          <p:nvPr/>
        </p:nvSpPr>
        <p:spPr>
          <a:xfrm>
            <a:off x="11064959" y="797383"/>
            <a:ext cx="46074" cy="75950"/>
          </a:xfrm>
          <a:custGeom>
            <a:avLst/>
            <a:gdLst/>
            <a:ahLst/>
            <a:cxnLst/>
            <a:rect l="l" t="t" r="r" b="b"/>
            <a:pathLst>
              <a:path w="11" h="18">
                <a:moveTo>
                  <a:pt x="4" y="1"/>
                </a:moveTo>
                <a:cubicBezTo>
                  <a:pt x="3" y="1"/>
                  <a:pt x="2" y="2"/>
                  <a:pt x="1" y="2"/>
                </a:cubicBezTo>
                <a:cubicBezTo>
                  <a:pt x="0" y="6"/>
                  <a:pt x="0" y="10"/>
                  <a:pt x="2" y="13"/>
                </a:cubicBezTo>
                <a:cubicBezTo>
                  <a:pt x="4" y="16"/>
                  <a:pt x="8" y="18"/>
                  <a:pt x="10" y="13"/>
                </a:cubicBezTo>
                <a:cubicBezTo>
                  <a:pt x="11" y="10"/>
                  <a:pt x="9" y="5"/>
                  <a:pt x="7" y="3"/>
                </a:cubicBezTo>
                <a:cubicBezTo>
                  <a:pt x="6" y="2"/>
                  <a:pt x="5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6" name="CustomShape 78"/>
          <p:cNvSpPr/>
          <p:nvPr/>
        </p:nvSpPr>
        <p:spPr>
          <a:xfrm>
            <a:off x="11315846" y="967281"/>
            <a:ext cx="20517" cy="42834"/>
          </a:xfrm>
          <a:custGeom>
            <a:avLst/>
            <a:gdLst/>
            <a:ahLst/>
            <a:cxnLst/>
            <a:rect l="l" t="t" r="r" b="b"/>
            <a:pathLst>
              <a:path w="5" h="10">
                <a:moveTo>
                  <a:pt x="5" y="9"/>
                </a:moveTo>
                <a:cubicBezTo>
                  <a:pt x="3" y="6"/>
                  <a:pt x="2" y="3"/>
                  <a:pt x="0" y="0"/>
                </a:cubicBezTo>
                <a:cubicBezTo>
                  <a:pt x="1" y="3"/>
                  <a:pt x="2" y="7"/>
                  <a:pt x="2" y="10"/>
                </a:cubicBezTo>
                <a:cubicBezTo>
                  <a:pt x="3" y="10"/>
                  <a:pt x="4" y="9"/>
                  <a:pt x="5" y="9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7" name="CustomShape 79"/>
          <p:cNvSpPr/>
          <p:nvPr/>
        </p:nvSpPr>
        <p:spPr>
          <a:xfrm>
            <a:off x="11239536" y="1010115"/>
            <a:ext cx="249448" cy="203014"/>
          </a:xfrm>
          <a:custGeom>
            <a:avLst/>
            <a:gdLst/>
            <a:ahLst/>
            <a:cxnLst/>
            <a:rect l="l" t="t" r="r" b="b"/>
            <a:pathLst>
              <a:path w="59" h="48">
                <a:moveTo>
                  <a:pt x="59" y="27"/>
                </a:moveTo>
                <a:cubicBezTo>
                  <a:pt x="58" y="24"/>
                  <a:pt x="57" y="21"/>
                  <a:pt x="55" y="18"/>
                </a:cubicBezTo>
                <a:cubicBezTo>
                  <a:pt x="48" y="18"/>
                  <a:pt x="41" y="18"/>
                  <a:pt x="34" y="20"/>
                </a:cubicBezTo>
                <a:cubicBezTo>
                  <a:pt x="29" y="22"/>
                  <a:pt x="24" y="24"/>
                  <a:pt x="20" y="28"/>
                </a:cubicBezTo>
                <a:cubicBezTo>
                  <a:pt x="18" y="30"/>
                  <a:pt x="17" y="32"/>
                  <a:pt x="15" y="34"/>
                </a:cubicBezTo>
                <a:cubicBezTo>
                  <a:pt x="14" y="34"/>
                  <a:pt x="13" y="33"/>
                  <a:pt x="13" y="32"/>
                </a:cubicBezTo>
                <a:cubicBezTo>
                  <a:pt x="12" y="23"/>
                  <a:pt x="24" y="16"/>
                  <a:pt x="32" y="13"/>
                </a:cubicBezTo>
                <a:cubicBezTo>
                  <a:pt x="38" y="11"/>
                  <a:pt x="46" y="10"/>
                  <a:pt x="53" y="11"/>
                </a:cubicBezTo>
                <a:cubicBezTo>
                  <a:pt x="51" y="8"/>
                  <a:pt x="50" y="4"/>
                  <a:pt x="49" y="0"/>
                </a:cubicBezTo>
                <a:cubicBezTo>
                  <a:pt x="44" y="1"/>
                  <a:pt x="40" y="2"/>
                  <a:pt x="35" y="3"/>
                </a:cubicBezTo>
                <a:cubicBezTo>
                  <a:pt x="22" y="7"/>
                  <a:pt x="9" y="14"/>
                  <a:pt x="0" y="24"/>
                </a:cubicBezTo>
                <a:cubicBezTo>
                  <a:pt x="4" y="32"/>
                  <a:pt x="8" y="40"/>
                  <a:pt x="11" y="48"/>
                </a:cubicBezTo>
                <a:cubicBezTo>
                  <a:pt x="20" y="36"/>
                  <a:pt x="44" y="26"/>
                  <a:pt x="59" y="27"/>
                </a:cubicBezTo>
                <a:close/>
              </a:path>
            </a:pathLst>
          </a:custGeom>
          <a:solidFill>
            <a:srgbClr val="ACBF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8" name="CustomShape 80"/>
          <p:cNvSpPr/>
          <p:nvPr/>
        </p:nvSpPr>
        <p:spPr>
          <a:xfrm>
            <a:off x="11306127" y="1162375"/>
            <a:ext cx="195455" cy="111226"/>
          </a:xfrm>
          <a:custGeom>
            <a:avLst/>
            <a:gdLst/>
            <a:ahLst/>
            <a:cxnLst/>
            <a:rect l="l" t="t" r="r" b="b"/>
            <a:pathLst>
              <a:path w="46" h="26">
                <a:moveTo>
                  <a:pt x="0" y="21"/>
                </a:moveTo>
                <a:cubicBezTo>
                  <a:pt x="16" y="26"/>
                  <a:pt x="33" y="23"/>
                  <a:pt x="44" y="5"/>
                </a:cubicBezTo>
                <a:cubicBezTo>
                  <a:pt x="45" y="4"/>
                  <a:pt x="45" y="2"/>
                  <a:pt x="46" y="0"/>
                </a:cubicBezTo>
                <a:cubicBezTo>
                  <a:pt x="37" y="1"/>
                  <a:pt x="29" y="1"/>
                  <a:pt x="20" y="5"/>
                </a:cubicBezTo>
                <a:cubicBezTo>
                  <a:pt x="11" y="8"/>
                  <a:pt x="5" y="13"/>
                  <a:pt x="0" y="21"/>
                </a:cubicBezTo>
                <a:close/>
              </a:path>
            </a:pathLst>
          </a:custGeom>
          <a:solidFill>
            <a:srgbClr val="678B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9" name="CustomShape 81"/>
          <p:cNvSpPr/>
          <p:nvPr/>
        </p:nvSpPr>
        <p:spPr>
          <a:xfrm>
            <a:off x="10950854" y="492502"/>
            <a:ext cx="598242" cy="809535"/>
          </a:xfrm>
          <a:custGeom>
            <a:avLst/>
            <a:gdLst/>
            <a:ahLst/>
            <a:cxnLst/>
            <a:rect l="l" t="t" r="r" b="b"/>
            <a:pathLst>
              <a:path w="141" h="191">
                <a:moveTo>
                  <a:pt x="131" y="139"/>
                </a:moveTo>
                <a:cubicBezTo>
                  <a:pt x="128" y="133"/>
                  <a:pt x="126" y="127"/>
                  <a:pt x="124" y="122"/>
                </a:cubicBezTo>
                <a:cubicBezTo>
                  <a:pt x="124" y="121"/>
                  <a:pt x="124" y="121"/>
                  <a:pt x="124" y="121"/>
                </a:cubicBezTo>
                <a:cubicBezTo>
                  <a:pt x="122" y="106"/>
                  <a:pt x="132" y="93"/>
                  <a:pt x="134" y="78"/>
                </a:cubicBezTo>
                <a:cubicBezTo>
                  <a:pt x="135" y="65"/>
                  <a:pt x="135" y="50"/>
                  <a:pt x="128" y="38"/>
                </a:cubicBezTo>
                <a:cubicBezTo>
                  <a:pt x="114" y="11"/>
                  <a:pt x="86" y="0"/>
                  <a:pt x="57" y="10"/>
                </a:cubicBezTo>
                <a:cubicBezTo>
                  <a:pt x="30" y="18"/>
                  <a:pt x="8" y="42"/>
                  <a:pt x="4" y="70"/>
                </a:cubicBezTo>
                <a:cubicBezTo>
                  <a:pt x="0" y="104"/>
                  <a:pt x="37" y="127"/>
                  <a:pt x="60" y="145"/>
                </a:cubicBezTo>
                <a:cubicBezTo>
                  <a:pt x="63" y="152"/>
                  <a:pt x="63" y="152"/>
                  <a:pt x="63" y="152"/>
                </a:cubicBezTo>
                <a:cubicBezTo>
                  <a:pt x="65" y="155"/>
                  <a:pt x="66" y="158"/>
                  <a:pt x="68" y="162"/>
                </a:cubicBezTo>
                <a:cubicBezTo>
                  <a:pt x="69" y="165"/>
                  <a:pt x="70" y="168"/>
                  <a:pt x="72" y="172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79" y="185"/>
                  <a:pt x="80" y="185"/>
                  <a:pt x="80" y="185"/>
                </a:cubicBezTo>
                <a:cubicBezTo>
                  <a:pt x="86" y="187"/>
                  <a:pt x="86" y="187"/>
                  <a:pt x="86" y="187"/>
                </a:cubicBezTo>
                <a:cubicBezTo>
                  <a:pt x="96" y="191"/>
                  <a:pt x="108" y="190"/>
                  <a:pt x="119" y="183"/>
                </a:cubicBezTo>
                <a:cubicBezTo>
                  <a:pt x="125" y="179"/>
                  <a:pt x="131" y="173"/>
                  <a:pt x="136" y="165"/>
                </a:cubicBezTo>
                <a:cubicBezTo>
                  <a:pt x="141" y="156"/>
                  <a:pt x="141" y="156"/>
                  <a:pt x="141" y="156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34" y="144"/>
                  <a:pt x="132" y="141"/>
                  <a:pt x="131" y="139"/>
                </a:cubicBezTo>
                <a:close/>
                <a:moveTo>
                  <a:pt x="64" y="139"/>
                </a:moveTo>
                <a:cubicBezTo>
                  <a:pt x="54" y="131"/>
                  <a:pt x="54" y="131"/>
                  <a:pt x="54" y="131"/>
                </a:cubicBezTo>
                <a:cubicBezTo>
                  <a:pt x="39" y="116"/>
                  <a:pt x="20" y="106"/>
                  <a:pt x="13" y="84"/>
                </a:cubicBezTo>
                <a:cubicBezTo>
                  <a:pt x="2" y="49"/>
                  <a:pt x="43" y="18"/>
                  <a:pt x="73" y="14"/>
                </a:cubicBezTo>
                <a:cubicBezTo>
                  <a:pt x="106" y="10"/>
                  <a:pt x="128" y="44"/>
                  <a:pt x="127" y="73"/>
                </a:cubicBezTo>
                <a:cubicBezTo>
                  <a:pt x="126" y="84"/>
                  <a:pt x="121" y="94"/>
                  <a:pt x="118" y="105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1" y="115"/>
                  <a:pt x="107" y="116"/>
                  <a:pt x="104" y="117"/>
                </a:cubicBezTo>
                <a:cubicBezTo>
                  <a:pt x="101" y="99"/>
                  <a:pt x="101" y="76"/>
                  <a:pt x="85" y="65"/>
                </a:cubicBezTo>
                <a:cubicBezTo>
                  <a:pt x="84" y="64"/>
                  <a:pt x="81" y="65"/>
                  <a:pt x="80" y="67"/>
                </a:cubicBezTo>
                <a:cubicBezTo>
                  <a:pt x="78" y="76"/>
                  <a:pt x="79" y="86"/>
                  <a:pt x="81" y="96"/>
                </a:cubicBezTo>
                <a:cubicBezTo>
                  <a:pt x="77" y="87"/>
                  <a:pt x="71" y="79"/>
                  <a:pt x="63" y="77"/>
                </a:cubicBezTo>
                <a:cubicBezTo>
                  <a:pt x="61" y="76"/>
                  <a:pt x="59" y="77"/>
                  <a:pt x="59" y="79"/>
                </a:cubicBezTo>
                <a:cubicBezTo>
                  <a:pt x="55" y="96"/>
                  <a:pt x="66" y="115"/>
                  <a:pt x="78" y="128"/>
                </a:cubicBezTo>
                <a:cubicBezTo>
                  <a:pt x="73" y="131"/>
                  <a:pt x="68" y="135"/>
                  <a:pt x="64" y="139"/>
                </a:cubicBezTo>
                <a:close/>
                <a:moveTo>
                  <a:pt x="86" y="75"/>
                </a:moveTo>
                <a:cubicBezTo>
                  <a:pt x="95" y="86"/>
                  <a:pt x="94" y="105"/>
                  <a:pt x="98" y="118"/>
                </a:cubicBezTo>
                <a:cubicBezTo>
                  <a:pt x="98" y="118"/>
                  <a:pt x="97" y="118"/>
                  <a:pt x="97" y="118"/>
                </a:cubicBezTo>
                <a:cubicBezTo>
                  <a:pt x="96" y="119"/>
                  <a:pt x="96" y="119"/>
                  <a:pt x="95" y="119"/>
                </a:cubicBezTo>
                <a:cubicBezTo>
                  <a:pt x="91" y="105"/>
                  <a:pt x="85" y="90"/>
                  <a:pt x="86" y="75"/>
                </a:cubicBezTo>
                <a:close/>
                <a:moveTo>
                  <a:pt x="91" y="121"/>
                </a:moveTo>
                <a:cubicBezTo>
                  <a:pt x="90" y="121"/>
                  <a:pt x="89" y="122"/>
                  <a:pt x="88" y="122"/>
                </a:cubicBezTo>
                <a:cubicBezTo>
                  <a:pt x="88" y="119"/>
                  <a:pt x="87" y="115"/>
                  <a:pt x="86" y="112"/>
                </a:cubicBezTo>
                <a:cubicBezTo>
                  <a:pt x="88" y="115"/>
                  <a:pt x="89" y="118"/>
                  <a:pt x="91" y="121"/>
                </a:cubicBezTo>
                <a:close/>
                <a:moveTo>
                  <a:pt x="84" y="124"/>
                </a:moveTo>
                <a:cubicBezTo>
                  <a:pt x="84" y="124"/>
                  <a:pt x="83" y="124"/>
                  <a:pt x="83" y="125"/>
                </a:cubicBezTo>
                <a:cubicBezTo>
                  <a:pt x="75" y="113"/>
                  <a:pt x="64" y="99"/>
                  <a:pt x="65" y="85"/>
                </a:cubicBezTo>
                <a:cubicBezTo>
                  <a:pt x="76" y="92"/>
                  <a:pt x="80" y="113"/>
                  <a:pt x="84" y="124"/>
                </a:cubicBezTo>
                <a:close/>
                <a:moveTo>
                  <a:pt x="79" y="170"/>
                </a:moveTo>
                <a:cubicBezTo>
                  <a:pt x="76" y="162"/>
                  <a:pt x="72" y="154"/>
                  <a:pt x="68" y="146"/>
                </a:cubicBezTo>
                <a:cubicBezTo>
                  <a:pt x="77" y="136"/>
                  <a:pt x="90" y="129"/>
                  <a:pt x="103" y="125"/>
                </a:cubicBezTo>
                <a:cubicBezTo>
                  <a:pt x="108" y="124"/>
                  <a:pt x="112" y="123"/>
                  <a:pt x="117" y="122"/>
                </a:cubicBezTo>
                <a:cubicBezTo>
                  <a:pt x="118" y="126"/>
                  <a:pt x="119" y="130"/>
                  <a:pt x="121" y="133"/>
                </a:cubicBezTo>
                <a:cubicBezTo>
                  <a:pt x="114" y="132"/>
                  <a:pt x="106" y="133"/>
                  <a:pt x="100" y="135"/>
                </a:cubicBezTo>
                <a:cubicBezTo>
                  <a:pt x="92" y="138"/>
                  <a:pt x="80" y="145"/>
                  <a:pt x="81" y="154"/>
                </a:cubicBezTo>
                <a:cubicBezTo>
                  <a:pt x="81" y="155"/>
                  <a:pt x="82" y="156"/>
                  <a:pt x="83" y="156"/>
                </a:cubicBezTo>
                <a:cubicBezTo>
                  <a:pt x="85" y="154"/>
                  <a:pt x="86" y="152"/>
                  <a:pt x="88" y="150"/>
                </a:cubicBezTo>
                <a:cubicBezTo>
                  <a:pt x="92" y="146"/>
                  <a:pt x="97" y="144"/>
                  <a:pt x="102" y="142"/>
                </a:cubicBezTo>
                <a:cubicBezTo>
                  <a:pt x="109" y="140"/>
                  <a:pt x="116" y="140"/>
                  <a:pt x="123" y="140"/>
                </a:cubicBezTo>
                <a:cubicBezTo>
                  <a:pt x="125" y="143"/>
                  <a:pt x="126" y="146"/>
                  <a:pt x="127" y="149"/>
                </a:cubicBezTo>
                <a:cubicBezTo>
                  <a:pt x="112" y="148"/>
                  <a:pt x="88" y="158"/>
                  <a:pt x="79" y="170"/>
                </a:cubicBezTo>
                <a:close/>
                <a:moveTo>
                  <a:pt x="128" y="163"/>
                </a:moveTo>
                <a:cubicBezTo>
                  <a:pt x="117" y="181"/>
                  <a:pt x="100" y="184"/>
                  <a:pt x="84" y="179"/>
                </a:cubicBezTo>
                <a:cubicBezTo>
                  <a:pt x="89" y="171"/>
                  <a:pt x="95" y="166"/>
                  <a:pt x="104" y="163"/>
                </a:cubicBezTo>
                <a:cubicBezTo>
                  <a:pt x="113" y="159"/>
                  <a:pt x="121" y="159"/>
                  <a:pt x="130" y="158"/>
                </a:cubicBezTo>
                <a:cubicBezTo>
                  <a:pt x="129" y="160"/>
                  <a:pt x="129" y="162"/>
                  <a:pt x="128" y="16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0" name="CustomShape 82"/>
          <p:cNvSpPr/>
          <p:nvPr/>
        </p:nvSpPr>
        <p:spPr>
          <a:xfrm>
            <a:off x="11072878" y="624245"/>
            <a:ext cx="103307" cy="127063"/>
          </a:xfrm>
          <a:custGeom>
            <a:avLst/>
            <a:gdLst/>
            <a:ahLst/>
            <a:cxnLst/>
            <a:rect l="l" t="t" r="r" b="b"/>
            <a:pathLst>
              <a:path w="24" h="30">
                <a:moveTo>
                  <a:pt x="14" y="4"/>
                </a:moveTo>
                <a:cubicBezTo>
                  <a:pt x="14" y="4"/>
                  <a:pt x="14" y="4"/>
                  <a:pt x="13" y="5"/>
                </a:cubicBezTo>
                <a:cubicBezTo>
                  <a:pt x="13" y="5"/>
                  <a:pt x="13" y="5"/>
                  <a:pt x="12" y="5"/>
                </a:cubicBezTo>
                <a:cubicBezTo>
                  <a:pt x="7" y="7"/>
                  <a:pt x="2" y="14"/>
                  <a:pt x="1" y="20"/>
                </a:cubicBezTo>
                <a:cubicBezTo>
                  <a:pt x="0" y="26"/>
                  <a:pt x="6" y="30"/>
                  <a:pt x="12" y="28"/>
                </a:cubicBezTo>
                <a:cubicBezTo>
                  <a:pt x="18" y="26"/>
                  <a:pt x="22" y="19"/>
                  <a:pt x="24" y="13"/>
                </a:cubicBezTo>
                <a:cubicBezTo>
                  <a:pt x="24" y="9"/>
                  <a:pt x="20" y="0"/>
                  <a:pt x="14" y="4"/>
                </a:cubicBezTo>
                <a:close/>
                <a:moveTo>
                  <a:pt x="18" y="13"/>
                </a:moveTo>
                <a:cubicBezTo>
                  <a:pt x="17" y="17"/>
                  <a:pt x="14" y="21"/>
                  <a:pt x="11" y="22"/>
                </a:cubicBezTo>
                <a:cubicBezTo>
                  <a:pt x="10" y="23"/>
                  <a:pt x="7" y="23"/>
                  <a:pt x="6" y="22"/>
                </a:cubicBezTo>
                <a:cubicBezTo>
                  <a:pt x="5" y="21"/>
                  <a:pt x="6" y="18"/>
                  <a:pt x="7" y="17"/>
                </a:cubicBezTo>
                <a:cubicBezTo>
                  <a:pt x="8" y="14"/>
                  <a:pt x="11" y="10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7" y="8"/>
                  <a:pt x="17" y="9"/>
                </a:cubicBezTo>
                <a:cubicBezTo>
                  <a:pt x="18" y="10"/>
                  <a:pt x="18" y="12"/>
                  <a:pt x="18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1" name="CustomShape 83"/>
          <p:cNvSpPr/>
          <p:nvPr/>
        </p:nvSpPr>
        <p:spPr>
          <a:xfrm>
            <a:off x="11034723" y="776506"/>
            <a:ext cx="106546" cy="119144"/>
          </a:xfrm>
          <a:custGeom>
            <a:avLst/>
            <a:gdLst/>
            <a:ahLst/>
            <a:cxnLst/>
            <a:rect l="l" t="t" r="r" b="b"/>
            <a:pathLst>
              <a:path w="25" h="28">
                <a:moveTo>
                  <a:pt x="10" y="0"/>
                </a:moveTo>
                <a:cubicBezTo>
                  <a:pt x="8" y="0"/>
                  <a:pt x="5" y="2"/>
                  <a:pt x="4" y="5"/>
                </a:cubicBezTo>
                <a:cubicBezTo>
                  <a:pt x="0" y="9"/>
                  <a:pt x="2" y="17"/>
                  <a:pt x="5" y="22"/>
                </a:cubicBezTo>
                <a:cubicBezTo>
                  <a:pt x="9" y="28"/>
                  <a:pt x="17" y="28"/>
                  <a:pt x="21" y="22"/>
                </a:cubicBezTo>
                <a:cubicBezTo>
                  <a:pt x="25" y="16"/>
                  <a:pt x="22" y="8"/>
                  <a:pt x="18" y="3"/>
                </a:cubicBezTo>
                <a:cubicBezTo>
                  <a:pt x="16" y="1"/>
                  <a:pt x="13" y="0"/>
                  <a:pt x="10" y="0"/>
                </a:cubicBezTo>
                <a:close/>
                <a:moveTo>
                  <a:pt x="17" y="18"/>
                </a:moveTo>
                <a:cubicBezTo>
                  <a:pt x="15" y="23"/>
                  <a:pt x="11" y="21"/>
                  <a:pt x="9" y="18"/>
                </a:cubicBezTo>
                <a:cubicBezTo>
                  <a:pt x="7" y="15"/>
                  <a:pt x="7" y="11"/>
                  <a:pt x="8" y="7"/>
                </a:cubicBezTo>
                <a:cubicBezTo>
                  <a:pt x="9" y="7"/>
                  <a:pt x="10" y="6"/>
                  <a:pt x="11" y="6"/>
                </a:cubicBezTo>
                <a:cubicBezTo>
                  <a:pt x="12" y="5"/>
                  <a:pt x="13" y="7"/>
                  <a:pt x="14" y="8"/>
                </a:cubicBezTo>
                <a:cubicBezTo>
                  <a:pt x="16" y="10"/>
                  <a:pt x="18" y="15"/>
                  <a:pt x="17" y="1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2" name="CustomShape 84"/>
          <p:cNvSpPr/>
          <p:nvPr/>
        </p:nvSpPr>
        <p:spPr>
          <a:xfrm>
            <a:off x="11638004" y="754548"/>
            <a:ext cx="177817" cy="60112"/>
          </a:xfrm>
          <a:custGeom>
            <a:avLst/>
            <a:gdLst/>
            <a:ahLst/>
            <a:cxnLst/>
            <a:rect l="l" t="t" r="r" b="b"/>
            <a:pathLst>
              <a:path w="42" h="14">
                <a:moveTo>
                  <a:pt x="39" y="0"/>
                </a:moveTo>
                <a:cubicBezTo>
                  <a:pt x="27" y="0"/>
                  <a:pt x="15" y="5"/>
                  <a:pt x="3" y="9"/>
                </a:cubicBezTo>
                <a:cubicBezTo>
                  <a:pt x="0" y="10"/>
                  <a:pt x="1" y="14"/>
                  <a:pt x="4" y="13"/>
                </a:cubicBezTo>
                <a:cubicBezTo>
                  <a:pt x="16" y="10"/>
                  <a:pt x="29" y="8"/>
                  <a:pt x="40" y="3"/>
                </a:cubicBezTo>
                <a:cubicBezTo>
                  <a:pt x="42" y="2"/>
                  <a:pt x="41" y="0"/>
                  <a:pt x="39" y="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3" name="CustomShape 85"/>
          <p:cNvSpPr/>
          <p:nvPr/>
        </p:nvSpPr>
        <p:spPr>
          <a:xfrm>
            <a:off x="11561694" y="441749"/>
            <a:ext cx="109786" cy="156940"/>
          </a:xfrm>
          <a:custGeom>
            <a:avLst/>
            <a:gdLst/>
            <a:ahLst/>
            <a:cxnLst/>
            <a:rect l="l" t="t" r="r" b="b"/>
            <a:pathLst>
              <a:path w="26" h="37">
                <a:moveTo>
                  <a:pt x="22" y="1"/>
                </a:moveTo>
                <a:cubicBezTo>
                  <a:pt x="17" y="5"/>
                  <a:pt x="14" y="11"/>
                  <a:pt x="11" y="15"/>
                </a:cubicBezTo>
                <a:cubicBezTo>
                  <a:pt x="7" y="21"/>
                  <a:pt x="3" y="27"/>
                  <a:pt x="1" y="33"/>
                </a:cubicBezTo>
                <a:cubicBezTo>
                  <a:pt x="0" y="35"/>
                  <a:pt x="3" y="37"/>
                  <a:pt x="4" y="35"/>
                </a:cubicBezTo>
                <a:cubicBezTo>
                  <a:pt x="8" y="29"/>
                  <a:pt x="12" y="24"/>
                  <a:pt x="16" y="19"/>
                </a:cubicBezTo>
                <a:cubicBezTo>
                  <a:pt x="19" y="14"/>
                  <a:pt x="24" y="9"/>
                  <a:pt x="25" y="3"/>
                </a:cubicBezTo>
                <a:cubicBezTo>
                  <a:pt x="26" y="1"/>
                  <a:pt x="23" y="0"/>
                  <a:pt x="22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4" name="CustomShape 86"/>
          <p:cNvSpPr/>
          <p:nvPr/>
        </p:nvSpPr>
        <p:spPr>
          <a:xfrm>
            <a:off x="11265093" y="224337"/>
            <a:ext cx="46074" cy="179257"/>
          </a:xfrm>
          <a:custGeom>
            <a:avLst/>
            <a:gdLst/>
            <a:ahLst/>
            <a:cxnLst/>
            <a:rect l="l" t="t" r="r" b="b"/>
            <a:pathLst>
              <a:path w="11" h="42">
                <a:moveTo>
                  <a:pt x="3" y="22"/>
                </a:moveTo>
                <a:cubicBezTo>
                  <a:pt x="3" y="28"/>
                  <a:pt x="3" y="34"/>
                  <a:pt x="5" y="40"/>
                </a:cubicBezTo>
                <a:cubicBezTo>
                  <a:pt x="5" y="42"/>
                  <a:pt x="7" y="42"/>
                  <a:pt x="8" y="40"/>
                </a:cubicBezTo>
                <a:cubicBezTo>
                  <a:pt x="11" y="29"/>
                  <a:pt x="9" y="13"/>
                  <a:pt x="4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9"/>
                  <a:pt x="3" y="16"/>
                  <a:pt x="3" y="22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5" name="CustomShape 87"/>
          <p:cNvSpPr/>
          <p:nvPr/>
        </p:nvSpPr>
        <p:spPr>
          <a:xfrm>
            <a:off x="10865185" y="398915"/>
            <a:ext cx="110866" cy="127063"/>
          </a:xfrm>
          <a:custGeom>
            <a:avLst/>
            <a:gdLst/>
            <a:ahLst/>
            <a:cxnLst/>
            <a:rect l="l" t="t" r="r" b="b"/>
            <a:pathLst>
              <a:path w="26" h="30">
                <a:moveTo>
                  <a:pt x="22" y="29"/>
                </a:moveTo>
                <a:cubicBezTo>
                  <a:pt x="24" y="30"/>
                  <a:pt x="26" y="28"/>
                  <a:pt x="25" y="26"/>
                </a:cubicBezTo>
                <a:cubicBezTo>
                  <a:pt x="20" y="17"/>
                  <a:pt x="12" y="9"/>
                  <a:pt x="5" y="2"/>
                </a:cubicBezTo>
                <a:cubicBezTo>
                  <a:pt x="3" y="0"/>
                  <a:pt x="0" y="3"/>
                  <a:pt x="2" y="5"/>
                </a:cubicBezTo>
                <a:cubicBezTo>
                  <a:pt x="8" y="13"/>
                  <a:pt x="14" y="23"/>
                  <a:pt x="22" y="29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6" name="CustomShape 88"/>
          <p:cNvSpPr/>
          <p:nvPr/>
        </p:nvSpPr>
        <p:spPr>
          <a:xfrm>
            <a:off x="10717244" y="751309"/>
            <a:ext cx="195455" cy="84229"/>
          </a:xfrm>
          <a:custGeom>
            <a:avLst/>
            <a:gdLst/>
            <a:ahLst/>
            <a:cxnLst/>
            <a:rect l="l" t="t" r="r" b="b"/>
            <a:pathLst>
              <a:path w="46" h="20">
                <a:moveTo>
                  <a:pt x="44" y="16"/>
                </a:moveTo>
                <a:cubicBezTo>
                  <a:pt x="32" y="7"/>
                  <a:pt x="17" y="4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14" y="10"/>
                  <a:pt x="28" y="16"/>
                  <a:pt x="42" y="19"/>
                </a:cubicBezTo>
                <a:cubicBezTo>
                  <a:pt x="45" y="20"/>
                  <a:pt x="46" y="17"/>
                  <a:pt x="44" y="16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7" name="CustomShape 89"/>
          <p:cNvSpPr/>
          <p:nvPr/>
        </p:nvSpPr>
        <p:spPr>
          <a:xfrm>
            <a:off x="10798234" y="1022714"/>
            <a:ext cx="182496" cy="127063"/>
          </a:xfrm>
          <a:custGeom>
            <a:avLst/>
            <a:gdLst/>
            <a:ahLst/>
            <a:cxnLst/>
            <a:rect l="l" t="t" r="r" b="b"/>
            <a:pathLst>
              <a:path w="43" h="30">
                <a:moveTo>
                  <a:pt x="41" y="0"/>
                </a:moveTo>
                <a:cubicBezTo>
                  <a:pt x="25" y="2"/>
                  <a:pt x="12" y="15"/>
                  <a:pt x="2" y="25"/>
                </a:cubicBezTo>
                <a:cubicBezTo>
                  <a:pt x="0" y="27"/>
                  <a:pt x="2" y="30"/>
                  <a:pt x="4" y="28"/>
                </a:cubicBezTo>
                <a:cubicBezTo>
                  <a:pt x="10" y="24"/>
                  <a:pt x="16" y="20"/>
                  <a:pt x="22" y="15"/>
                </a:cubicBezTo>
                <a:cubicBezTo>
                  <a:pt x="29" y="11"/>
                  <a:pt x="35" y="8"/>
                  <a:pt x="42" y="4"/>
                </a:cubicBezTo>
                <a:cubicBezTo>
                  <a:pt x="43" y="3"/>
                  <a:pt x="43" y="0"/>
                  <a:pt x="41" y="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8" name="CustomShape 90"/>
          <p:cNvSpPr/>
          <p:nvPr/>
        </p:nvSpPr>
        <p:spPr>
          <a:xfrm>
            <a:off x="11044442" y="1260642"/>
            <a:ext cx="119144" cy="139662"/>
          </a:xfrm>
          <a:custGeom>
            <a:avLst/>
            <a:gdLst/>
            <a:ahLst/>
            <a:cxnLst/>
            <a:rect l="l" t="t" r="r" b="b"/>
            <a:pathLst>
              <a:path w="28" h="33">
                <a:moveTo>
                  <a:pt x="24" y="1"/>
                </a:moveTo>
                <a:cubicBezTo>
                  <a:pt x="15" y="8"/>
                  <a:pt x="9" y="19"/>
                  <a:pt x="2" y="27"/>
                </a:cubicBezTo>
                <a:cubicBezTo>
                  <a:pt x="0" y="30"/>
                  <a:pt x="3" y="33"/>
                  <a:pt x="5" y="31"/>
                </a:cubicBezTo>
                <a:cubicBezTo>
                  <a:pt x="13" y="23"/>
                  <a:pt x="22" y="14"/>
                  <a:pt x="27" y="4"/>
                </a:cubicBezTo>
                <a:cubicBezTo>
                  <a:pt x="28" y="2"/>
                  <a:pt x="26" y="0"/>
                  <a:pt x="24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9" name="CustomShape 91"/>
          <p:cNvSpPr/>
          <p:nvPr/>
        </p:nvSpPr>
        <p:spPr>
          <a:xfrm>
            <a:off x="11036523" y="2516159"/>
            <a:ext cx="660154" cy="611200"/>
          </a:xfrm>
          <a:custGeom>
            <a:avLst/>
            <a:gdLst/>
            <a:ahLst/>
            <a:cxnLst/>
            <a:rect l="l" t="t" r="r" b="b"/>
            <a:pathLst>
              <a:path w="123" h="141">
                <a:moveTo>
                  <a:pt x="107" y="7"/>
                </a:moveTo>
                <a:cubicBezTo>
                  <a:pt x="82" y="0"/>
                  <a:pt x="71" y="35"/>
                  <a:pt x="58" y="54"/>
                </a:cubicBezTo>
                <a:cubicBezTo>
                  <a:pt x="54" y="60"/>
                  <a:pt x="54" y="60"/>
                  <a:pt x="54" y="60"/>
                </a:cubicBezTo>
                <a:cubicBezTo>
                  <a:pt x="52" y="55"/>
                  <a:pt x="52" y="55"/>
                  <a:pt x="52" y="55"/>
                </a:cubicBezTo>
                <a:cubicBezTo>
                  <a:pt x="47" y="46"/>
                  <a:pt x="42" y="36"/>
                  <a:pt x="38" y="27"/>
                </a:cubicBezTo>
                <a:cubicBezTo>
                  <a:pt x="37" y="23"/>
                  <a:pt x="35" y="18"/>
                  <a:pt x="32" y="15"/>
                </a:cubicBezTo>
                <a:cubicBezTo>
                  <a:pt x="22" y="9"/>
                  <a:pt x="15" y="10"/>
                  <a:pt x="11" y="19"/>
                </a:cubicBezTo>
                <a:cubicBezTo>
                  <a:pt x="9" y="25"/>
                  <a:pt x="9" y="32"/>
                  <a:pt x="10" y="38"/>
                </a:cubicBezTo>
                <a:cubicBezTo>
                  <a:pt x="14" y="50"/>
                  <a:pt x="21" y="61"/>
                  <a:pt x="27" y="72"/>
                </a:cubicBezTo>
                <a:cubicBezTo>
                  <a:pt x="28" y="73"/>
                  <a:pt x="29" y="75"/>
                  <a:pt x="30" y="77"/>
                </a:cubicBezTo>
                <a:cubicBezTo>
                  <a:pt x="33" y="82"/>
                  <a:pt x="33" y="82"/>
                  <a:pt x="33" y="82"/>
                </a:cubicBezTo>
                <a:cubicBezTo>
                  <a:pt x="29" y="87"/>
                  <a:pt x="29" y="87"/>
                  <a:pt x="29" y="87"/>
                </a:cubicBezTo>
                <a:cubicBezTo>
                  <a:pt x="26" y="90"/>
                  <a:pt x="23" y="94"/>
                  <a:pt x="20" y="98"/>
                </a:cubicBezTo>
                <a:cubicBezTo>
                  <a:pt x="17" y="103"/>
                  <a:pt x="0" y="136"/>
                  <a:pt x="15" y="136"/>
                </a:cubicBezTo>
                <a:cubicBezTo>
                  <a:pt x="26" y="136"/>
                  <a:pt x="37" y="127"/>
                  <a:pt x="43" y="119"/>
                </a:cubicBezTo>
                <a:cubicBezTo>
                  <a:pt x="48" y="111"/>
                  <a:pt x="53" y="104"/>
                  <a:pt x="58" y="97"/>
                </a:cubicBezTo>
                <a:cubicBezTo>
                  <a:pt x="62" y="91"/>
                  <a:pt x="62" y="91"/>
                  <a:pt x="62" y="91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8" y="108"/>
                  <a:pt x="70" y="116"/>
                  <a:pt x="76" y="122"/>
                </a:cubicBezTo>
                <a:cubicBezTo>
                  <a:pt x="84" y="131"/>
                  <a:pt x="99" y="141"/>
                  <a:pt x="105" y="124"/>
                </a:cubicBezTo>
                <a:cubicBezTo>
                  <a:pt x="111" y="103"/>
                  <a:pt x="97" y="91"/>
                  <a:pt x="88" y="76"/>
                </a:cubicBezTo>
                <a:cubicBezTo>
                  <a:pt x="85" y="71"/>
                  <a:pt x="85" y="71"/>
                  <a:pt x="85" y="71"/>
                </a:cubicBezTo>
                <a:cubicBezTo>
                  <a:pt x="88" y="65"/>
                  <a:pt x="88" y="65"/>
                  <a:pt x="88" y="65"/>
                </a:cubicBezTo>
                <a:cubicBezTo>
                  <a:pt x="101" y="45"/>
                  <a:pt x="123" y="11"/>
                  <a:pt x="107" y="7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0" name="CustomShape 92"/>
          <p:cNvSpPr/>
          <p:nvPr/>
        </p:nvSpPr>
        <p:spPr>
          <a:xfrm>
            <a:off x="11053801" y="2612986"/>
            <a:ext cx="574845" cy="512933"/>
          </a:xfrm>
          <a:custGeom>
            <a:avLst/>
            <a:gdLst/>
            <a:ahLst/>
            <a:cxnLst/>
            <a:rect l="l" t="t" r="r" b="b"/>
            <a:pathLst>
              <a:path w="107" h="118">
                <a:moveTo>
                  <a:pt x="95" y="96"/>
                </a:moveTo>
                <a:cubicBezTo>
                  <a:pt x="79" y="102"/>
                  <a:pt x="68" y="77"/>
                  <a:pt x="63" y="64"/>
                </a:cubicBezTo>
                <a:cubicBezTo>
                  <a:pt x="55" y="72"/>
                  <a:pt x="37" y="93"/>
                  <a:pt x="33" y="84"/>
                </a:cubicBezTo>
                <a:cubicBezTo>
                  <a:pt x="28" y="73"/>
                  <a:pt x="35" y="60"/>
                  <a:pt x="42" y="52"/>
                </a:cubicBezTo>
                <a:cubicBezTo>
                  <a:pt x="25" y="39"/>
                  <a:pt x="13" y="21"/>
                  <a:pt x="10" y="0"/>
                </a:cubicBezTo>
                <a:cubicBezTo>
                  <a:pt x="9" y="5"/>
                  <a:pt x="9" y="10"/>
                  <a:pt x="10" y="15"/>
                </a:cubicBezTo>
                <a:cubicBezTo>
                  <a:pt x="14" y="27"/>
                  <a:pt x="21" y="38"/>
                  <a:pt x="27" y="49"/>
                </a:cubicBezTo>
                <a:cubicBezTo>
                  <a:pt x="28" y="50"/>
                  <a:pt x="29" y="52"/>
                  <a:pt x="30" y="54"/>
                </a:cubicBezTo>
                <a:cubicBezTo>
                  <a:pt x="33" y="59"/>
                  <a:pt x="33" y="59"/>
                  <a:pt x="33" y="59"/>
                </a:cubicBezTo>
                <a:cubicBezTo>
                  <a:pt x="29" y="64"/>
                  <a:pt x="29" y="64"/>
                  <a:pt x="29" y="64"/>
                </a:cubicBezTo>
                <a:cubicBezTo>
                  <a:pt x="26" y="67"/>
                  <a:pt x="23" y="71"/>
                  <a:pt x="20" y="75"/>
                </a:cubicBezTo>
                <a:cubicBezTo>
                  <a:pt x="17" y="80"/>
                  <a:pt x="0" y="113"/>
                  <a:pt x="15" y="113"/>
                </a:cubicBezTo>
                <a:cubicBezTo>
                  <a:pt x="26" y="113"/>
                  <a:pt x="37" y="104"/>
                  <a:pt x="43" y="96"/>
                </a:cubicBezTo>
                <a:cubicBezTo>
                  <a:pt x="48" y="88"/>
                  <a:pt x="53" y="81"/>
                  <a:pt x="58" y="74"/>
                </a:cubicBezTo>
                <a:cubicBezTo>
                  <a:pt x="62" y="68"/>
                  <a:pt x="62" y="68"/>
                  <a:pt x="62" y="68"/>
                </a:cubicBezTo>
                <a:cubicBezTo>
                  <a:pt x="65" y="77"/>
                  <a:pt x="65" y="77"/>
                  <a:pt x="65" y="77"/>
                </a:cubicBezTo>
                <a:cubicBezTo>
                  <a:pt x="68" y="85"/>
                  <a:pt x="70" y="93"/>
                  <a:pt x="76" y="99"/>
                </a:cubicBezTo>
                <a:cubicBezTo>
                  <a:pt x="84" y="108"/>
                  <a:pt x="99" y="118"/>
                  <a:pt x="105" y="101"/>
                </a:cubicBezTo>
                <a:cubicBezTo>
                  <a:pt x="107" y="94"/>
                  <a:pt x="107" y="88"/>
                  <a:pt x="105" y="83"/>
                </a:cubicBezTo>
                <a:cubicBezTo>
                  <a:pt x="104" y="89"/>
                  <a:pt x="101" y="94"/>
                  <a:pt x="95" y="96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1" name="CustomShape 93"/>
          <p:cNvSpPr/>
          <p:nvPr/>
        </p:nvSpPr>
        <p:spPr>
          <a:xfrm>
            <a:off x="11782345" y="2686057"/>
            <a:ext cx="193655" cy="103307"/>
          </a:xfrm>
          <a:custGeom>
            <a:avLst/>
            <a:gdLst/>
            <a:ahLst/>
            <a:cxnLst/>
            <a:rect l="l" t="t" r="r" b="b"/>
            <a:pathLst>
              <a:path w="36" h="24">
                <a:moveTo>
                  <a:pt x="21" y="3"/>
                </a:moveTo>
                <a:cubicBezTo>
                  <a:pt x="14" y="4"/>
                  <a:pt x="8" y="6"/>
                  <a:pt x="1" y="8"/>
                </a:cubicBezTo>
                <a:cubicBezTo>
                  <a:pt x="0" y="12"/>
                  <a:pt x="0" y="16"/>
                  <a:pt x="2" y="21"/>
                </a:cubicBezTo>
                <a:cubicBezTo>
                  <a:pt x="2" y="22"/>
                  <a:pt x="2" y="23"/>
                  <a:pt x="3" y="24"/>
                </a:cubicBezTo>
                <a:cubicBezTo>
                  <a:pt x="13" y="20"/>
                  <a:pt x="25" y="16"/>
                  <a:pt x="36" y="14"/>
                </a:cubicBezTo>
                <a:cubicBezTo>
                  <a:pt x="36" y="13"/>
                  <a:pt x="36" y="11"/>
                  <a:pt x="35" y="9"/>
                </a:cubicBezTo>
                <a:cubicBezTo>
                  <a:pt x="35" y="6"/>
                  <a:pt x="33" y="3"/>
                  <a:pt x="32" y="0"/>
                </a:cubicBezTo>
                <a:cubicBezTo>
                  <a:pt x="28" y="1"/>
                  <a:pt x="24" y="2"/>
                  <a:pt x="21" y="3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2" name="CustomShape 94"/>
          <p:cNvSpPr/>
          <p:nvPr/>
        </p:nvSpPr>
        <p:spPr>
          <a:xfrm>
            <a:off x="12036473" y="2537036"/>
            <a:ext cx="364992" cy="334756"/>
          </a:xfrm>
          <a:custGeom>
            <a:avLst/>
            <a:gdLst/>
            <a:ahLst/>
            <a:cxnLst/>
            <a:rect l="l" t="t" r="r" b="b"/>
            <a:pathLst>
              <a:path w="68" h="77">
                <a:moveTo>
                  <a:pt x="56" y="2"/>
                </a:moveTo>
                <a:cubicBezTo>
                  <a:pt x="47" y="0"/>
                  <a:pt x="42" y="7"/>
                  <a:pt x="37" y="14"/>
                </a:cubicBezTo>
                <a:cubicBezTo>
                  <a:pt x="35" y="18"/>
                  <a:pt x="35" y="18"/>
                  <a:pt x="35" y="18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2"/>
                  <a:pt x="27" y="10"/>
                  <a:pt x="25" y="8"/>
                </a:cubicBezTo>
                <a:cubicBezTo>
                  <a:pt x="18" y="0"/>
                  <a:pt x="9" y="4"/>
                  <a:pt x="5" y="13"/>
                </a:cubicBezTo>
                <a:cubicBezTo>
                  <a:pt x="3" y="21"/>
                  <a:pt x="10" y="28"/>
                  <a:pt x="17" y="34"/>
                </a:cubicBezTo>
                <a:cubicBezTo>
                  <a:pt x="21" y="37"/>
                  <a:pt x="21" y="37"/>
                  <a:pt x="21" y="37"/>
                </a:cubicBezTo>
                <a:cubicBezTo>
                  <a:pt x="19" y="39"/>
                  <a:pt x="19" y="39"/>
                  <a:pt x="19" y="39"/>
                </a:cubicBezTo>
                <a:cubicBezTo>
                  <a:pt x="12" y="50"/>
                  <a:pt x="0" y="68"/>
                  <a:pt x="12" y="72"/>
                </a:cubicBezTo>
                <a:cubicBezTo>
                  <a:pt x="26" y="76"/>
                  <a:pt x="30" y="66"/>
                  <a:pt x="35" y="57"/>
                </a:cubicBezTo>
                <a:cubicBezTo>
                  <a:pt x="38" y="52"/>
                  <a:pt x="38" y="52"/>
                  <a:pt x="38" y="52"/>
                </a:cubicBezTo>
                <a:cubicBezTo>
                  <a:pt x="41" y="56"/>
                  <a:pt x="41" y="56"/>
                  <a:pt x="41" y="56"/>
                </a:cubicBezTo>
                <a:cubicBezTo>
                  <a:pt x="49" y="64"/>
                  <a:pt x="61" y="77"/>
                  <a:pt x="65" y="63"/>
                </a:cubicBezTo>
                <a:cubicBezTo>
                  <a:pt x="68" y="52"/>
                  <a:pt x="61" y="46"/>
                  <a:pt x="54" y="39"/>
                </a:cubicBezTo>
                <a:cubicBezTo>
                  <a:pt x="50" y="35"/>
                  <a:pt x="50" y="35"/>
                  <a:pt x="50" y="35"/>
                </a:cubicBezTo>
                <a:cubicBezTo>
                  <a:pt x="53" y="32"/>
                  <a:pt x="53" y="32"/>
                  <a:pt x="53" y="32"/>
                </a:cubicBezTo>
                <a:cubicBezTo>
                  <a:pt x="57" y="28"/>
                  <a:pt x="61" y="25"/>
                  <a:pt x="64" y="20"/>
                </a:cubicBezTo>
                <a:cubicBezTo>
                  <a:pt x="66" y="18"/>
                  <a:pt x="68" y="14"/>
                  <a:pt x="67" y="11"/>
                </a:cubicBezTo>
                <a:cubicBezTo>
                  <a:pt x="66" y="6"/>
                  <a:pt x="60" y="4"/>
                  <a:pt x="56" y="2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3" name="CustomShape 95"/>
          <p:cNvSpPr/>
          <p:nvPr/>
        </p:nvSpPr>
        <p:spPr>
          <a:xfrm>
            <a:off x="12037912" y="2597149"/>
            <a:ext cx="354194" cy="273204"/>
          </a:xfrm>
          <a:custGeom>
            <a:avLst/>
            <a:gdLst/>
            <a:ahLst/>
            <a:cxnLst/>
            <a:rect l="l" t="t" r="r" b="b"/>
            <a:pathLst>
              <a:path w="66" h="63">
                <a:moveTo>
                  <a:pt x="62" y="43"/>
                </a:moveTo>
                <a:cubicBezTo>
                  <a:pt x="57" y="43"/>
                  <a:pt x="54" y="43"/>
                  <a:pt x="50" y="41"/>
                </a:cubicBezTo>
                <a:cubicBezTo>
                  <a:pt x="46" y="40"/>
                  <a:pt x="39" y="32"/>
                  <a:pt x="37" y="34"/>
                </a:cubicBezTo>
                <a:cubicBezTo>
                  <a:pt x="32" y="38"/>
                  <a:pt x="27" y="42"/>
                  <a:pt x="22" y="36"/>
                </a:cubicBezTo>
                <a:cubicBezTo>
                  <a:pt x="18" y="31"/>
                  <a:pt x="24" y="21"/>
                  <a:pt x="27" y="15"/>
                </a:cubicBezTo>
                <a:cubicBezTo>
                  <a:pt x="19" y="12"/>
                  <a:pt x="10" y="9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7"/>
                  <a:pt x="10" y="14"/>
                  <a:pt x="17" y="20"/>
                </a:cubicBezTo>
                <a:cubicBezTo>
                  <a:pt x="21" y="23"/>
                  <a:pt x="21" y="23"/>
                  <a:pt x="21" y="23"/>
                </a:cubicBezTo>
                <a:cubicBezTo>
                  <a:pt x="19" y="25"/>
                  <a:pt x="19" y="25"/>
                  <a:pt x="19" y="25"/>
                </a:cubicBezTo>
                <a:cubicBezTo>
                  <a:pt x="12" y="36"/>
                  <a:pt x="0" y="54"/>
                  <a:pt x="12" y="58"/>
                </a:cubicBezTo>
                <a:cubicBezTo>
                  <a:pt x="26" y="62"/>
                  <a:pt x="30" y="52"/>
                  <a:pt x="35" y="43"/>
                </a:cubicBezTo>
                <a:cubicBezTo>
                  <a:pt x="38" y="38"/>
                  <a:pt x="38" y="38"/>
                  <a:pt x="38" y="38"/>
                </a:cubicBezTo>
                <a:cubicBezTo>
                  <a:pt x="41" y="42"/>
                  <a:pt x="41" y="42"/>
                  <a:pt x="41" y="42"/>
                </a:cubicBezTo>
                <a:cubicBezTo>
                  <a:pt x="49" y="50"/>
                  <a:pt x="61" y="63"/>
                  <a:pt x="65" y="49"/>
                </a:cubicBezTo>
                <a:cubicBezTo>
                  <a:pt x="66" y="46"/>
                  <a:pt x="66" y="44"/>
                  <a:pt x="66" y="42"/>
                </a:cubicBezTo>
                <a:cubicBezTo>
                  <a:pt x="65" y="42"/>
                  <a:pt x="63" y="43"/>
                  <a:pt x="62" y="43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4" name="CustomShape 96"/>
          <p:cNvSpPr/>
          <p:nvPr/>
        </p:nvSpPr>
        <p:spPr>
          <a:xfrm>
            <a:off x="11634765" y="2341582"/>
            <a:ext cx="269965" cy="250887"/>
          </a:xfrm>
          <a:custGeom>
            <a:avLst/>
            <a:gdLst/>
            <a:ahLst/>
            <a:cxnLst/>
            <a:rect l="l" t="t" r="r" b="b"/>
            <a:pathLst>
              <a:path w="50" h="58">
                <a:moveTo>
                  <a:pt x="9" y="50"/>
                </a:moveTo>
                <a:cubicBezTo>
                  <a:pt x="8" y="56"/>
                  <a:pt x="25" y="58"/>
                  <a:pt x="28" y="58"/>
                </a:cubicBezTo>
                <a:cubicBezTo>
                  <a:pt x="35" y="58"/>
                  <a:pt x="41" y="57"/>
                  <a:pt x="47" y="57"/>
                </a:cubicBezTo>
                <a:cubicBezTo>
                  <a:pt x="47" y="52"/>
                  <a:pt x="49" y="46"/>
                  <a:pt x="50" y="41"/>
                </a:cubicBezTo>
                <a:cubicBezTo>
                  <a:pt x="46" y="42"/>
                  <a:pt x="43" y="42"/>
                  <a:pt x="40" y="43"/>
                </a:cubicBezTo>
                <a:cubicBezTo>
                  <a:pt x="36" y="44"/>
                  <a:pt x="31" y="46"/>
                  <a:pt x="27" y="47"/>
                </a:cubicBezTo>
                <a:cubicBezTo>
                  <a:pt x="24" y="47"/>
                  <a:pt x="22" y="44"/>
                  <a:pt x="25" y="42"/>
                </a:cubicBezTo>
                <a:cubicBezTo>
                  <a:pt x="26" y="41"/>
                  <a:pt x="27" y="40"/>
                  <a:pt x="29" y="39"/>
                </a:cubicBezTo>
                <a:cubicBezTo>
                  <a:pt x="34" y="35"/>
                  <a:pt x="38" y="30"/>
                  <a:pt x="40" y="23"/>
                </a:cubicBezTo>
                <a:cubicBezTo>
                  <a:pt x="41" y="19"/>
                  <a:pt x="42" y="14"/>
                  <a:pt x="41" y="10"/>
                </a:cubicBezTo>
                <a:cubicBezTo>
                  <a:pt x="39" y="4"/>
                  <a:pt x="31" y="1"/>
                  <a:pt x="25" y="1"/>
                </a:cubicBezTo>
                <a:cubicBezTo>
                  <a:pt x="18" y="0"/>
                  <a:pt x="10" y="2"/>
                  <a:pt x="5" y="7"/>
                </a:cubicBezTo>
                <a:cubicBezTo>
                  <a:pt x="0" y="12"/>
                  <a:pt x="1" y="16"/>
                  <a:pt x="3" y="22"/>
                </a:cubicBezTo>
                <a:cubicBezTo>
                  <a:pt x="6" y="17"/>
                  <a:pt x="10" y="12"/>
                  <a:pt x="16" y="12"/>
                </a:cubicBezTo>
                <a:cubicBezTo>
                  <a:pt x="23" y="12"/>
                  <a:pt x="24" y="18"/>
                  <a:pt x="23" y="24"/>
                </a:cubicBezTo>
                <a:cubicBezTo>
                  <a:pt x="22" y="30"/>
                  <a:pt x="20" y="35"/>
                  <a:pt x="17" y="39"/>
                </a:cubicBezTo>
                <a:cubicBezTo>
                  <a:pt x="14" y="42"/>
                  <a:pt x="10" y="46"/>
                  <a:pt x="9" y="5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5" name="CustomShape 97"/>
          <p:cNvSpPr/>
          <p:nvPr/>
        </p:nvSpPr>
        <p:spPr>
          <a:xfrm>
            <a:off x="11679399" y="2516159"/>
            <a:ext cx="225331" cy="73070"/>
          </a:xfrm>
          <a:custGeom>
            <a:avLst/>
            <a:gdLst/>
            <a:ahLst/>
            <a:cxnLst/>
            <a:rect l="l" t="t" r="r" b="b"/>
            <a:pathLst>
              <a:path w="42" h="17">
                <a:moveTo>
                  <a:pt x="11" y="6"/>
                </a:moveTo>
                <a:cubicBezTo>
                  <a:pt x="9" y="5"/>
                  <a:pt x="7" y="3"/>
                  <a:pt x="6" y="1"/>
                </a:cubicBezTo>
                <a:cubicBezTo>
                  <a:pt x="4" y="3"/>
                  <a:pt x="2" y="6"/>
                  <a:pt x="1" y="9"/>
                </a:cubicBezTo>
                <a:cubicBezTo>
                  <a:pt x="0" y="15"/>
                  <a:pt x="17" y="17"/>
                  <a:pt x="20" y="17"/>
                </a:cubicBezTo>
                <a:cubicBezTo>
                  <a:pt x="27" y="17"/>
                  <a:pt x="33" y="16"/>
                  <a:pt x="39" y="16"/>
                </a:cubicBezTo>
                <a:cubicBezTo>
                  <a:pt x="39" y="11"/>
                  <a:pt x="41" y="5"/>
                  <a:pt x="42" y="0"/>
                </a:cubicBezTo>
                <a:cubicBezTo>
                  <a:pt x="32" y="6"/>
                  <a:pt x="21" y="11"/>
                  <a:pt x="11" y="6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6" name="CustomShape 98"/>
          <p:cNvSpPr/>
          <p:nvPr/>
        </p:nvSpPr>
        <p:spPr>
          <a:xfrm>
            <a:off x="11779466" y="2851275"/>
            <a:ext cx="193655" cy="100067"/>
          </a:xfrm>
          <a:custGeom>
            <a:avLst/>
            <a:gdLst/>
            <a:ahLst/>
            <a:cxnLst/>
            <a:rect l="l" t="t" r="r" b="b"/>
            <a:pathLst>
              <a:path w="36" h="23">
                <a:moveTo>
                  <a:pt x="21" y="2"/>
                </a:moveTo>
                <a:cubicBezTo>
                  <a:pt x="14" y="4"/>
                  <a:pt x="7" y="6"/>
                  <a:pt x="1" y="7"/>
                </a:cubicBezTo>
                <a:cubicBezTo>
                  <a:pt x="0" y="11"/>
                  <a:pt x="0" y="16"/>
                  <a:pt x="1" y="20"/>
                </a:cubicBezTo>
                <a:cubicBezTo>
                  <a:pt x="2" y="21"/>
                  <a:pt x="2" y="22"/>
                  <a:pt x="3" y="23"/>
                </a:cubicBezTo>
                <a:cubicBezTo>
                  <a:pt x="13" y="19"/>
                  <a:pt x="24" y="16"/>
                  <a:pt x="36" y="14"/>
                </a:cubicBezTo>
                <a:cubicBezTo>
                  <a:pt x="36" y="12"/>
                  <a:pt x="36" y="11"/>
                  <a:pt x="35" y="9"/>
                </a:cubicBezTo>
                <a:cubicBezTo>
                  <a:pt x="35" y="6"/>
                  <a:pt x="33" y="3"/>
                  <a:pt x="32" y="0"/>
                </a:cubicBezTo>
                <a:cubicBezTo>
                  <a:pt x="28" y="1"/>
                  <a:pt x="24" y="1"/>
                  <a:pt x="21" y="2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7" name="CustomShape 99"/>
          <p:cNvSpPr/>
          <p:nvPr/>
        </p:nvSpPr>
        <p:spPr>
          <a:xfrm>
            <a:off x="12430261" y="2452807"/>
            <a:ext cx="364992" cy="334756"/>
          </a:xfrm>
          <a:custGeom>
            <a:avLst/>
            <a:gdLst/>
            <a:ahLst/>
            <a:cxnLst/>
            <a:rect l="l" t="t" r="r" b="b"/>
            <a:pathLst>
              <a:path w="68" h="77">
                <a:moveTo>
                  <a:pt x="55" y="3"/>
                </a:moveTo>
                <a:cubicBezTo>
                  <a:pt x="47" y="1"/>
                  <a:pt x="42" y="7"/>
                  <a:pt x="37" y="14"/>
                </a:cubicBezTo>
                <a:cubicBezTo>
                  <a:pt x="34" y="19"/>
                  <a:pt x="34" y="19"/>
                  <a:pt x="34" y="19"/>
                </a:cubicBezTo>
                <a:cubicBezTo>
                  <a:pt x="31" y="15"/>
                  <a:pt x="31" y="15"/>
                  <a:pt x="31" y="15"/>
                </a:cubicBezTo>
                <a:cubicBezTo>
                  <a:pt x="29" y="13"/>
                  <a:pt x="27" y="10"/>
                  <a:pt x="25" y="8"/>
                </a:cubicBezTo>
                <a:cubicBezTo>
                  <a:pt x="17" y="0"/>
                  <a:pt x="8" y="5"/>
                  <a:pt x="5" y="14"/>
                </a:cubicBezTo>
                <a:cubicBezTo>
                  <a:pt x="2" y="22"/>
                  <a:pt x="10" y="28"/>
                  <a:pt x="17" y="34"/>
                </a:cubicBezTo>
                <a:cubicBezTo>
                  <a:pt x="20" y="37"/>
                  <a:pt x="20" y="37"/>
                  <a:pt x="20" y="37"/>
                </a:cubicBezTo>
                <a:cubicBezTo>
                  <a:pt x="19" y="40"/>
                  <a:pt x="19" y="40"/>
                  <a:pt x="19" y="40"/>
                </a:cubicBezTo>
                <a:cubicBezTo>
                  <a:pt x="11" y="50"/>
                  <a:pt x="0" y="69"/>
                  <a:pt x="12" y="72"/>
                </a:cubicBezTo>
                <a:cubicBezTo>
                  <a:pt x="25" y="76"/>
                  <a:pt x="30" y="67"/>
                  <a:pt x="35" y="57"/>
                </a:cubicBezTo>
                <a:cubicBezTo>
                  <a:pt x="37" y="53"/>
                  <a:pt x="37" y="53"/>
                  <a:pt x="37" y="53"/>
                </a:cubicBezTo>
                <a:cubicBezTo>
                  <a:pt x="41" y="56"/>
                  <a:pt x="41" y="56"/>
                  <a:pt x="41" y="56"/>
                </a:cubicBezTo>
                <a:cubicBezTo>
                  <a:pt x="49" y="65"/>
                  <a:pt x="61" y="77"/>
                  <a:pt x="65" y="63"/>
                </a:cubicBezTo>
                <a:cubicBezTo>
                  <a:pt x="68" y="52"/>
                  <a:pt x="60" y="46"/>
                  <a:pt x="53" y="40"/>
                </a:cubicBezTo>
                <a:cubicBezTo>
                  <a:pt x="49" y="36"/>
                  <a:pt x="49" y="36"/>
                  <a:pt x="49" y="36"/>
                </a:cubicBezTo>
                <a:cubicBezTo>
                  <a:pt x="52" y="33"/>
                  <a:pt x="52" y="33"/>
                  <a:pt x="52" y="33"/>
                </a:cubicBezTo>
                <a:cubicBezTo>
                  <a:pt x="56" y="29"/>
                  <a:pt x="60" y="25"/>
                  <a:pt x="63" y="21"/>
                </a:cubicBezTo>
                <a:cubicBezTo>
                  <a:pt x="65" y="18"/>
                  <a:pt x="68" y="15"/>
                  <a:pt x="67" y="11"/>
                </a:cubicBezTo>
                <a:cubicBezTo>
                  <a:pt x="66" y="6"/>
                  <a:pt x="60" y="4"/>
                  <a:pt x="55" y="3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8" name="CustomShape 100"/>
          <p:cNvSpPr/>
          <p:nvPr/>
        </p:nvSpPr>
        <p:spPr>
          <a:xfrm>
            <a:off x="12431701" y="2490962"/>
            <a:ext cx="355634" cy="295162"/>
          </a:xfrm>
          <a:custGeom>
            <a:avLst/>
            <a:gdLst/>
            <a:ahLst/>
            <a:cxnLst/>
            <a:rect l="l" t="t" r="r" b="b"/>
            <a:pathLst>
              <a:path w="66" h="68">
                <a:moveTo>
                  <a:pt x="56" y="43"/>
                </a:moveTo>
                <a:cubicBezTo>
                  <a:pt x="53" y="43"/>
                  <a:pt x="49" y="42"/>
                  <a:pt x="46" y="40"/>
                </a:cubicBezTo>
                <a:cubicBezTo>
                  <a:pt x="40" y="36"/>
                  <a:pt x="42" y="37"/>
                  <a:pt x="37" y="41"/>
                </a:cubicBezTo>
                <a:cubicBezTo>
                  <a:pt x="33" y="43"/>
                  <a:pt x="27" y="44"/>
                  <a:pt x="25" y="39"/>
                </a:cubicBezTo>
                <a:cubicBezTo>
                  <a:pt x="24" y="33"/>
                  <a:pt x="26" y="28"/>
                  <a:pt x="29" y="24"/>
                </a:cubicBezTo>
                <a:cubicBezTo>
                  <a:pt x="21" y="21"/>
                  <a:pt x="13" y="17"/>
                  <a:pt x="9" y="7"/>
                </a:cubicBezTo>
                <a:cubicBezTo>
                  <a:pt x="9" y="5"/>
                  <a:pt x="8" y="2"/>
                  <a:pt x="8" y="0"/>
                </a:cubicBezTo>
                <a:cubicBezTo>
                  <a:pt x="6" y="1"/>
                  <a:pt x="6" y="3"/>
                  <a:pt x="5" y="5"/>
                </a:cubicBezTo>
                <a:cubicBezTo>
                  <a:pt x="2" y="13"/>
                  <a:pt x="10" y="19"/>
                  <a:pt x="17" y="25"/>
                </a:cubicBezTo>
                <a:cubicBezTo>
                  <a:pt x="20" y="28"/>
                  <a:pt x="20" y="28"/>
                  <a:pt x="20" y="28"/>
                </a:cubicBezTo>
                <a:cubicBezTo>
                  <a:pt x="19" y="31"/>
                  <a:pt x="19" y="31"/>
                  <a:pt x="19" y="31"/>
                </a:cubicBezTo>
                <a:cubicBezTo>
                  <a:pt x="11" y="41"/>
                  <a:pt x="0" y="60"/>
                  <a:pt x="12" y="63"/>
                </a:cubicBezTo>
                <a:cubicBezTo>
                  <a:pt x="25" y="67"/>
                  <a:pt x="30" y="58"/>
                  <a:pt x="35" y="48"/>
                </a:cubicBezTo>
                <a:cubicBezTo>
                  <a:pt x="37" y="44"/>
                  <a:pt x="37" y="44"/>
                  <a:pt x="37" y="44"/>
                </a:cubicBezTo>
                <a:cubicBezTo>
                  <a:pt x="41" y="47"/>
                  <a:pt x="41" y="47"/>
                  <a:pt x="41" y="47"/>
                </a:cubicBezTo>
                <a:cubicBezTo>
                  <a:pt x="49" y="56"/>
                  <a:pt x="61" y="68"/>
                  <a:pt x="65" y="54"/>
                </a:cubicBezTo>
                <a:cubicBezTo>
                  <a:pt x="66" y="49"/>
                  <a:pt x="65" y="45"/>
                  <a:pt x="64" y="42"/>
                </a:cubicBezTo>
                <a:cubicBezTo>
                  <a:pt x="62" y="43"/>
                  <a:pt x="59" y="44"/>
                  <a:pt x="56" y="43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9" name="CustomShape 101"/>
          <p:cNvSpPr/>
          <p:nvPr/>
        </p:nvSpPr>
        <p:spPr>
          <a:xfrm>
            <a:off x="12428461" y="2664100"/>
            <a:ext cx="52553" cy="45714"/>
          </a:xfrm>
          <a:custGeom>
            <a:avLst/>
            <a:gdLst/>
            <a:ahLst/>
            <a:cxnLst/>
            <a:rect l="l" t="t" r="r" b="b"/>
            <a:pathLst>
              <a:path w="10" h="10">
                <a:moveTo>
                  <a:pt x="5" y="1"/>
                </a:moveTo>
                <a:cubicBezTo>
                  <a:pt x="3" y="2"/>
                  <a:pt x="1" y="3"/>
                  <a:pt x="1" y="6"/>
                </a:cubicBezTo>
                <a:cubicBezTo>
                  <a:pt x="0" y="9"/>
                  <a:pt x="2" y="10"/>
                  <a:pt x="5" y="9"/>
                </a:cubicBezTo>
                <a:cubicBezTo>
                  <a:pt x="7" y="8"/>
                  <a:pt x="9" y="6"/>
                  <a:pt x="10" y="4"/>
                </a:cubicBezTo>
                <a:cubicBezTo>
                  <a:pt x="10" y="3"/>
                  <a:pt x="10" y="2"/>
                  <a:pt x="9" y="1"/>
                </a:cubicBezTo>
                <a:cubicBezTo>
                  <a:pt x="7" y="0"/>
                  <a:pt x="6" y="1"/>
                  <a:pt x="5" y="1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0" name="CustomShape 102"/>
          <p:cNvSpPr/>
          <p:nvPr/>
        </p:nvSpPr>
        <p:spPr>
          <a:xfrm>
            <a:off x="11023924" y="2490962"/>
            <a:ext cx="706228" cy="683911"/>
          </a:xfrm>
          <a:custGeom>
            <a:avLst/>
            <a:gdLst/>
            <a:ahLst/>
            <a:cxnLst/>
            <a:rect l="l" t="t" r="r" b="b"/>
            <a:pathLst>
              <a:path w="132" h="158">
                <a:moveTo>
                  <a:pt x="113" y="8"/>
                </a:moveTo>
                <a:cubicBezTo>
                  <a:pt x="100" y="0"/>
                  <a:pt x="86" y="9"/>
                  <a:pt x="79" y="19"/>
                </a:cubicBezTo>
                <a:cubicBezTo>
                  <a:pt x="70" y="29"/>
                  <a:pt x="62" y="42"/>
                  <a:pt x="56" y="54"/>
                </a:cubicBezTo>
                <a:cubicBezTo>
                  <a:pt x="54" y="49"/>
                  <a:pt x="51" y="44"/>
                  <a:pt x="49" y="40"/>
                </a:cubicBezTo>
                <a:cubicBezTo>
                  <a:pt x="45" y="32"/>
                  <a:pt x="43" y="24"/>
                  <a:pt x="38" y="17"/>
                </a:cubicBezTo>
                <a:cubicBezTo>
                  <a:pt x="29" y="7"/>
                  <a:pt x="14" y="10"/>
                  <a:pt x="7" y="20"/>
                </a:cubicBezTo>
                <a:cubicBezTo>
                  <a:pt x="0" y="31"/>
                  <a:pt x="5" y="47"/>
                  <a:pt x="10" y="58"/>
                </a:cubicBezTo>
                <a:cubicBezTo>
                  <a:pt x="14" y="67"/>
                  <a:pt x="19" y="75"/>
                  <a:pt x="25" y="84"/>
                </a:cubicBezTo>
                <a:cubicBezTo>
                  <a:pt x="25" y="85"/>
                  <a:pt x="26" y="86"/>
                  <a:pt x="27" y="87"/>
                </a:cubicBezTo>
                <a:cubicBezTo>
                  <a:pt x="19" y="95"/>
                  <a:pt x="13" y="104"/>
                  <a:pt x="8" y="113"/>
                </a:cubicBezTo>
                <a:cubicBezTo>
                  <a:pt x="4" y="121"/>
                  <a:pt x="0" y="141"/>
                  <a:pt x="10" y="147"/>
                </a:cubicBezTo>
                <a:cubicBezTo>
                  <a:pt x="28" y="158"/>
                  <a:pt x="48" y="133"/>
                  <a:pt x="62" y="111"/>
                </a:cubicBezTo>
                <a:cubicBezTo>
                  <a:pt x="66" y="121"/>
                  <a:pt x="70" y="130"/>
                  <a:pt x="78" y="138"/>
                </a:cubicBezTo>
                <a:cubicBezTo>
                  <a:pt x="85" y="145"/>
                  <a:pt x="96" y="149"/>
                  <a:pt x="104" y="143"/>
                </a:cubicBezTo>
                <a:cubicBezTo>
                  <a:pt x="115" y="136"/>
                  <a:pt x="116" y="119"/>
                  <a:pt x="113" y="108"/>
                </a:cubicBezTo>
                <a:cubicBezTo>
                  <a:pt x="109" y="97"/>
                  <a:pt x="101" y="86"/>
                  <a:pt x="93" y="76"/>
                </a:cubicBezTo>
                <a:cubicBezTo>
                  <a:pt x="108" y="56"/>
                  <a:pt x="132" y="21"/>
                  <a:pt x="113" y="8"/>
                </a:cubicBezTo>
                <a:close/>
                <a:moveTo>
                  <a:pt x="89" y="82"/>
                </a:moveTo>
                <a:cubicBezTo>
                  <a:pt x="98" y="97"/>
                  <a:pt x="112" y="109"/>
                  <a:pt x="106" y="130"/>
                </a:cubicBezTo>
                <a:cubicBezTo>
                  <a:pt x="100" y="147"/>
                  <a:pt x="85" y="137"/>
                  <a:pt x="77" y="128"/>
                </a:cubicBezTo>
                <a:cubicBezTo>
                  <a:pt x="71" y="122"/>
                  <a:pt x="69" y="114"/>
                  <a:pt x="66" y="106"/>
                </a:cubicBezTo>
                <a:cubicBezTo>
                  <a:pt x="63" y="97"/>
                  <a:pt x="63" y="97"/>
                  <a:pt x="63" y="97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4" y="110"/>
                  <a:pt x="49" y="117"/>
                  <a:pt x="44" y="125"/>
                </a:cubicBezTo>
                <a:cubicBezTo>
                  <a:pt x="38" y="133"/>
                  <a:pt x="27" y="142"/>
                  <a:pt x="16" y="142"/>
                </a:cubicBezTo>
                <a:cubicBezTo>
                  <a:pt x="1" y="142"/>
                  <a:pt x="18" y="109"/>
                  <a:pt x="21" y="104"/>
                </a:cubicBezTo>
                <a:cubicBezTo>
                  <a:pt x="24" y="100"/>
                  <a:pt x="27" y="96"/>
                  <a:pt x="30" y="93"/>
                </a:cubicBezTo>
                <a:cubicBezTo>
                  <a:pt x="34" y="88"/>
                  <a:pt x="34" y="88"/>
                  <a:pt x="34" y="88"/>
                </a:cubicBezTo>
                <a:cubicBezTo>
                  <a:pt x="31" y="83"/>
                  <a:pt x="31" y="83"/>
                  <a:pt x="31" y="83"/>
                </a:cubicBezTo>
                <a:cubicBezTo>
                  <a:pt x="30" y="81"/>
                  <a:pt x="29" y="79"/>
                  <a:pt x="28" y="78"/>
                </a:cubicBezTo>
                <a:cubicBezTo>
                  <a:pt x="22" y="67"/>
                  <a:pt x="15" y="56"/>
                  <a:pt x="11" y="44"/>
                </a:cubicBezTo>
                <a:cubicBezTo>
                  <a:pt x="10" y="38"/>
                  <a:pt x="10" y="31"/>
                  <a:pt x="12" y="25"/>
                </a:cubicBezTo>
                <a:cubicBezTo>
                  <a:pt x="16" y="16"/>
                  <a:pt x="23" y="15"/>
                  <a:pt x="33" y="21"/>
                </a:cubicBezTo>
                <a:cubicBezTo>
                  <a:pt x="36" y="24"/>
                  <a:pt x="38" y="29"/>
                  <a:pt x="39" y="33"/>
                </a:cubicBezTo>
                <a:cubicBezTo>
                  <a:pt x="43" y="42"/>
                  <a:pt x="48" y="52"/>
                  <a:pt x="53" y="61"/>
                </a:cubicBezTo>
                <a:cubicBezTo>
                  <a:pt x="55" y="66"/>
                  <a:pt x="55" y="66"/>
                  <a:pt x="55" y="66"/>
                </a:cubicBezTo>
                <a:cubicBezTo>
                  <a:pt x="59" y="60"/>
                  <a:pt x="59" y="60"/>
                  <a:pt x="59" y="60"/>
                </a:cubicBezTo>
                <a:cubicBezTo>
                  <a:pt x="72" y="41"/>
                  <a:pt x="83" y="6"/>
                  <a:pt x="108" y="13"/>
                </a:cubicBezTo>
                <a:cubicBezTo>
                  <a:pt x="124" y="17"/>
                  <a:pt x="102" y="51"/>
                  <a:pt x="89" y="71"/>
                </a:cubicBezTo>
                <a:cubicBezTo>
                  <a:pt x="86" y="77"/>
                  <a:pt x="86" y="77"/>
                  <a:pt x="86" y="77"/>
                </a:cubicBezTo>
                <a:lnTo>
                  <a:pt x="89" y="82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1" name="CustomShape 103"/>
          <p:cNvSpPr/>
          <p:nvPr/>
        </p:nvSpPr>
        <p:spPr>
          <a:xfrm>
            <a:off x="11744550" y="2655821"/>
            <a:ext cx="253767" cy="165218"/>
          </a:xfrm>
          <a:custGeom>
            <a:avLst/>
            <a:gdLst/>
            <a:ahLst/>
            <a:cxnLst/>
            <a:rect l="l" t="t" r="r" b="b"/>
            <a:pathLst>
              <a:path w="47" h="38">
                <a:moveTo>
                  <a:pt x="44" y="6"/>
                </a:moveTo>
                <a:cubicBezTo>
                  <a:pt x="40" y="0"/>
                  <a:pt x="40" y="0"/>
                  <a:pt x="40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26" y="3"/>
                  <a:pt x="17" y="5"/>
                  <a:pt x="9" y="8"/>
                </a:cubicBezTo>
                <a:cubicBezTo>
                  <a:pt x="2" y="11"/>
                  <a:pt x="2" y="11"/>
                  <a:pt x="2" y="11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22"/>
                  <a:pt x="1" y="28"/>
                  <a:pt x="3" y="33"/>
                </a:cubicBezTo>
                <a:cubicBezTo>
                  <a:pt x="5" y="38"/>
                  <a:pt x="5" y="38"/>
                  <a:pt x="5" y="38"/>
                </a:cubicBezTo>
                <a:cubicBezTo>
                  <a:pt x="12" y="36"/>
                  <a:pt x="12" y="36"/>
                  <a:pt x="12" y="36"/>
                </a:cubicBezTo>
                <a:cubicBezTo>
                  <a:pt x="18" y="35"/>
                  <a:pt x="23" y="33"/>
                  <a:pt x="29" y="32"/>
                </a:cubicBezTo>
                <a:cubicBezTo>
                  <a:pt x="32" y="31"/>
                  <a:pt x="35" y="30"/>
                  <a:pt x="39" y="30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15"/>
                  <a:pt x="46" y="10"/>
                  <a:pt x="44" y="6"/>
                </a:cubicBezTo>
                <a:close/>
                <a:moveTo>
                  <a:pt x="42" y="21"/>
                </a:moveTo>
                <a:cubicBezTo>
                  <a:pt x="31" y="23"/>
                  <a:pt x="19" y="27"/>
                  <a:pt x="9" y="31"/>
                </a:cubicBezTo>
                <a:cubicBezTo>
                  <a:pt x="8" y="30"/>
                  <a:pt x="8" y="29"/>
                  <a:pt x="8" y="28"/>
                </a:cubicBezTo>
                <a:cubicBezTo>
                  <a:pt x="6" y="23"/>
                  <a:pt x="6" y="19"/>
                  <a:pt x="7" y="15"/>
                </a:cubicBezTo>
                <a:cubicBezTo>
                  <a:pt x="14" y="13"/>
                  <a:pt x="20" y="11"/>
                  <a:pt x="27" y="10"/>
                </a:cubicBezTo>
                <a:cubicBezTo>
                  <a:pt x="30" y="9"/>
                  <a:pt x="34" y="8"/>
                  <a:pt x="38" y="7"/>
                </a:cubicBezTo>
                <a:cubicBezTo>
                  <a:pt x="39" y="10"/>
                  <a:pt x="41" y="13"/>
                  <a:pt x="41" y="16"/>
                </a:cubicBezTo>
                <a:cubicBezTo>
                  <a:pt x="42" y="18"/>
                  <a:pt x="42" y="20"/>
                  <a:pt x="4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2" name="CustomShape 104"/>
          <p:cNvSpPr/>
          <p:nvPr/>
        </p:nvSpPr>
        <p:spPr>
          <a:xfrm>
            <a:off x="11739511" y="2821039"/>
            <a:ext cx="254127" cy="165218"/>
          </a:xfrm>
          <a:custGeom>
            <a:avLst/>
            <a:gdLst/>
            <a:ahLst/>
            <a:cxnLst/>
            <a:rect l="l" t="t" r="r" b="b"/>
            <a:pathLst>
              <a:path w="47" h="38">
                <a:moveTo>
                  <a:pt x="44" y="5"/>
                </a:moveTo>
                <a:cubicBezTo>
                  <a:pt x="40" y="0"/>
                  <a:pt x="40" y="0"/>
                  <a:pt x="40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26" y="2"/>
                  <a:pt x="17" y="5"/>
                  <a:pt x="9" y="8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21"/>
                  <a:pt x="1" y="27"/>
                  <a:pt x="3" y="33"/>
                </a:cubicBezTo>
                <a:cubicBezTo>
                  <a:pt x="5" y="38"/>
                  <a:pt x="5" y="38"/>
                  <a:pt x="5" y="38"/>
                </a:cubicBezTo>
                <a:cubicBezTo>
                  <a:pt x="12" y="36"/>
                  <a:pt x="12" y="36"/>
                  <a:pt x="12" y="36"/>
                </a:cubicBezTo>
                <a:cubicBezTo>
                  <a:pt x="17" y="34"/>
                  <a:pt x="23" y="33"/>
                  <a:pt x="29" y="31"/>
                </a:cubicBezTo>
                <a:cubicBezTo>
                  <a:pt x="32" y="30"/>
                  <a:pt x="35" y="30"/>
                  <a:pt x="39" y="29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0"/>
                  <a:pt x="47" y="19"/>
                  <a:pt x="47" y="19"/>
                </a:cubicBezTo>
                <a:cubicBezTo>
                  <a:pt x="47" y="14"/>
                  <a:pt x="46" y="10"/>
                  <a:pt x="44" y="5"/>
                </a:cubicBezTo>
                <a:close/>
                <a:moveTo>
                  <a:pt x="42" y="21"/>
                </a:moveTo>
                <a:cubicBezTo>
                  <a:pt x="30" y="23"/>
                  <a:pt x="19" y="26"/>
                  <a:pt x="9" y="30"/>
                </a:cubicBezTo>
                <a:cubicBezTo>
                  <a:pt x="8" y="29"/>
                  <a:pt x="8" y="28"/>
                  <a:pt x="7" y="27"/>
                </a:cubicBezTo>
                <a:cubicBezTo>
                  <a:pt x="6" y="23"/>
                  <a:pt x="6" y="18"/>
                  <a:pt x="7" y="14"/>
                </a:cubicBezTo>
                <a:cubicBezTo>
                  <a:pt x="13" y="13"/>
                  <a:pt x="20" y="11"/>
                  <a:pt x="27" y="9"/>
                </a:cubicBezTo>
                <a:cubicBezTo>
                  <a:pt x="30" y="8"/>
                  <a:pt x="34" y="8"/>
                  <a:pt x="38" y="7"/>
                </a:cubicBezTo>
                <a:cubicBezTo>
                  <a:pt x="39" y="10"/>
                  <a:pt x="41" y="13"/>
                  <a:pt x="41" y="16"/>
                </a:cubicBezTo>
                <a:cubicBezTo>
                  <a:pt x="42" y="18"/>
                  <a:pt x="42" y="19"/>
                  <a:pt x="4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3" name="CustomShape 105"/>
          <p:cNvSpPr/>
          <p:nvPr/>
        </p:nvSpPr>
        <p:spPr>
          <a:xfrm>
            <a:off x="11595170" y="2313145"/>
            <a:ext cx="339796" cy="311000"/>
          </a:xfrm>
          <a:custGeom>
            <a:avLst/>
            <a:gdLst/>
            <a:ahLst/>
            <a:cxnLst/>
            <a:rect l="l" t="t" r="r" b="b"/>
            <a:pathLst>
              <a:path w="63" h="72">
                <a:moveTo>
                  <a:pt x="59" y="41"/>
                </a:moveTo>
                <a:cubicBezTo>
                  <a:pt x="56" y="41"/>
                  <a:pt x="52" y="42"/>
                  <a:pt x="48" y="43"/>
                </a:cubicBezTo>
                <a:cubicBezTo>
                  <a:pt x="52" y="35"/>
                  <a:pt x="55" y="25"/>
                  <a:pt x="53" y="18"/>
                </a:cubicBezTo>
                <a:cubicBezTo>
                  <a:pt x="52" y="8"/>
                  <a:pt x="42" y="3"/>
                  <a:pt x="33" y="2"/>
                </a:cubicBezTo>
                <a:cubicBezTo>
                  <a:pt x="24" y="0"/>
                  <a:pt x="13" y="3"/>
                  <a:pt x="6" y="10"/>
                </a:cubicBezTo>
                <a:cubicBezTo>
                  <a:pt x="0" y="16"/>
                  <a:pt x="0" y="28"/>
                  <a:pt x="6" y="34"/>
                </a:cubicBezTo>
                <a:cubicBezTo>
                  <a:pt x="6" y="35"/>
                  <a:pt x="7" y="36"/>
                  <a:pt x="8" y="36"/>
                </a:cubicBezTo>
                <a:cubicBezTo>
                  <a:pt x="9" y="36"/>
                  <a:pt x="10" y="35"/>
                  <a:pt x="10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12" y="30"/>
                  <a:pt x="15" y="27"/>
                  <a:pt x="20" y="25"/>
                </a:cubicBezTo>
                <a:cubicBezTo>
                  <a:pt x="28" y="21"/>
                  <a:pt x="22" y="36"/>
                  <a:pt x="21" y="38"/>
                </a:cubicBezTo>
                <a:cubicBezTo>
                  <a:pt x="17" y="44"/>
                  <a:pt x="11" y="49"/>
                  <a:pt x="10" y="56"/>
                </a:cubicBezTo>
                <a:cubicBezTo>
                  <a:pt x="9" y="62"/>
                  <a:pt x="13" y="65"/>
                  <a:pt x="18" y="67"/>
                </a:cubicBezTo>
                <a:cubicBezTo>
                  <a:pt x="30" y="72"/>
                  <a:pt x="42" y="70"/>
                  <a:pt x="55" y="69"/>
                </a:cubicBezTo>
                <a:cubicBezTo>
                  <a:pt x="57" y="69"/>
                  <a:pt x="58" y="67"/>
                  <a:pt x="58" y="66"/>
                </a:cubicBezTo>
                <a:cubicBezTo>
                  <a:pt x="61" y="60"/>
                  <a:pt x="62" y="51"/>
                  <a:pt x="63" y="44"/>
                </a:cubicBezTo>
                <a:cubicBezTo>
                  <a:pt x="63" y="42"/>
                  <a:pt x="61" y="40"/>
                  <a:pt x="59" y="41"/>
                </a:cubicBezTo>
                <a:close/>
                <a:moveTo>
                  <a:pt x="53" y="64"/>
                </a:moveTo>
                <a:cubicBezTo>
                  <a:pt x="47" y="64"/>
                  <a:pt x="41" y="65"/>
                  <a:pt x="34" y="65"/>
                </a:cubicBezTo>
                <a:cubicBezTo>
                  <a:pt x="31" y="65"/>
                  <a:pt x="14" y="63"/>
                  <a:pt x="15" y="57"/>
                </a:cubicBezTo>
                <a:cubicBezTo>
                  <a:pt x="16" y="53"/>
                  <a:pt x="20" y="49"/>
                  <a:pt x="23" y="46"/>
                </a:cubicBezTo>
                <a:cubicBezTo>
                  <a:pt x="26" y="42"/>
                  <a:pt x="28" y="37"/>
                  <a:pt x="29" y="31"/>
                </a:cubicBezTo>
                <a:cubicBezTo>
                  <a:pt x="30" y="25"/>
                  <a:pt x="29" y="19"/>
                  <a:pt x="22" y="19"/>
                </a:cubicBezTo>
                <a:cubicBezTo>
                  <a:pt x="16" y="19"/>
                  <a:pt x="12" y="24"/>
                  <a:pt x="9" y="29"/>
                </a:cubicBezTo>
                <a:cubicBezTo>
                  <a:pt x="7" y="23"/>
                  <a:pt x="6" y="19"/>
                  <a:pt x="11" y="14"/>
                </a:cubicBezTo>
                <a:cubicBezTo>
                  <a:pt x="16" y="9"/>
                  <a:pt x="24" y="7"/>
                  <a:pt x="31" y="8"/>
                </a:cubicBezTo>
                <a:cubicBezTo>
                  <a:pt x="37" y="8"/>
                  <a:pt x="45" y="11"/>
                  <a:pt x="47" y="17"/>
                </a:cubicBezTo>
                <a:cubicBezTo>
                  <a:pt x="48" y="21"/>
                  <a:pt x="47" y="26"/>
                  <a:pt x="46" y="30"/>
                </a:cubicBezTo>
                <a:cubicBezTo>
                  <a:pt x="44" y="37"/>
                  <a:pt x="40" y="42"/>
                  <a:pt x="35" y="46"/>
                </a:cubicBezTo>
                <a:cubicBezTo>
                  <a:pt x="33" y="47"/>
                  <a:pt x="32" y="48"/>
                  <a:pt x="31" y="49"/>
                </a:cubicBezTo>
                <a:cubicBezTo>
                  <a:pt x="28" y="51"/>
                  <a:pt x="30" y="54"/>
                  <a:pt x="33" y="54"/>
                </a:cubicBezTo>
                <a:cubicBezTo>
                  <a:pt x="37" y="53"/>
                  <a:pt x="42" y="51"/>
                  <a:pt x="46" y="50"/>
                </a:cubicBezTo>
                <a:cubicBezTo>
                  <a:pt x="49" y="49"/>
                  <a:pt x="52" y="49"/>
                  <a:pt x="56" y="48"/>
                </a:cubicBezTo>
                <a:cubicBezTo>
                  <a:pt x="55" y="53"/>
                  <a:pt x="53" y="59"/>
                  <a:pt x="53" y="6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4" name="CustomShape 106"/>
          <p:cNvSpPr/>
          <p:nvPr/>
        </p:nvSpPr>
        <p:spPr>
          <a:xfrm>
            <a:off x="11988959" y="2503561"/>
            <a:ext cx="466499" cy="398468"/>
          </a:xfrm>
          <a:custGeom>
            <a:avLst/>
            <a:gdLst/>
            <a:ahLst/>
            <a:cxnLst/>
            <a:rect l="l" t="t" r="r" b="b"/>
            <a:pathLst>
              <a:path w="87" h="92">
                <a:moveTo>
                  <a:pt x="72" y="8"/>
                </a:moveTo>
                <a:cubicBezTo>
                  <a:pt x="58" y="0"/>
                  <a:pt x="48" y="7"/>
                  <a:pt x="40" y="18"/>
                </a:cubicBezTo>
                <a:cubicBezTo>
                  <a:pt x="31" y="8"/>
                  <a:pt x="22" y="0"/>
                  <a:pt x="10" y="13"/>
                </a:cubicBezTo>
                <a:cubicBezTo>
                  <a:pt x="0" y="26"/>
                  <a:pt x="10" y="36"/>
                  <a:pt x="21" y="44"/>
                </a:cubicBezTo>
                <a:cubicBezTo>
                  <a:pt x="12" y="55"/>
                  <a:pt x="1" y="76"/>
                  <a:pt x="13" y="83"/>
                </a:cubicBezTo>
                <a:cubicBezTo>
                  <a:pt x="28" y="92"/>
                  <a:pt x="38" y="81"/>
                  <a:pt x="45" y="69"/>
                </a:cubicBezTo>
                <a:cubicBezTo>
                  <a:pt x="53" y="78"/>
                  <a:pt x="65" y="89"/>
                  <a:pt x="74" y="77"/>
                </a:cubicBezTo>
                <a:cubicBezTo>
                  <a:pt x="80" y="71"/>
                  <a:pt x="79" y="60"/>
                  <a:pt x="74" y="54"/>
                </a:cubicBezTo>
                <a:cubicBezTo>
                  <a:pt x="72" y="50"/>
                  <a:pt x="68" y="47"/>
                  <a:pt x="64" y="44"/>
                </a:cubicBezTo>
                <a:cubicBezTo>
                  <a:pt x="76" y="34"/>
                  <a:pt x="87" y="18"/>
                  <a:pt x="72" y="8"/>
                </a:cubicBezTo>
                <a:close/>
                <a:moveTo>
                  <a:pt x="70" y="28"/>
                </a:moveTo>
                <a:cubicBezTo>
                  <a:pt x="67" y="33"/>
                  <a:pt x="63" y="36"/>
                  <a:pt x="59" y="40"/>
                </a:cubicBezTo>
                <a:cubicBezTo>
                  <a:pt x="56" y="43"/>
                  <a:pt x="56" y="43"/>
                  <a:pt x="56" y="43"/>
                </a:cubicBezTo>
                <a:cubicBezTo>
                  <a:pt x="60" y="47"/>
                  <a:pt x="60" y="47"/>
                  <a:pt x="60" y="47"/>
                </a:cubicBezTo>
                <a:cubicBezTo>
                  <a:pt x="67" y="54"/>
                  <a:pt x="74" y="60"/>
                  <a:pt x="71" y="71"/>
                </a:cubicBezTo>
                <a:cubicBezTo>
                  <a:pt x="67" y="85"/>
                  <a:pt x="55" y="72"/>
                  <a:pt x="47" y="64"/>
                </a:cubicBezTo>
                <a:cubicBezTo>
                  <a:pt x="44" y="60"/>
                  <a:pt x="44" y="60"/>
                  <a:pt x="44" y="60"/>
                </a:cubicBezTo>
                <a:cubicBezTo>
                  <a:pt x="41" y="65"/>
                  <a:pt x="41" y="65"/>
                  <a:pt x="41" y="65"/>
                </a:cubicBezTo>
                <a:cubicBezTo>
                  <a:pt x="36" y="74"/>
                  <a:pt x="32" y="84"/>
                  <a:pt x="18" y="80"/>
                </a:cubicBezTo>
                <a:cubicBezTo>
                  <a:pt x="6" y="76"/>
                  <a:pt x="18" y="58"/>
                  <a:pt x="25" y="47"/>
                </a:cubicBezTo>
                <a:cubicBezTo>
                  <a:pt x="27" y="45"/>
                  <a:pt x="27" y="45"/>
                  <a:pt x="27" y="45"/>
                </a:cubicBezTo>
                <a:cubicBezTo>
                  <a:pt x="23" y="42"/>
                  <a:pt x="23" y="42"/>
                  <a:pt x="23" y="42"/>
                </a:cubicBezTo>
                <a:cubicBezTo>
                  <a:pt x="16" y="36"/>
                  <a:pt x="9" y="29"/>
                  <a:pt x="11" y="21"/>
                </a:cubicBezTo>
                <a:cubicBezTo>
                  <a:pt x="15" y="12"/>
                  <a:pt x="24" y="8"/>
                  <a:pt x="31" y="16"/>
                </a:cubicBezTo>
                <a:cubicBezTo>
                  <a:pt x="33" y="18"/>
                  <a:pt x="35" y="20"/>
                  <a:pt x="37" y="22"/>
                </a:cubicBezTo>
                <a:cubicBezTo>
                  <a:pt x="41" y="26"/>
                  <a:pt x="41" y="26"/>
                  <a:pt x="41" y="26"/>
                </a:cubicBezTo>
                <a:cubicBezTo>
                  <a:pt x="43" y="22"/>
                  <a:pt x="43" y="22"/>
                  <a:pt x="43" y="22"/>
                </a:cubicBezTo>
                <a:cubicBezTo>
                  <a:pt x="48" y="15"/>
                  <a:pt x="53" y="8"/>
                  <a:pt x="62" y="10"/>
                </a:cubicBezTo>
                <a:cubicBezTo>
                  <a:pt x="66" y="12"/>
                  <a:pt x="72" y="14"/>
                  <a:pt x="73" y="19"/>
                </a:cubicBezTo>
                <a:cubicBezTo>
                  <a:pt x="74" y="22"/>
                  <a:pt x="72" y="26"/>
                  <a:pt x="70" y="2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5" name="CustomShape 107"/>
          <p:cNvSpPr/>
          <p:nvPr/>
        </p:nvSpPr>
        <p:spPr>
          <a:xfrm>
            <a:off x="12382387" y="2417892"/>
            <a:ext cx="468299" cy="398468"/>
          </a:xfrm>
          <a:custGeom>
            <a:avLst/>
            <a:gdLst/>
            <a:ahLst/>
            <a:cxnLst/>
            <a:rect l="l" t="t" r="r" b="b"/>
            <a:pathLst>
              <a:path w="87" h="92">
                <a:moveTo>
                  <a:pt x="71" y="9"/>
                </a:moveTo>
                <a:cubicBezTo>
                  <a:pt x="58" y="1"/>
                  <a:pt x="47" y="8"/>
                  <a:pt x="40" y="18"/>
                </a:cubicBezTo>
                <a:cubicBezTo>
                  <a:pt x="31" y="9"/>
                  <a:pt x="21" y="0"/>
                  <a:pt x="10" y="14"/>
                </a:cubicBezTo>
                <a:cubicBezTo>
                  <a:pt x="0" y="26"/>
                  <a:pt x="10" y="37"/>
                  <a:pt x="20" y="45"/>
                </a:cubicBezTo>
                <a:cubicBezTo>
                  <a:pt x="12" y="56"/>
                  <a:pt x="1" y="76"/>
                  <a:pt x="13" y="83"/>
                </a:cubicBezTo>
                <a:cubicBezTo>
                  <a:pt x="28" y="92"/>
                  <a:pt x="37" y="82"/>
                  <a:pt x="44" y="69"/>
                </a:cubicBezTo>
                <a:cubicBezTo>
                  <a:pt x="53" y="79"/>
                  <a:pt x="64" y="90"/>
                  <a:pt x="74" y="78"/>
                </a:cubicBezTo>
                <a:cubicBezTo>
                  <a:pt x="79" y="71"/>
                  <a:pt x="78" y="61"/>
                  <a:pt x="74" y="54"/>
                </a:cubicBezTo>
                <a:cubicBezTo>
                  <a:pt x="71" y="50"/>
                  <a:pt x="67" y="47"/>
                  <a:pt x="64" y="44"/>
                </a:cubicBezTo>
                <a:cubicBezTo>
                  <a:pt x="75" y="34"/>
                  <a:pt x="87" y="18"/>
                  <a:pt x="71" y="9"/>
                </a:cubicBezTo>
                <a:close/>
                <a:moveTo>
                  <a:pt x="69" y="29"/>
                </a:moveTo>
                <a:cubicBezTo>
                  <a:pt x="66" y="33"/>
                  <a:pt x="62" y="37"/>
                  <a:pt x="58" y="41"/>
                </a:cubicBezTo>
                <a:cubicBezTo>
                  <a:pt x="55" y="44"/>
                  <a:pt x="55" y="44"/>
                  <a:pt x="55" y="44"/>
                </a:cubicBezTo>
                <a:cubicBezTo>
                  <a:pt x="59" y="48"/>
                  <a:pt x="59" y="48"/>
                  <a:pt x="59" y="48"/>
                </a:cubicBezTo>
                <a:cubicBezTo>
                  <a:pt x="66" y="54"/>
                  <a:pt x="74" y="60"/>
                  <a:pt x="71" y="71"/>
                </a:cubicBezTo>
                <a:cubicBezTo>
                  <a:pt x="67" y="85"/>
                  <a:pt x="55" y="73"/>
                  <a:pt x="47" y="64"/>
                </a:cubicBezTo>
                <a:cubicBezTo>
                  <a:pt x="43" y="61"/>
                  <a:pt x="43" y="61"/>
                  <a:pt x="43" y="61"/>
                </a:cubicBezTo>
                <a:cubicBezTo>
                  <a:pt x="41" y="65"/>
                  <a:pt x="41" y="65"/>
                  <a:pt x="41" y="65"/>
                </a:cubicBezTo>
                <a:cubicBezTo>
                  <a:pt x="36" y="75"/>
                  <a:pt x="31" y="84"/>
                  <a:pt x="18" y="80"/>
                </a:cubicBezTo>
                <a:cubicBezTo>
                  <a:pt x="6" y="77"/>
                  <a:pt x="17" y="58"/>
                  <a:pt x="25" y="48"/>
                </a:cubicBezTo>
                <a:cubicBezTo>
                  <a:pt x="26" y="45"/>
                  <a:pt x="26" y="45"/>
                  <a:pt x="26" y="45"/>
                </a:cubicBezTo>
                <a:cubicBezTo>
                  <a:pt x="23" y="42"/>
                  <a:pt x="23" y="42"/>
                  <a:pt x="23" y="42"/>
                </a:cubicBezTo>
                <a:cubicBezTo>
                  <a:pt x="16" y="36"/>
                  <a:pt x="8" y="30"/>
                  <a:pt x="11" y="22"/>
                </a:cubicBezTo>
                <a:cubicBezTo>
                  <a:pt x="14" y="13"/>
                  <a:pt x="23" y="8"/>
                  <a:pt x="31" y="16"/>
                </a:cubicBezTo>
                <a:cubicBezTo>
                  <a:pt x="33" y="18"/>
                  <a:pt x="35" y="21"/>
                  <a:pt x="37" y="23"/>
                </a:cubicBezTo>
                <a:cubicBezTo>
                  <a:pt x="40" y="27"/>
                  <a:pt x="40" y="27"/>
                  <a:pt x="40" y="27"/>
                </a:cubicBezTo>
                <a:cubicBezTo>
                  <a:pt x="43" y="22"/>
                  <a:pt x="43" y="22"/>
                  <a:pt x="43" y="22"/>
                </a:cubicBezTo>
                <a:cubicBezTo>
                  <a:pt x="48" y="15"/>
                  <a:pt x="53" y="9"/>
                  <a:pt x="61" y="11"/>
                </a:cubicBezTo>
                <a:cubicBezTo>
                  <a:pt x="66" y="12"/>
                  <a:pt x="72" y="14"/>
                  <a:pt x="73" y="19"/>
                </a:cubicBezTo>
                <a:cubicBezTo>
                  <a:pt x="74" y="23"/>
                  <a:pt x="71" y="26"/>
                  <a:pt x="69" y="2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6" name="CustomShape 108"/>
          <p:cNvSpPr/>
          <p:nvPr/>
        </p:nvSpPr>
        <p:spPr>
          <a:xfrm>
            <a:off x="12400025" y="2638543"/>
            <a:ext cx="102947" cy="92148"/>
          </a:xfrm>
          <a:custGeom>
            <a:avLst/>
            <a:gdLst/>
            <a:ahLst/>
            <a:cxnLst/>
            <a:rect l="l" t="t" r="r" b="b"/>
            <a:pathLst>
              <a:path w="19" h="21">
                <a:moveTo>
                  <a:pt x="8" y="3"/>
                </a:moveTo>
                <a:cubicBezTo>
                  <a:pt x="6" y="3"/>
                  <a:pt x="5" y="4"/>
                  <a:pt x="3" y="5"/>
                </a:cubicBezTo>
                <a:cubicBezTo>
                  <a:pt x="1" y="7"/>
                  <a:pt x="0" y="10"/>
                  <a:pt x="0" y="13"/>
                </a:cubicBezTo>
                <a:cubicBezTo>
                  <a:pt x="0" y="16"/>
                  <a:pt x="1" y="18"/>
                  <a:pt x="4" y="20"/>
                </a:cubicBezTo>
                <a:cubicBezTo>
                  <a:pt x="6" y="21"/>
                  <a:pt x="8" y="21"/>
                  <a:pt x="11" y="20"/>
                </a:cubicBezTo>
                <a:cubicBezTo>
                  <a:pt x="15" y="18"/>
                  <a:pt x="19" y="14"/>
                  <a:pt x="19" y="9"/>
                </a:cubicBezTo>
                <a:cubicBezTo>
                  <a:pt x="19" y="4"/>
                  <a:pt x="12" y="0"/>
                  <a:pt x="8" y="3"/>
                </a:cubicBezTo>
                <a:close/>
                <a:moveTo>
                  <a:pt x="14" y="10"/>
                </a:moveTo>
                <a:cubicBezTo>
                  <a:pt x="13" y="12"/>
                  <a:pt x="11" y="14"/>
                  <a:pt x="9" y="15"/>
                </a:cubicBezTo>
                <a:cubicBezTo>
                  <a:pt x="6" y="16"/>
                  <a:pt x="4" y="15"/>
                  <a:pt x="5" y="12"/>
                </a:cubicBezTo>
                <a:cubicBezTo>
                  <a:pt x="5" y="9"/>
                  <a:pt x="7" y="8"/>
                  <a:pt x="9" y="7"/>
                </a:cubicBezTo>
                <a:cubicBezTo>
                  <a:pt x="10" y="7"/>
                  <a:pt x="11" y="6"/>
                  <a:pt x="13" y="7"/>
                </a:cubicBezTo>
                <a:cubicBezTo>
                  <a:pt x="14" y="8"/>
                  <a:pt x="14" y="9"/>
                  <a:pt x="14" y="1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7" name="CustomShape 109"/>
          <p:cNvSpPr/>
          <p:nvPr/>
        </p:nvSpPr>
        <p:spPr>
          <a:xfrm>
            <a:off x="520959" y="1689175"/>
            <a:ext cx="542809" cy="864967"/>
          </a:xfrm>
          <a:custGeom>
            <a:avLst/>
            <a:gdLst/>
            <a:ahLst/>
            <a:cxnLst/>
            <a:rect l="l" t="t" r="r" b="b"/>
            <a:pathLst>
              <a:path w="128" h="204">
                <a:moveTo>
                  <a:pt x="113" y="15"/>
                </a:moveTo>
                <a:cubicBezTo>
                  <a:pt x="101" y="0"/>
                  <a:pt x="84" y="21"/>
                  <a:pt x="77" y="31"/>
                </a:cubicBezTo>
                <a:cubicBezTo>
                  <a:pt x="68" y="44"/>
                  <a:pt x="60" y="57"/>
                  <a:pt x="52" y="71"/>
                </a:cubicBezTo>
                <a:cubicBezTo>
                  <a:pt x="35" y="102"/>
                  <a:pt x="17" y="136"/>
                  <a:pt x="8" y="170"/>
                </a:cubicBezTo>
                <a:cubicBezTo>
                  <a:pt x="5" y="180"/>
                  <a:pt x="0" y="204"/>
                  <a:pt x="18" y="197"/>
                </a:cubicBezTo>
                <a:cubicBezTo>
                  <a:pt x="40" y="189"/>
                  <a:pt x="51" y="166"/>
                  <a:pt x="59" y="143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74" y="137"/>
                  <a:pt x="82" y="137"/>
                  <a:pt x="90" y="139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5" y="147"/>
                  <a:pt x="95" y="147"/>
                  <a:pt x="95" y="147"/>
                </a:cubicBezTo>
                <a:cubicBezTo>
                  <a:pt x="93" y="156"/>
                  <a:pt x="91" y="164"/>
                  <a:pt x="91" y="173"/>
                </a:cubicBezTo>
                <a:cubicBezTo>
                  <a:pt x="90" y="177"/>
                  <a:pt x="90" y="183"/>
                  <a:pt x="92" y="187"/>
                </a:cubicBezTo>
                <a:cubicBezTo>
                  <a:pt x="95" y="193"/>
                  <a:pt x="102" y="195"/>
                  <a:pt x="105" y="188"/>
                </a:cubicBezTo>
                <a:cubicBezTo>
                  <a:pt x="107" y="184"/>
                  <a:pt x="108" y="179"/>
                  <a:pt x="110" y="174"/>
                </a:cubicBezTo>
                <a:cubicBezTo>
                  <a:pt x="120" y="138"/>
                  <a:pt x="128" y="99"/>
                  <a:pt x="125" y="61"/>
                </a:cubicBezTo>
                <a:cubicBezTo>
                  <a:pt x="124" y="47"/>
                  <a:pt x="123" y="26"/>
                  <a:pt x="113" y="15"/>
                </a:cubicBezTo>
                <a:close/>
                <a:moveTo>
                  <a:pt x="100" y="101"/>
                </a:moveTo>
                <a:cubicBezTo>
                  <a:pt x="100" y="102"/>
                  <a:pt x="99" y="103"/>
                  <a:pt x="99" y="103"/>
                </a:cubicBezTo>
                <a:cubicBezTo>
                  <a:pt x="99" y="104"/>
                  <a:pt x="98" y="104"/>
                  <a:pt x="98" y="104"/>
                </a:cubicBezTo>
                <a:cubicBezTo>
                  <a:pt x="94" y="106"/>
                  <a:pt x="88" y="104"/>
                  <a:pt x="84" y="104"/>
                </a:cubicBezTo>
                <a:cubicBezTo>
                  <a:pt x="80" y="104"/>
                  <a:pt x="75" y="104"/>
                  <a:pt x="72" y="102"/>
                </a:cubicBezTo>
                <a:cubicBezTo>
                  <a:pt x="71" y="102"/>
                  <a:pt x="70" y="101"/>
                  <a:pt x="70" y="100"/>
                </a:cubicBezTo>
                <a:cubicBezTo>
                  <a:pt x="70" y="93"/>
                  <a:pt x="75" y="86"/>
                  <a:pt x="78" y="80"/>
                </a:cubicBezTo>
                <a:cubicBezTo>
                  <a:pt x="82" y="75"/>
                  <a:pt x="86" y="69"/>
                  <a:pt x="93" y="68"/>
                </a:cubicBezTo>
                <a:cubicBezTo>
                  <a:pt x="109" y="66"/>
                  <a:pt x="103" y="94"/>
                  <a:pt x="100" y="101"/>
                </a:cubicBezTo>
                <a:close/>
              </a:path>
            </a:pathLst>
          </a:custGeom>
          <a:solidFill>
            <a:srgbClr val="EA42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9" name="CustomShape 111"/>
          <p:cNvSpPr/>
          <p:nvPr/>
        </p:nvSpPr>
        <p:spPr>
          <a:xfrm>
            <a:off x="854815" y="2398454"/>
            <a:ext cx="149381" cy="93948"/>
          </a:xfrm>
          <a:custGeom>
            <a:avLst/>
            <a:gdLst/>
            <a:ahLst/>
            <a:cxnLst/>
            <a:rect l="l" t="t" r="r" b="b"/>
            <a:pathLst>
              <a:path w="35" h="22">
                <a:moveTo>
                  <a:pt x="31" y="8"/>
                </a:moveTo>
                <a:cubicBezTo>
                  <a:pt x="31" y="9"/>
                  <a:pt x="30" y="10"/>
                  <a:pt x="30" y="10"/>
                </a:cubicBezTo>
                <a:cubicBezTo>
                  <a:pt x="30" y="11"/>
                  <a:pt x="29" y="11"/>
                  <a:pt x="29" y="11"/>
                </a:cubicBezTo>
                <a:cubicBezTo>
                  <a:pt x="25" y="13"/>
                  <a:pt x="19" y="11"/>
                  <a:pt x="15" y="11"/>
                </a:cubicBezTo>
                <a:cubicBezTo>
                  <a:pt x="11" y="11"/>
                  <a:pt x="6" y="11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2" y="18"/>
                  <a:pt x="7" y="20"/>
                </a:cubicBezTo>
                <a:cubicBezTo>
                  <a:pt x="13" y="22"/>
                  <a:pt x="19" y="22"/>
                  <a:pt x="24" y="20"/>
                </a:cubicBezTo>
                <a:cubicBezTo>
                  <a:pt x="34" y="16"/>
                  <a:pt x="35" y="8"/>
                  <a:pt x="33" y="0"/>
                </a:cubicBezTo>
                <a:cubicBezTo>
                  <a:pt x="33" y="4"/>
                  <a:pt x="32" y="7"/>
                  <a:pt x="31" y="8"/>
                </a:cubicBezTo>
                <a:close/>
              </a:path>
            </a:pathLst>
          </a:custGeom>
          <a:solidFill>
            <a:srgbClr val="A52D3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1" name="CustomShape 113"/>
          <p:cNvSpPr/>
          <p:nvPr/>
        </p:nvSpPr>
        <p:spPr>
          <a:xfrm>
            <a:off x="12566683" y="109872"/>
            <a:ext cx="90348" cy="152620"/>
          </a:xfrm>
          <a:custGeom>
            <a:avLst/>
            <a:gdLst/>
            <a:ahLst/>
            <a:cxnLst/>
            <a:rect l="l" t="t" r="r" b="b"/>
            <a:pathLst>
              <a:path w="21" h="36">
                <a:moveTo>
                  <a:pt x="7" y="3"/>
                </a:moveTo>
                <a:cubicBezTo>
                  <a:pt x="5" y="0"/>
                  <a:pt x="0" y="3"/>
                  <a:pt x="2" y="6"/>
                </a:cubicBezTo>
                <a:cubicBezTo>
                  <a:pt x="4" y="10"/>
                  <a:pt x="6" y="15"/>
                  <a:pt x="8" y="20"/>
                </a:cubicBezTo>
                <a:cubicBezTo>
                  <a:pt x="9" y="26"/>
                  <a:pt x="10" y="30"/>
                  <a:pt x="13" y="34"/>
                </a:cubicBezTo>
                <a:cubicBezTo>
                  <a:pt x="14" y="36"/>
                  <a:pt x="17" y="36"/>
                  <a:pt x="17" y="34"/>
                </a:cubicBezTo>
                <a:cubicBezTo>
                  <a:pt x="21" y="23"/>
                  <a:pt x="14" y="10"/>
                  <a:pt x="7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2" name="CustomShape 114"/>
          <p:cNvSpPr/>
          <p:nvPr/>
        </p:nvSpPr>
        <p:spPr>
          <a:xfrm>
            <a:off x="504474" y="1651372"/>
            <a:ext cx="615880" cy="949196"/>
          </a:xfrm>
          <a:custGeom>
            <a:avLst/>
            <a:gdLst/>
            <a:ahLst/>
            <a:cxnLst/>
            <a:rect l="l" t="t" r="r" b="b"/>
            <a:pathLst>
              <a:path w="145" h="224">
                <a:moveTo>
                  <a:pt x="137" y="46"/>
                </a:moveTo>
                <a:cubicBezTo>
                  <a:pt x="133" y="28"/>
                  <a:pt x="121" y="0"/>
                  <a:pt x="99" y="14"/>
                </a:cubicBezTo>
                <a:cubicBezTo>
                  <a:pt x="79" y="26"/>
                  <a:pt x="68" y="50"/>
                  <a:pt x="56" y="69"/>
                </a:cubicBezTo>
                <a:cubicBezTo>
                  <a:pt x="49" y="82"/>
                  <a:pt x="42" y="96"/>
                  <a:pt x="35" y="110"/>
                </a:cubicBezTo>
                <a:cubicBezTo>
                  <a:pt x="25" y="130"/>
                  <a:pt x="16" y="150"/>
                  <a:pt x="9" y="172"/>
                </a:cubicBezTo>
                <a:cubicBezTo>
                  <a:pt x="5" y="183"/>
                  <a:pt x="0" y="200"/>
                  <a:pt x="8" y="211"/>
                </a:cubicBezTo>
                <a:cubicBezTo>
                  <a:pt x="16" y="221"/>
                  <a:pt x="34" y="212"/>
                  <a:pt x="42" y="206"/>
                </a:cubicBezTo>
                <a:cubicBezTo>
                  <a:pt x="59" y="194"/>
                  <a:pt x="67" y="173"/>
                  <a:pt x="72" y="153"/>
                </a:cubicBezTo>
                <a:cubicBezTo>
                  <a:pt x="77" y="153"/>
                  <a:pt x="82" y="153"/>
                  <a:pt x="87" y="154"/>
                </a:cubicBezTo>
                <a:cubicBezTo>
                  <a:pt x="89" y="154"/>
                  <a:pt x="92" y="155"/>
                  <a:pt x="94" y="155"/>
                </a:cubicBezTo>
                <a:cubicBezTo>
                  <a:pt x="88" y="174"/>
                  <a:pt x="84" y="199"/>
                  <a:pt x="101" y="211"/>
                </a:cubicBezTo>
                <a:cubicBezTo>
                  <a:pt x="120" y="224"/>
                  <a:pt x="129" y="172"/>
                  <a:pt x="131" y="163"/>
                </a:cubicBezTo>
                <a:cubicBezTo>
                  <a:pt x="140" y="125"/>
                  <a:pt x="145" y="84"/>
                  <a:pt x="137" y="46"/>
                </a:cubicBezTo>
                <a:close/>
                <a:moveTo>
                  <a:pt x="117" y="183"/>
                </a:moveTo>
                <a:cubicBezTo>
                  <a:pt x="115" y="188"/>
                  <a:pt x="114" y="193"/>
                  <a:pt x="112" y="197"/>
                </a:cubicBezTo>
                <a:cubicBezTo>
                  <a:pt x="109" y="204"/>
                  <a:pt x="102" y="202"/>
                  <a:pt x="99" y="196"/>
                </a:cubicBezTo>
                <a:cubicBezTo>
                  <a:pt x="97" y="192"/>
                  <a:pt x="97" y="186"/>
                  <a:pt x="98" y="182"/>
                </a:cubicBezTo>
                <a:cubicBezTo>
                  <a:pt x="98" y="173"/>
                  <a:pt x="100" y="165"/>
                  <a:pt x="102" y="156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97" y="148"/>
                  <a:pt x="97" y="148"/>
                  <a:pt x="97" y="148"/>
                </a:cubicBezTo>
                <a:cubicBezTo>
                  <a:pt x="89" y="146"/>
                  <a:pt x="81" y="146"/>
                  <a:pt x="73" y="146"/>
                </a:cubicBezTo>
                <a:cubicBezTo>
                  <a:pt x="68" y="146"/>
                  <a:pt x="68" y="146"/>
                  <a:pt x="68" y="146"/>
                </a:cubicBezTo>
                <a:cubicBezTo>
                  <a:pt x="66" y="152"/>
                  <a:pt x="66" y="152"/>
                  <a:pt x="66" y="152"/>
                </a:cubicBezTo>
                <a:cubicBezTo>
                  <a:pt x="58" y="175"/>
                  <a:pt x="47" y="198"/>
                  <a:pt x="25" y="206"/>
                </a:cubicBezTo>
                <a:cubicBezTo>
                  <a:pt x="7" y="213"/>
                  <a:pt x="12" y="189"/>
                  <a:pt x="15" y="179"/>
                </a:cubicBezTo>
                <a:cubicBezTo>
                  <a:pt x="24" y="145"/>
                  <a:pt x="42" y="111"/>
                  <a:pt x="59" y="80"/>
                </a:cubicBezTo>
                <a:cubicBezTo>
                  <a:pt x="67" y="66"/>
                  <a:pt x="75" y="53"/>
                  <a:pt x="84" y="40"/>
                </a:cubicBezTo>
                <a:cubicBezTo>
                  <a:pt x="91" y="30"/>
                  <a:pt x="108" y="9"/>
                  <a:pt x="120" y="24"/>
                </a:cubicBezTo>
                <a:cubicBezTo>
                  <a:pt x="130" y="35"/>
                  <a:pt x="131" y="56"/>
                  <a:pt x="132" y="70"/>
                </a:cubicBezTo>
                <a:cubicBezTo>
                  <a:pt x="135" y="108"/>
                  <a:pt x="127" y="147"/>
                  <a:pt x="117" y="18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3" name="CustomShape 115"/>
          <p:cNvSpPr/>
          <p:nvPr/>
        </p:nvSpPr>
        <p:spPr>
          <a:xfrm>
            <a:off x="823573" y="1969766"/>
            <a:ext cx="165218" cy="169898"/>
          </a:xfrm>
          <a:custGeom>
            <a:avLst/>
            <a:gdLst/>
            <a:ahLst/>
            <a:cxnLst/>
            <a:rect l="l" t="t" r="r" b="b"/>
            <a:pathLst>
              <a:path w="39" h="40">
                <a:moveTo>
                  <a:pt x="23" y="2"/>
                </a:moveTo>
                <a:cubicBezTo>
                  <a:pt x="16" y="3"/>
                  <a:pt x="12" y="9"/>
                  <a:pt x="8" y="14"/>
                </a:cubicBezTo>
                <a:cubicBezTo>
                  <a:pt x="5" y="20"/>
                  <a:pt x="0" y="27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5" y="38"/>
                  <a:pt x="10" y="38"/>
                  <a:pt x="14" y="38"/>
                </a:cubicBezTo>
                <a:cubicBezTo>
                  <a:pt x="18" y="38"/>
                  <a:pt x="24" y="40"/>
                  <a:pt x="28" y="38"/>
                </a:cubicBezTo>
                <a:cubicBezTo>
                  <a:pt x="28" y="38"/>
                  <a:pt x="29" y="38"/>
                  <a:pt x="29" y="37"/>
                </a:cubicBezTo>
                <a:cubicBezTo>
                  <a:pt x="29" y="37"/>
                  <a:pt x="30" y="36"/>
                  <a:pt x="30" y="35"/>
                </a:cubicBezTo>
                <a:cubicBezTo>
                  <a:pt x="33" y="28"/>
                  <a:pt x="39" y="0"/>
                  <a:pt x="23" y="2"/>
                </a:cubicBezTo>
                <a:close/>
                <a:moveTo>
                  <a:pt x="24" y="33"/>
                </a:moveTo>
                <a:cubicBezTo>
                  <a:pt x="22" y="32"/>
                  <a:pt x="20" y="32"/>
                  <a:pt x="18" y="32"/>
                </a:cubicBezTo>
                <a:cubicBezTo>
                  <a:pt x="14" y="32"/>
                  <a:pt x="9" y="32"/>
                  <a:pt x="5" y="32"/>
                </a:cubicBezTo>
                <a:cubicBezTo>
                  <a:pt x="7" y="29"/>
                  <a:pt x="8" y="27"/>
                  <a:pt x="9" y="24"/>
                </a:cubicBezTo>
                <a:cubicBezTo>
                  <a:pt x="12" y="19"/>
                  <a:pt x="15" y="14"/>
                  <a:pt x="20" y="10"/>
                </a:cubicBezTo>
                <a:cubicBezTo>
                  <a:pt x="26" y="5"/>
                  <a:pt x="27" y="13"/>
                  <a:pt x="27" y="17"/>
                </a:cubicBezTo>
                <a:cubicBezTo>
                  <a:pt x="27" y="22"/>
                  <a:pt x="26" y="28"/>
                  <a:pt x="24" y="3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404" name="Group 116"/>
          <p:cNvGrpSpPr/>
          <p:nvPr/>
        </p:nvGrpSpPr>
        <p:grpSpPr>
          <a:xfrm>
            <a:off x="10940588" y="3123588"/>
            <a:ext cx="975473" cy="1132413"/>
            <a:chOff x="8020440" y="91800"/>
            <a:chExt cx="975600" cy="1132560"/>
          </a:xfrm>
        </p:grpSpPr>
        <p:sp>
          <p:nvSpPr>
            <p:cNvPr id="1405" name="CustomShape 117"/>
            <p:cNvSpPr/>
            <p:nvPr/>
          </p:nvSpPr>
          <p:spPr>
            <a:xfrm rot="17675400">
              <a:off x="8031240" y="339840"/>
              <a:ext cx="954000" cy="636480"/>
            </a:xfrm>
            <a:custGeom>
              <a:avLst/>
              <a:gdLst/>
              <a:ahLst/>
              <a:cxnLst/>
              <a:rect l="l" t="t" r="r" b="b"/>
              <a:pathLst>
                <a:path w="225" h="150">
                  <a:moveTo>
                    <a:pt x="220" y="101"/>
                  </a:moveTo>
                  <a:cubicBezTo>
                    <a:pt x="211" y="97"/>
                    <a:pt x="211" y="97"/>
                    <a:pt x="211" y="97"/>
                  </a:cubicBezTo>
                  <a:cubicBezTo>
                    <a:pt x="195" y="87"/>
                    <a:pt x="178" y="78"/>
                    <a:pt x="162" y="69"/>
                  </a:cubicBezTo>
                  <a:cubicBezTo>
                    <a:pt x="143" y="57"/>
                    <a:pt x="124" y="45"/>
                    <a:pt x="104" y="34"/>
                  </a:cubicBezTo>
                  <a:cubicBezTo>
                    <a:pt x="95" y="29"/>
                    <a:pt x="86" y="24"/>
                    <a:pt x="77" y="19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1"/>
                    <a:pt x="59" y="11"/>
                    <a:pt x="59" y="11"/>
                  </a:cubicBezTo>
                  <a:cubicBezTo>
                    <a:pt x="41" y="8"/>
                    <a:pt x="24" y="4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9" y="14"/>
                    <a:pt x="15" y="25"/>
                    <a:pt x="22" y="35"/>
                  </a:cubicBezTo>
                  <a:cubicBezTo>
                    <a:pt x="26" y="42"/>
                    <a:pt x="30" y="49"/>
                    <a:pt x="34" y="55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70" y="82"/>
                    <a:pt x="95" y="99"/>
                    <a:pt x="121" y="114"/>
                  </a:cubicBezTo>
                  <a:cubicBezTo>
                    <a:pt x="142" y="126"/>
                    <a:pt x="164" y="137"/>
                    <a:pt x="187" y="147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10" y="144"/>
                    <a:pt x="216" y="140"/>
                    <a:pt x="220" y="133"/>
                  </a:cubicBezTo>
                  <a:cubicBezTo>
                    <a:pt x="224" y="125"/>
                    <a:pt x="225" y="117"/>
                    <a:pt x="223" y="109"/>
                  </a:cubicBezTo>
                  <a:lnTo>
                    <a:pt x="220" y="101"/>
                  </a:lnTo>
                  <a:close/>
                  <a:moveTo>
                    <a:pt x="156" y="127"/>
                  </a:moveTo>
                  <a:cubicBezTo>
                    <a:pt x="169" y="123"/>
                    <a:pt x="179" y="108"/>
                    <a:pt x="181" y="94"/>
                  </a:cubicBezTo>
                  <a:cubicBezTo>
                    <a:pt x="183" y="96"/>
                    <a:pt x="186" y="97"/>
                    <a:pt x="188" y="98"/>
                  </a:cubicBezTo>
                  <a:cubicBezTo>
                    <a:pt x="191" y="100"/>
                    <a:pt x="194" y="101"/>
                    <a:pt x="197" y="103"/>
                  </a:cubicBezTo>
                  <a:cubicBezTo>
                    <a:pt x="196" y="109"/>
                    <a:pt x="195" y="114"/>
                    <a:pt x="191" y="119"/>
                  </a:cubicBezTo>
                  <a:cubicBezTo>
                    <a:pt x="186" y="127"/>
                    <a:pt x="180" y="130"/>
                    <a:pt x="172" y="134"/>
                  </a:cubicBezTo>
                  <a:cubicBezTo>
                    <a:pt x="167" y="132"/>
                    <a:pt x="162" y="130"/>
                    <a:pt x="156" y="127"/>
                  </a:cubicBezTo>
                  <a:close/>
                  <a:moveTo>
                    <a:pt x="29" y="10"/>
                  </a:moveTo>
                  <a:cubicBezTo>
                    <a:pt x="28" y="13"/>
                    <a:pt x="28" y="15"/>
                    <a:pt x="26" y="17"/>
                  </a:cubicBezTo>
                  <a:cubicBezTo>
                    <a:pt x="25" y="20"/>
                    <a:pt x="22" y="21"/>
                    <a:pt x="20" y="23"/>
                  </a:cubicBezTo>
                  <a:cubicBezTo>
                    <a:pt x="17" y="17"/>
                    <a:pt x="13" y="12"/>
                    <a:pt x="10" y="6"/>
                  </a:cubicBezTo>
                  <a:cubicBezTo>
                    <a:pt x="16" y="8"/>
                    <a:pt x="22" y="9"/>
                    <a:pt x="29" y="10"/>
                  </a:cubicBezTo>
                  <a:close/>
                  <a:moveTo>
                    <a:pt x="62" y="30"/>
                  </a:moveTo>
                  <a:cubicBezTo>
                    <a:pt x="59" y="29"/>
                    <a:pt x="57" y="33"/>
                    <a:pt x="59" y="34"/>
                  </a:cubicBezTo>
                  <a:cubicBezTo>
                    <a:pt x="60" y="35"/>
                    <a:pt x="74" y="46"/>
                    <a:pt x="64" y="45"/>
                  </a:cubicBezTo>
                  <a:cubicBezTo>
                    <a:pt x="61" y="45"/>
                    <a:pt x="58" y="44"/>
                    <a:pt x="55" y="42"/>
                  </a:cubicBezTo>
                  <a:cubicBezTo>
                    <a:pt x="54" y="42"/>
                    <a:pt x="53" y="43"/>
                    <a:pt x="54" y="44"/>
                  </a:cubicBezTo>
                  <a:cubicBezTo>
                    <a:pt x="58" y="48"/>
                    <a:pt x="66" y="58"/>
                    <a:pt x="56" y="60"/>
                  </a:cubicBezTo>
                  <a:cubicBezTo>
                    <a:pt x="51" y="61"/>
                    <a:pt x="46" y="60"/>
                    <a:pt x="41" y="58"/>
                  </a:cubicBezTo>
                  <a:cubicBezTo>
                    <a:pt x="36" y="50"/>
                    <a:pt x="31" y="41"/>
                    <a:pt x="26" y="33"/>
                  </a:cubicBezTo>
                  <a:cubicBezTo>
                    <a:pt x="24" y="30"/>
                    <a:pt x="23" y="28"/>
                    <a:pt x="22" y="26"/>
                  </a:cubicBezTo>
                  <a:cubicBezTo>
                    <a:pt x="25" y="25"/>
                    <a:pt x="28" y="22"/>
                    <a:pt x="30" y="19"/>
                  </a:cubicBezTo>
                  <a:cubicBezTo>
                    <a:pt x="32" y="17"/>
                    <a:pt x="33" y="14"/>
                    <a:pt x="33" y="11"/>
                  </a:cubicBezTo>
                  <a:cubicBezTo>
                    <a:pt x="44" y="13"/>
                    <a:pt x="54" y="15"/>
                    <a:pt x="64" y="16"/>
                  </a:cubicBezTo>
                  <a:cubicBezTo>
                    <a:pt x="66" y="19"/>
                    <a:pt x="75" y="37"/>
                    <a:pt x="62" y="30"/>
                  </a:cubicBezTo>
                  <a:close/>
                  <a:moveTo>
                    <a:pt x="175" y="82"/>
                  </a:moveTo>
                  <a:cubicBezTo>
                    <a:pt x="175" y="98"/>
                    <a:pt x="170" y="121"/>
                    <a:pt x="152" y="125"/>
                  </a:cubicBezTo>
                  <a:cubicBezTo>
                    <a:pt x="141" y="120"/>
                    <a:pt x="130" y="114"/>
                    <a:pt x="119" y="108"/>
                  </a:cubicBezTo>
                  <a:cubicBezTo>
                    <a:pt x="96" y="95"/>
                    <a:pt x="74" y="79"/>
                    <a:pt x="51" y="65"/>
                  </a:cubicBezTo>
                  <a:cubicBezTo>
                    <a:pt x="56" y="66"/>
                    <a:pt x="60" y="65"/>
                    <a:pt x="63" y="62"/>
                  </a:cubicBezTo>
                  <a:cubicBezTo>
                    <a:pt x="67" y="56"/>
                    <a:pt x="64" y="51"/>
                    <a:pt x="60" y="47"/>
                  </a:cubicBezTo>
                  <a:cubicBezTo>
                    <a:pt x="64" y="48"/>
                    <a:pt x="71" y="49"/>
                    <a:pt x="72" y="46"/>
                  </a:cubicBezTo>
                  <a:cubicBezTo>
                    <a:pt x="74" y="43"/>
                    <a:pt x="71" y="39"/>
                    <a:pt x="68" y="36"/>
                  </a:cubicBezTo>
                  <a:cubicBezTo>
                    <a:pt x="74" y="34"/>
                    <a:pt x="74" y="27"/>
                    <a:pt x="71" y="20"/>
                  </a:cubicBezTo>
                  <a:cubicBezTo>
                    <a:pt x="80" y="26"/>
                    <a:pt x="89" y="31"/>
                    <a:pt x="98" y="36"/>
                  </a:cubicBezTo>
                  <a:cubicBezTo>
                    <a:pt x="118" y="47"/>
                    <a:pt x="136" y="59"/>
                    <a:pt x="156" y="70"/>
                  </a:cubicBezTo>
                  <a:cubicBezTo>
                    <a:pt x="162" y="74"/>
                    <a:pt x="169" y="78"/>
                    <a:pt x="175" y="82"/>
                  </a:cubicBezTo>
                  <a:close/>
                  <a:moveTo>
                    <a:pt x="197" y="95"/>
                  </a:moveTo>
                  <a:cubicBezTo>
                    <a:pt x="197" y="96"/>
                    <a:pt x="197" y="98"/>
                    <a:pt x="197" y="99"/>
                  </a:cubicBezTo>
                  <a:cubicBezTo>
                    <a:pt x="194" y="97"/>
                    <a:pt x="192" y="95"/>
                    <a:pt x="189" y="93"/>
                  </a:cubicBezTo>
                  <a:cubicBezTo>
                    <a:pt x="186" y="92"/>
                    <a:pt x="184" y="90"/>
                    <a:pt x="181" y="89"/>
                  </a:cubicBezTo>
                  <a:cubicBezTo>
                    <a:pt x="181" y="88"/>
                    <a:pt x="181" y="86"/>
                    <a:pt x="181" y="85"/>
                  </a:cubicBezTo>
                  <a:cubicBezTo>
                    <a:pt x="186" y="88"/>
                    <a:pt x="192" y="91"/>
                    <a:pt x="197" y="95"/>
                  </a:cubicBezTo>
                  <a:close/>
                  <a:moveTo>
                    <a:pt x="216" y="105"/>
                  </a:moveTo>
                  <a:cubicBezTo>
                    <a:pt x="220" y="114"/>
                    <a:pt x="221" y="122"/>
                    <a:pt x="215" y="131"/>
                  </a:cubicBezTo>
                  <a:cubicBezTo>
                    <a:pt x="210" y="137"/>
                    <a:pt x="204" y="142"/>
                    <a:pt x="196" y="144"/>
                  </a:cubicBezTo>
                  <a:cubicBezTo>
                    <a:pt x="190" y="142"/>
                    <a:pt x="183" y="139"/>
                    <a:pt x="177" y="136"/>
                  </a:cubicBezTo>
                  <a:cubicBezTo>
                    <a:pt x="192" y="134"/>
                    <a:pt x="206" y="113"/>
                    <a:pt x="203" y="98"/>
                  </a:cubicBezTo>
                  <a:cubicBezTo>
                    <a:pt x="208" y="100"/>
                    <a:pt x="212" y="103"/>
                    <a:pt x="216" y="10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6" name="CustomShape 118"/>
            <p:cNvSpPr/>
            <p:nvPr/>
          </p:nvSpPr>
          <p:spPr>
            <a:xfrm rot="17675400">
              <a:off x="8739000" y="406080"/>
              <a:ext cx="45720" cy="37800"/>
            </a:xfrm>
            <a:custGeom>
              <a:avLst/>
              <a:gdLst/>
              <a:ahLst/>
              <a:cxnLst/>
              <a:rect l="l" t="t" r="r" b="b"/>
              <a:pathLst>
                <a:path w="11" h="9">
                  <a:moveTo>
                    <a:pt x="1" y="0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7" y="4"/>
                    <a:pt x="8" y="5"/>
                    <a:pt x="10" y="6"/>
                  </a:cubicBezTo>
                  <a:cubicBezTo>
                    <a:pt x="11" y="7"/>
                    <a:pt x="10" y="9"/>
                    <a:pt x="9" y="8"/>
                  </a:cubicBezTo>
                  <a:cubicBezTo>
                    <a:pt x="7" y="8"/>
                    <a:pt x="5" y="7"/>
                    <a:pt x="4" y="6"/>
                  </a:cubicBezTo>
                  <a:cubicBezTo>
                    <a:pt x="2" y="5"/>
                    <a:pt x="1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7" name="CustomShape 119"/>
            <p:cNvSpPr/>
            <p:nvPr/>
          </p:nvSpPr>
          <p:spPr>
            <a:xfrm rot="17675400">
              <a:off x="8761680" y="440280"/>
              <a:ext cx="29880" cy="28440"/>
            </a:xfrm>
            <a:custGeom>
              <a:avLst/>
              <a:gdLst/>
              <a:ahLst/>
              <a:cxnLst/>
              <a:rect l="l" t="t" r="r" b="b"/>
              <a:pathLst>
                <a:path w="7" h="7">
                  <a:moveTo>
                    <a:pt x="2" y="1"/>
                  </a:moveTo>
                  <a:cubicBezTo>
                    <a:pt x="3" y="2"/>
                    <a:pt x="4" y="3"/>
                    <a:pt x="6" y="4"/>
                  </a:cubicBezTo>
                  <a:cubicBezTo>
                    <a:pt x="7" y="5"/>
                    <a:pt x="6" y="7"/>
                    <a:pt x="5" y="6"/>
                  </a:cubicBezTo>
                  <a:cubicBezTo>
                    <a:pt x="3" y="5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8" name="CustomShape 120"/>
            <p:cNvSpPr/>
            <p:nvPr/>
          </p:nvSpPr>
          <p:spPr>
            <a:xfrm rot="17675400">
              <a:off x="8827920" y="318960"/>
              <a:ext cx="12600" cy="25200"/>
            </a:xfrm>
            <a:custGeom>
              <a:avLst/>
              <a:gdLst/>
              <a:ahLst/>
              <a:cxnLst/>
              <a:rect l="l" t="t" r="r" b="b"/>
              <a:pathLst>
                <a:path w="3" h="6">
                  <a:moveTo>
                    <a:pt x="0" y="2"/>
                  </a:moveTo>
                  <a:cubicBezTo>
                    <a:pt x="0" y="0"/>
                    <a:pt x="1" y="0"/>
                    <a:pt x="2" y="2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9" name="CustomShape 121"/>
            <p:cNvSpPr/>
            <p:nvPr/>
          </p:nvSpPr>
          <p:spPr>
            <a:xfrm rot="17675400">
              <a:off x="8832600" y="339840"/>
              <a:ext cx="12600" cy="25200"/>
            </a:xfrm>
            <a:custGeom>
              <a:avLst/>
              <a:gdLst/>
              <a:ahLst/>
              <a:cxnLst/>
              <a:rect l="l" t="t" r="r" b="b"/>
              <a:pathLst>
                <a:path w="3" h="6">
                  <a:moveTo>
                    <a:pt x="1" y="5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3" y="6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0" name="CustomShape 122"/>
            <p:cNvSpPr/>
            <p:nvPr/>
          </p:nvSpPr>
          <p:spPr>
            <a:xfrm rot="17675400">
              <a:off x="8683920" y="397080"/>
              <a:ext cx="174600" cy="168120"/>
            </a:xfrm>
            <a:custGeom>
              <a:avLst/>
              <a:gdLst/>
              <a:ahLst/>
              <a:cxnLst/>
              <a:rect l="l" t="t" r="r" b="b"/>
              <a:pathLst>
                <a:path w="41" h="40">
                  <a:moveTo>
                    <a:pt x="41" y="9"/>
                  </a:moveTo>
                  <a:cubicBezTo>
                    <a:pt x="38" y="7"/>
                    <a:pt x="35" y="6"/>
                    <a:pt x="32" y="4"/>
                  </a:cubicBezTo>
                  <a:cubicBezTo>
                    <a:pt x="30" y="3"/>
                    <a:pt x="27" y="2"/>
                    <a:pt x="25" y="0"/>
                  </a:cubicBezTo>
                  <a:cubicBezTo>
                    <a:pt x="23" y="14"/>
                    <a:pt x="13" y="29"/>
                    <a:pt x="0" y="33"/>
                  </a:cubicBezTo>
                  <a:cubicBezTo>
                    <a:pt x="6" y="36"/>
                    <a:pt x="11" y="38"/>
                    <a:pt x="16" y="40"/>
                  </a:cubicBezTo>
                  <a:cubicBezTo>
                    <a:pt x="24" y="36"/>
                    <a:pt x="30" y="33"/>
                    <a:pt x="35" y="25"/>
                  </a:cubicBezTo>
                  <a:cubicBezTo>
                    <a:pt x="39" y="20"/>
                    <a:pt x="40" y="15"/>
                    <a:pt x="41" y="9"/>
                  </a:cubicBezTo>
                  <a:close/>
                  <a:moveTo>
                    <a:pt x="28" y="21"/>
                  </a:moveTo>
                  <a:cubicBezTo>
                    <a:pt x="26" y="20"/>
                    <a:pt x="24" y="19"/>
                    <a:pt x="23" y="17"/>
                  </a:cubicBezTo>
                  <a:cubicBezTo>
                    <a:pt x="23" y="16"/>
                    <a:pt x="24" y="15"/>
                    <a:pt x="25" y="16"/>
                  </a:cubicBezTo>
                  <a:cubicBezTo>
                    <a:pt x="26" y="17"/>
                    <a:pt x="27" y="18"/>
                    <a:pt x="29" y="19"/>
                  </a:cubicBezTo>
                  <a:cubicBezTo>
                    <a:pt x="30" y="20"/>
                    <a:pt x="29" y="22"/>
                    <a:pt x="28" y="21"/>
                  </a:cubicBezTo>
                  <a:close/>
                  <a:moveTo>
                    <a:pt x="26" y="10"/>
                  </a:moveTo>
                  <a:cubicBezTo>
                    <a:pt x="26" y="9"/>
                    <a:pt x="27" y="8"/>
                    <a:pt x="27" y="8"/>
                  </a:cubicBezTo>
                  <a:cubicBezTo>
                    <a:pt x="29" y="8"/>
                    <a:pt x="30" y="9"/>
                    <a:pt x="32" y="10"/>
                  </a:cubicBezTo>
                  <a:cubicBezTo>
                    <a:pt x="33" y="12"/>
                    <a:pt x="34" y="13"/>
                    <a:pt x="36" y="14"/>
                  </a:cubicBezTo>
                  <a:cubicBezTo>
                    <a:pt x="37" y="15"/>
                    <a:pt x="36" y="17"/>
                    <a:pt x="35" y="16"/>
                  </a:cubicBezTo>
                  <a:cubicBezTo>
                    <a:pt x="33" y="16"/>
                    <a:pt x="31" y="15"/>
                    <a:pt x="30" y="14"/>
                  </a:cubicBezTo>
                  <a:cubicBezTo>
                    <a:pt x="28" y="13"/>
                    <a:pt x="27" y="12"/>
                    <a:pt x="26" y="10"/>
                  </a:cubicBezTo>
                  <a:close/>
                </a:path>
              </a:pathLst>
            </a:custGeom>
            <a:solidFill>
              <a:srgbClr val="A3BD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1" name="CustomShape 123"/>
            <p:cNvSpPr/>
            <p:nvPr/>
          </p:nvSpPr>
          <p:spPr>
            <a:xfrm rot="17675400">
              <a:off x="8236440" y="429840"/>
              <a:ext cx="525600" cy="444600"/>
            </a:xfrm>
            <a:custGeom>
              <a:avLst/>
              <a:gdLst/>
              <a:ahLst/>
              <a:cxnLst/>
              <a:rect l="l" t="t" r="r" b="b"/>
              <a:pathLst>
                <a:path w="124" h="105">
                  <a:moveTo>
                    <a:pt x="124" y="62"/>
                  </a:moveTo>
                  <a:cubicBezTo>
                    <a:pt x="118" y="58"/>
                    <a:pt x="111" y="54"/>
                    <a:pt x="105" y="50"/>
                  </a:cubicBezTo>
                  <a:cubicBezTo>
                    <a:pt x="85" y="39"/>
                    <a:pt x="67" y="27"/>
                    <a:pt x="47" y="16"/>
                  </a:cubicBezTo>
                  <a:cubicBezTo>
                    <a:pt x="38" y="11"/>
                    <a:pt x="29" y="6"/>
                    <a:pt x="20" y="0"/>
                  </a:cubicBezTo>
                  <a:cubicBezTo>
                    <a:pt x="23" y="7"/>
                    <a:pt x="23" y="14"/>
                    <a:pt x="17" y="16"/>
                  </a:cubicBezTo>
                  <a:cubicBezTo>
                    <a:pt x="20" y="19"/>
                    <a:pt x="23" y="23"/>
                    <a:pt x="21" y="26"/>
                  </a:cubicBezTo>
                  <a:cubicBezTo>
                    <a:pt x="20" y="29"/>
                    <a:pt x="13" y="28"/>
                    <a:pt x="9" y="27"/>
                  </a:cubicBezTo>
                  <a:cubicBezTo>
                    <a:pt x="13" y="31"/>
                    <a:pt x="16" y="36"/>
                    <a:pt x="12" y="42"/>
                  </a:cubicBezTo>
                  <a:cubicBezTo>
                    <a:pt x="9" y="45"/>
                    <a:pt x="5" y="46"/>
                    <a:pt x="0" y="45"/>
                  </a:cubicBezTo>
                  <a:cubicBezTo>
                    <a:pt x="23" y="59"/>
                    <a:pt x="45" y="75"/>
                    <a:pt x="68" y="88"/>
                  </a:cubicBezTo>
                  <a:cubicBezTo>
                    <a:pt x="79" y="94"/>
                    <a:pt x="90" y="100"/>
                    <a:pt x="101" y="105"/>
                  </a:cubicBezTo>
                  <a:cubicBezTo>
                    <a:pt x="119" y="101"/>
                    <a:pt x="124" y="78"/>
                    <a:pt x="124" y="62"/>
                  </a:cubicBezTo>
                  <a:close/>
                </a:path>
              </a:pathLst>
            </a:custGeom>
            <a:solidFill>
              <a:srgbClr val="F8D9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2" name="CustomShape 124"/>
            <p:cNvSpPr/>
            <p:nvPr/>
          </p:nvSpPr>
          <p:spPr>
            <a:xfrm rot="17675400">
              <a:off x="8323920" y="566280"/>
              <a:ext cx="522360" cy="253800"/>
            </a:xfrm>
            <a:custGeom>
              <a:avLst/>
              <a:gdLst/>
              <a:ahLst/>
              <a:cxnLst/>
              <a:rect l="l" t="t" r="r" b="b"/>
              <a:pathLst>
                <a:path w="123" h="60">
                  <a:moveTo>
                    <a:pt x="121" y="33"/>
                  </a:moveTo>
                  <a:cubicBezTo>
                    <a:pt x="115" y="38"/>
                    <a:pt x="107" y="37"/>
                    <a:pt x="100" y="33"/>
                  </a:cubicBezTo>
                  <a:cubicBezTo>
                    <a:pt x="102" y="35"/>
                    <a:pt x="104" y="37"/>
                    <a:pt x="107" y="40"/>
                  </a:cubicBezTo>
                  <a:cubicBezTo>
                    <a:pt x="108" y="41"/>
                    <a:pt x="107" y="45"/>
                    <a:pt x="104" y="44"/>
                  </a:cubicBezTo>
                  <a:cubicBezTo>
                    <a:pt x="85" y="41"/>
                    <a:pt x="69" y="31"/>
                    <a:pt x="52" y="23"/>
                  </a:cubicBezTo>
                  <a:cubicBezTo>
                    <a:pt x="35" y="16"/>
                    <a:pt x="18" y="9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23" y="14"/>
                    <a:pt x="45" y="30"/>
                    <a:pt x="68" y="43"/>
                  </a:cubicBezTo>
                  <a:cubicBezTo>
                    <a:pt x="79" y="49"/>
                    <a:pt x="90" y="55"/>
                    <a:pt x="101" y="60"/>
                  </a:cubicBezTo>
                  <a:cubicBezTo>
                    <a:pt x="115" y="57"/>
                    <a:pt x="121" y="44"/>
                    <a:pt x="123" y="30"/>
                  </a:cubicBezTo>
                  <a:cubicBezTo>
                    <a:pt x="122" y="31"/>
                    <a:pt x="122" y="32"/>
                    <a:pt x="121" y="33"/>
                  </a:cubicBezTo>
                  <a:close/>
                </a:path>
              </a:pathLst>
            </a:custGeom>
            <a:solidFill>
              <a:srgbClr val="DD94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3" name="CustomShape 125"/>
            <p:cNvSpPr/>
            <p:nvPr/>
          </p:nvSpPr>
          <p:spPr>
            <a:xfrm rot="17675400">
              <a:off x="8131680" y="731520"/>
              <a:ext cx="225360" cy="210960"/>
            </a:xfrm>
            <a:custGeom>
              <a:avLst/>
              <a:gdLst/>
              <a:ahLst/>
              <a:cxnLst/>
              <a:rect l="l" t="t" r="r" b="b"/>
              <a:pathLst>
                <a:path w="53" h="50">
                  <a:moveTo>
                    <a:pt x="32" y="33"/>
                  </a:moveTo>
                  <a:cubicBezTo>
                    <a:pt x="31" y="32"/>
                    <a:pt x="32" y="31"/>
                    <a:pt x="33" y="31"/>
                  </a:cubicBezTo>
                  <a:cubicBezTo>
                    <a:pt x="36" y="33"/>
                    <a:pt x="39" y="34"/>
                    <a:pt x="42" y="34"/>
                  </a:cubicBezTo>
                  <a:cubicBezTo>
                    <a:pt x="52" y="35"/>
                    <a:pt x="38" y="24"/>
                    <a:pt x="37" y="23"/>
                  </a:cubicBezTo>
                  <a:cubicBezTo>
                    <a:pt x="35" y="22"/>
                    <a:pt x="37" y="18"/>
                    <a:pt x="40" y="19"/>
                  </a:cubicBezTo>
                  <a:cubicBezTo>
                    <a:pt x="53" y="26"/>
                    <a:pt x="44" y="8"/>
                    <a:pt x="42" y="5"/>
                  </a:cubicBezTo>
                  <a:cubicBezTo>
                    <a:pt x="32" y="4"/>
                    <a:pt x="22" y="2"/>
                    <a:pt x="11" y="0"/>
                  </a:cubicBezTo>
                  <a:cubicBezTo>
                    <a:pt x="11" y="3"/>
                    <a:pt x="10" y="6"/>
                    <a:pt x="8" y="8"/>
                  </a:cubicBezTo>
                  <a:cubicBezTo>
                    <a:pt x="6" y="11"/>
                    <a:pt x="3" y="14"/>
                    <a:pt x="0" y="15"/>
                  </a:cubicBezTo>
                  <a:cubicBezTo>
                    <a:pt x="1" y="17"/>
                    <a:pt x="2" y="19"/>
                    <a:pt x="4" y="22"/>
                  </a:cubicBezTo>
                  <a:cubicBezTo>
                    <a:pt x="9" y="30"/>
                    <a:pt x="14" y="39"/>
                    <a:pt x="19" y="47"/>
                  </a:cubicBezTo>
                  <a:cubicBezTo>
                    <a:pt x="24" y="49"/>
                    <a:pt x="29" y="50"/>
                    <a:pt x="34" y="49"/>
                  </a:cubicBezTo>
                  <a:cubicBezTo>
                    <a:pt x="44" y="47"/>
                    <a:pt x="36" y="37"/>
                    <a:pt x="32" y="33"/>
                  </a:cubicBezTo>
                  <a:close/>
                </a:path>
              </a:pathLst>
            </a:custGeom>
            <a:solidFill>
              <a:srgbClr val="F7BC8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4" name="CustomShape 126"/>
            <p:cNvSpPr/>
            <p:nvPr/>
          </p:nvSpPr>
          <p:spPr>
            <a:xfrm rot="17675400">
              <a:off x="8069760" y="874440"/>
              <a:ext cx="80640" cy="72720"/>
            </a:xfrm>
            <a:custGeom>
              <a:avLst/>
              <a:gdLst/>
              <a:ahLst/>
              <a:cxnLst/>
              <a:rect l="l" t="t" r="r" b="b"/>
              <a:pathLst>
                <a:path w="19" h="17">
                  <a:moveTo>
                    <a:pt x="19" y="4"/>
                  </a:moveTo>
                  <a:cubicBezTo>
                    <a:pt x="12" y="3"/>
                    <a:pt x="6" y="2"/>
                    <a:pt x="0" y="0"/>
                  </a:cubicBezTo>
                  <a:cubicBezTo>
                    <a:pt x="3" y="6"/>
                    <a:pt x="7" y="11"/>
                    <a:pt x="10" y="17"/>
                  </a:cubicBezTo>
                  <a:cubicBezTo>
                    <a:pt x="12" y="15"/>
                    <a:pt x="15" y="14"/>
                    <a:pt x="16" y="11"/>
                  </a:cubicBezTo>
                  <a:cubicBezTo>
                    <a:pt x="18" y="9"/>
                    <a:pt x="18" y="7"/>
                    <a:pt x="19" y="4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5" name="CustomShape 127"/>
            <p:cNvSpPr/>
            <p:nvPr/>
          </p:nvSpPr>
          <p:spPr>
            <a:xfrm rot="17675400">
              <a:off x="8745120" y="308160"/>
              <a:ext cx="185760" cy="195120"/>
            </a:xfrm>
            <a:custGeom>
              <a:avLst/>
              <a:gdLst/>
              <a:ahLst/>
              <a:cxnLst/>
              <a:rect l="l" t="t" r="r" b="b"/>
              <a:pathLst>
                <a:path w="44" h="46">
                  <a:moveTo>
                    <a:pt x="0" y="38"/>
                  </a:moveTo>
                  <a:cubicBezTo>
                    <a:pt x="6" y="41"/>
                    <a:pt x="13" y="44"/>
                    <a:pt x="19" y="46"/>
                  </a:cubicBezTo>
                  <a:cubicBezTo>
                    <a:pt x="27" y="44"/>
                    <a:pt x="33" y="39"/>
                    <a:pt x="38" y="33"/>
                  </a:cubicBezTo>
                  <a:cubicBezTo>
                    <a:pt x="44" y="24"/>
                    <a:pt x="43" y="16"/>
                    <a:pt x="39" y="7"/>
                  </a:cubicBezTo>
                  <a:cubicBezTo>
                    <a:pt x="35" y="5"/>
                    <a:pt x="31" y="2"/>
                    <a:pt x="26" y="0"/>
                  </a:cubicBezTo>
                  <a:cubicBezTo>
                    <a:pt x="29" y="15"/>
                    <a:pt x="15" y="36"/>
                    <a:pt x="0" y="38"/>
                  </a:cubicBezTo>
                  <a:close/>
                  <a:moveTo>
                    <a:pt x="36" y="17"/>
                  </a:moveTo>
                  <a:cubicBezTo>
                    <a:pt x="36" y="16"/>
                    <a:pt x="36" y="15"/>
                    <a:pt x="36" y="14"/>
                  </a:cubicBezTo>
                  <a:cubicBezTo>
                    <a:pt x="36" y="12"/>
                    <a:pt x="37" y="12"/>
                    <a:pt x="38" y="14"/>
                  </a:cubicBezTo>
                  <a:cubicBezTo>
                    <a:pt x="38" y="14"/>
                    <a:pt x="38" y="15"/>
                    <a:pt x="39" y="16"/>
                  </a:cubicBezTo>
                  <a:cubicBezTo>
                    <a:pt x="39" y="18"/>
                    <a:pt x="36" y="18"/>
                    <a:pt x="36" y="17"/>
                  </a:cubicBezTo>
                  <a:close/>
                  <a:moveTo>
                    <a:pt x="34" y="16"/>
                  </a:moveTo>
                  <a:cubicBezTo>
                    <a:pt x="35" y="17"/>
                    <a:pt x="35" y="18"/>
                    <a:pt x="35" y="20"/>
                  </a:cubicBezTo>
                  <a:cubicBezTo>
                    <a:pt x="35" y="21"/>
                    <a:pt x="33" y="21"/>
                    <a:pt x="33" y="20"/>
                  </a:cubicBezTo>
                  <a:cubicBezTo>
                    <a:pt x="33" y="18"/>
                    <a:pt x="32" y="17"/>
                    <a:pt x="32" y="16"/>
                  </a:cubicBezTo>
                  <a:cubicBezTo>
                    <a:pt x="32" y="15"/>
                    <a:pt x="34" y="15"/>
                    <a:pt x="34" y="16"/>
                  </a:cubicBezTo>
                  <a:close/>
                </a:path>
              </a:pathLst>
            </a:custGeom>
            <a:solidFill>
              <a:srgbClr val="F071A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6" name="CustomShape 128"/>
            <p:cNvSpPr/>
            <p:nvPr/>
          </p:nvSpPr>
          <p:spPr>
            <a:xfrm rot="17675400">
              <a:off x="8674200" y="363600"/>
              <a:ext cx="68040" cy="60120"/>
            </a:xfrm>
            <a:custGeom>
              <a:avLst/>
              <a:gdLst/>
              <a:ahLst/>
              <a:cxnLst/>
              <a:rect l="l" t="t" r="r" b="b"/>
              <a:pathLst>
                <a:path w="16" h="14">
                  <a:moveTo>
                    <a:pt x="16" y="14"/>
                  </a:moveTo>
                  <a:cubicBezTo>
                    <a:pt x="16" y="13"/>
                    <a:pt x="16" y="11"/>
                    <a:pt x="16" y="10"/>
                  </a:cubicBezTo>
                  <a:cubicBezTo>
                    <a:pt x="11" y="6"/>
                    <a:pt x="5" y="3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3" y="5"/>
                    <a:pt x="5" y="7"/>
                    <a:pt x="8" y="8"/>
                  </a:cubicBezTo>
                  <a:cubicBezTo>
                    <a:pt x="11" y="10"/>
                    <a:pt x="13" y="12"/>
                    <a:pt x="1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7" name="CustomShape 129"/>
            <p:cNvSpPr/>
            <p:nvPr/>
          </p:nvSpPr>
          <p:spPr>
            <a:xfrm rot="17675400">
              <a:off x="8291520" y="520200"/>
              <a:ext cx="306360" cy="185760"/>
            </a:xfrm>
            <a:custGeom>
              <a:avLst/>
              <a:gdLst/>
              <a:ahLst/>
              <a:cxnLst/>
              <a:rect l="l" t="t" r="r" b="b"/>
              <a:pathLst>
                <a:path w="72" h="44">
                  <a:moveTo>
                    <a:pt x="70" y="41"/>
                  </a:moveTo>
                  <a:cubicBezTo>
                    <a:pt x="52" y="22"/>
                    <a:pt x="24" y="15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21" y="18"/>
                    <a:pt x="44" y="35"/>
                    <a:pt x="68" y="44"/>
                  </a:cubicBezTo>
                  <a:cubicBezTo>
                    <a:pt x="70" y="44"/>
                    <a:pt x="72" y="42"/>
                    <a:pt x="7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18" name="Group 130"/>
          <p:cNvGrpSpPr/>
          <p:nvPr/>
        </p:nvGrpSpPr>
        <p:grpSpPr>
          <a:xfrm>
            <a:off x="10334794" y="4037681"/>
            <a:ext cx="1378261" cy="1382940"/>
            <a:chOff x="9229680" y="432360"/>
            <a:chExt cx="1378440" cy="1383120"/>
          </a:xfrm>
        </p:grpSpPr>
        <p:sp>
          <p:nvSpPr>
            <p:cNvPr id="1419" name="CustomShape 131"/>
            <p:cNvSpPr/>
            <p:nvPr/>
          </p:nvSpPr>
          <p:spPr>
            <a:xfrm rot="19628400">
              <a:off x="9416160" y="1077480"/>
              <a:ext cx="68400" cy="52200"/>
            </a:xfrm>
            <a:custGeom>
              <a:avLst/>
              <a:gdLst/>
              <a:ahLst/>
              <a:cxnLst/>
              <a:rect l="l" t="t" r="r" b="b"/>
              <a:pathLst>
                <a:path w="26" h="20">
                  <a:moveTo>
                    <a:pt x="26" y="3"/>
                  </a:moveTo>
                  <a:cubicBezTo>
                    <a:pt x="22" y="2"/>
                    <a:pt x="11" y="0"/>
                    <a:pt x="8" y="2"/>
                  </a:cubicBezTo>
                  <a:cubicBezTo>
                    <a:pt x="0" y="7"/>
                    <a:pt x="14" y="16"/>
                    <a:pt x="22" y="20"/>
                  </a:cubicBezTo>
                  <a:cubicBezTo>
                    <a:pt x="23" y="15"/>
                    <a:pt x="24" y="9"/>
                    <a:pt x="26" y="3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0" name="CustomShape 132"/>
            <p:cNvSpPr/>
            <p:nvPr/>
          </p:nvSpPr>
          <p:spPr>
            <a:xfrm rot="19628400">
              <a:off x="9389520" y="968400"/>
              <a:ext cx="57960" cy="44280"/>
            </a:xfrm>
            <a:custGeom>
              <a:avLst/>
              <a:gdLst/>
              <a:ahLst/>
              <a:cxnLst/>
              <a:rect l="l" t="t" r="r" b="b"/>
              <a:pathLst>
                <a:path w="22" h="17">
                  <a:moveTo>
                    <a:pt x="22" y="2"/>
                  </a:moveTo>
                  <a:cubicBezTo>
                    <a:pt x="17" y="0"/>
                    <a:pt x="12" y="0"/>
                    <a:pt x="8" y="1"/>
                  </a:cubicBezTo>
                  <a:cubicBezTo>
                    <a:pt x="0" y="6"/>
                    <a:pt x="10" y="13"/>
                    <a:pt x="17" y="17"/>
                  </a:cubicBezTo>
                  <a:cubicBezTo>
                    <a:pt x="19" y="12"/>
                    <a:pt x="20" y="7"/>
                    <a:pt x="22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1" name="CustomShape 133"/>
            <p:cNvSpPr/>
            <p:nvPr/>
          </p:nvSpPr>
          <p:spPr>
            <a:xfrm rot="19628400">
              <a:off x="9547920" y="1326960"/>
              <a:ext cx="52200" cy="63720"/>
            </a:xfrm>
            <a:custGeom>
              <a:avLst/>
              <a:gdLst/>
              <a:ahLst/>
              <a:cxnLst/>
              <a:rect l="l" t="t" r="r" b="b"/>
              <a:pathLst>
                <a:path w="20" h="24">
                  <a:moveTo>
                    <a:pt x="4" y="5"/>
                  </a:moveTo>
                  <a:cubicBezTo>
                    <a:pt x="2" y="7"/>
                    <a:pt x="0" y="11"/>
                    <a:pt x="0" y="14"/>
                  </a:cubicBezTo>
                  <a:cubicBezTo>
                    <a:pt x="1" y="19"/>
                    <a:pt x="7" y="20"/>
                    <a:pt x="10" y="21"/>
                  </a:cubicBezTo>
                  <a:cubicBezTo>
                    <a:pt x="13" y="22"/>
                    <a:pt x="15" y="23"/>
                    <a:pt x="17" y="24"/>
                  </a:cubicBezTo>
                  <a:cubicBezTo>
                    <a:pt x="18" y="17"/>
                    <a:pt x="19" y="9"/>
                    <a:pt x="20" y="1"/>
                  </a:cubicBezTo>
                  <a:cubicBezTo>
                    <a:pt x="14" y="0"/>
                    <a:pt x="8" y="1"/>
                    <a:pt x="4" y="5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2" name="CustomShape 134"/>
            <p:cNvSpPr/>
            <p:nvPr/>
          </p:nvSpPr>
          <p:spPr>
            <a:xfrm rot="19628400">
              <a:off x="9612720" y="1468800"/>
              <a:ext cx="57960" cy="54720"/>
            </a:xfrm>
            <a:custGeom>
              <a:avLst/>
              <a:gdLst/>
              <a:ahLst/>
              <a:cxnLst/>
              <a:rect l="l" t="t" r="r" b="b"/>
              <a:pathLst>
                <a:path w="22" h="21">
                  <a:moveTo>
                    <a:pt x="8" y="2"/>
                  </a:moveTo>
                  <a:cubicBezTo>
                    <a:pt x="3" y="4"/>
                    <a:pt x="0" y="10"/>
                    <a:pt x="5" y="14"/>
                  </a:cubicBezTo>
                  <a:cubicBezTo>
                    <a:pt x="8" y="16"/>
                    <a:pt x="11" y="17"/>
                    <a:pt x="13" y="18"/>
                  </a:cubicBezTo>
                  <a:cubicBezTo>
                    <a:pt x="16" y="19"/>
                    <a:pt x="19" y="20"/>
                    <a:pt x="21" y="21"/>
                  </a:cubicBezTo>
                  <a:cubicBezTo>
                    <a:pt x="22" y="14"/>
                    <a:pt x="22" y="7"/>
                    <a:pt x="22" y="1"/>
                  </a:cubicBezTo>
                  <a:cubicBezTo>
                    <a:pt x="17" y="0"/>
                    <a:pt x="13" y="0"/>
                    <a:pt x="8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3" name="CustomShape 135"/>
            <p:cNvSpPr/>
            <p:nvPr/>
          </p:nvSpPr>
          <p:spPr>
            <a:xfrm rot="19628400">
              <a:off x="9485640" y="1198080"/>
              <a:ext cx="50040" cy="61560"/>
            </a:xfrm>
            <a:custGeom>
              <a:avLst/>
              <a:gdLst/>
              <a:ahLst/>
              <a:cxnLst/>
              <a:rect l="l" t="t" r="r" b="b"/>
              <a:pathLst>
                <a:path w="19" h="23">
                  <a:moveTo>
                    <a:pt x="19" y="2"/>
                  </a:moveTo>
                  <a:cubicBezTo>
                    <a:pt x="15" y="1"/>
                    <a:pt x="10" y="0"/>
                    <a:pt x="7" y="3"/>
                  </a:cubicBezTo>
                  <a:cubicBezTo>
                    <a:pt x="0" y="10"/>
                    <a:pt x="10" y="18"/>
                    <a:pt x="16" y="23"/>
                  </a:cubicBezTo>
                  <a:cubicBezTo>
                    <a:pt x="17" y="16"/>
                    <a:pt x="18" y="9"/>
                    <a:pt x="19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4" name="CustomShape 136"/>
            <p:cNvSpPr/>
            <p:nvPr/>
          </p:nvSpPr>
          <p:spPr>
            <a:xfrm rot="19628400">
              <a:off x="9669600" y="1582200"/>
              <a:ext cx="65880" cy="52200"/>
            </a:xfrm>
            <a:custGeom>
              <a:avLst/>
              <a:gdLst/>
              <a:ahLst/>
              <a:cxnLst/>
              <a:rect l="l" t="t" r="r" b="b"/>
              <a:pathLst>
                <a:path w="25" h="20">
                  <a:moveTo>
                    <a:pt x="5" y="9"/>
                  </a:moveTo>
                  <a:cubicBezTo>
                    <a:pt x="9" y="16"/>
                    <a:pt x="17" y="18"/>
                    <a:pt x="25" y="20"/>
                  </a:cubicBezTo>
                  <a:cubicBezTo>
                    <a:pt x="25" y="14"/>
                    <a:pt x="25" y="9"/>
                    <a:pt x="25" y="3"/>
                  </a:cubicBezTo>
                  <a:cubicBezTo>
                    <a:pt x="13" y="1"/>
                    <a:pt x="0" y="0"/>
                    <a:pt x="5" y="9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5" name="CustomShape 137"/>
            <p:cNvSpPr/>
            <p:nvPr/>
          </p:nvSpPr>
          <p:spPr>
            <a:xfrm rot="19628400">
              <a:off x="9514440" y="602640"/>
              <a:ext cx="866520" cy="974880"/>
            </a:xfrm>
            <a:custGeom>
              <a:avLst/>
              <a:gdLst/>
              <a:ahLst/>
              <a:cxnLst/>
              <a:rect l="l" t="t" r="r" b="b"/>
              <a:pathLst>
                <a:path w="329" h="370">
                  <a:moveTo>
                    <a:pt x="42" y="17"/>
                  </a:moveTo>
                  <a:cubicBezTo>
                    <a:pt x="40" y="23"/>
                    <a:pt x="38" y="29"/>
                    <a:pt x="37" y="35"/>
                  </a:cubicBezTo>
                  <a:cubicBezTo>
                    <a:pt x="40" y="38"/>
                    <a:pt x="42" y="40"/>
                    <a:pt x="44" y="43"/>
                  </a:cubicBezTo>
                  <a:cubicBezTo>
                    <a:pt x="45" y="45"/>
                    <a:pt x="43" y="47"/>
                    <a:pt x="41" y="46"/>
                  </a:cubicBezTo>
                  <a:cubicBezTo>
                    <a:pt x="40" y="45"/>
                    <a:pt x="37" y="43"/>
                    <a:pt x="35" y="42"/>
                  </a:cubicBezTo>
                  <a:cubicBezTo>
                    <a:pt x="31" y="53"/>
                    <a:pt x="28" y="65"/>
                    <a:pt x="26" y="77"/>
                  </a:cubicBezTo>
                  <a:cubicBezTo>
                    <a:pt x="29" y="79"/>
                    <a:pt x="32" y="82"/>
                    <a:pt x="33" y="86"/>
                  </a:cubicBezTo>
                  <a:cubicBezTo>
                    <a:pt x="34" y="88"/>
                    <a:pt x="31" y="89"/>
                    <a:pt x="30" y="88"/>
                  </a:cubicBezTo>
                  <a:cubicBezTo>
                    <a:pt x="28" y="86"/>
                    <a:pt x="26" y="85"/>
                    <a:pt x="24" y="83"/>
                  </a:cubicBezTo>
                  <a:cubicBezTo>
                    <a:pt x="21" y="97"/>
                    <a:pt x="18" y="111"/>
                    <a:pt x="15" y="125"/>
                  </a:cubicBezTo>
                  <a:cubicBezTo>
                    <a:pt x="20" y="126"/>
                    <a:pt x="25" y="129"/>
                    <a:pt x="27" y="134"/>
                  </a:cubicBezTo>
                  <a:cubicBezTo>
                    <a:pt x="27" y="135"/>
                    <a:pt x="25" y="137"/>
                    <a:pt x="24" y="136"/>
                  </a:cubicBezTo>
                  <a:cubicBezTo>
                    <a:pt x="21" y="134"/>
                    <a:pt x="18" y="133"/>
                    <a:pt x="14" y="132"/>
                  </a:cubicBezTo>
                  <a:cubicBezTo>
                    <a:pt x="12" y="147"/>
                    <a:pt x="9" y="161"/>
                    <a:pt x="8" y="176"/>
                  </a:cubicBezTo>
                  <a:cubicBezTo>
                    <a:pt x="11" y="177"/>
                    <a:pt x="15" y="178"/>
                    <a:pt x="17" y="180"/>
                  </a:cubicBezTo>
                  <a:cubicBezTo>
                    <a:pt x="19" y="181"/>
                    <a:pt x="19" y="183"/>
                    <a:pt x="17" y="184"/>
                  </a:cubicBezTo>
                  <a:cubicBezTo>
                    <a:pt x="14" y="185"/>
                    <a:pt x="10" y="184"/>
                    <a:pt x="7" y="184"/>
                  </a:cubicBezTo>
                  <a:cubicBezTo>
                    <a:pt x="7" y="185"/>
                    <a:pt x="7" y="186"/>
                    <a:pt x="7" y="186"/>
                  </a:cubicBezTo>
                  <a:cubicBezTo>
                    <a:pt x="5" y="203"/>
                    <a:pt x="4" y="219"/>
                    <a:pt x="3" y="235"/>
                  </a:cubicBezTo>
                  <a:cubicBezTo>
                    <a:pt x="7" y="236"/>
                    <a:pt x="10" y="238"/>
                    <a:pt x="13" y="239"/>
                  </a:cubicBezTo>
                  <a:cubicBezTo>
                    <a:pt x="15" y="240"/>
                    <a:pt x="14" y="243"/>
                    <a:pt x="12" y="243"/>
                  </a:cubicBezTo>
                  <a:cubicBezTo>
                    <a:pt x="9" y="244"/>
                    <a:pt x="6" y="243"/>
                    <a:pt x="3" y="243"/>
                  </a:cubicBezTo>
                  <a:cubicBezTo>
                    <a:pt x="2" y="258"/>
                    <a:pt x="2" y="273"/>
                    <a:pt x="1" y="288"/>
                  </a:cubicBezTo>
                  <a:cubicBezTo>
                    <a:pt x="5" y="289"/>
                    <a:pt x="7" y="291"/>
                    <a:pt x="9" y="292"/>
                  </a:cubicBezTo>
                  <a:cubicBezTo>
                    <a:pt x="10" y="293"/>
                    <a:pt x="9" y="296"/>
                    <a:pt x="7" y="296"/>
                  </a:cubicBezTo>
                  <a:cubicBezTo>
                    <a:pt x="6" y="296"/>
                    <a:pt x="4" y="295"/>
                    <a:pt x="1" y="295"/>
                  </a:cubicBezTo>
                  <a:cubicBezTo>
                    <a:pt x="1" y="301"/>
                    <a:pt x="1" y="306"/>
                    <a:pt x="1" y="312"/>
                  </a:cubicBezTo>
                  <a:cubicBezTo>
                    <a:pt x="2" y="312"/>
                    <a:pt x="2" y="313"/>
                    <a:pt x="3" y="313"/>
                  </a:cubicBezTo>
                  <a:cubicBezTo>
                    <a:pt x="4" y="314"/>
                    <a:pt x="4" y="316"/>
                    <a:pt x="3" y="317"/>
                  </a:cubicBezTo>
                  <a:cubicBezTo>
                    <a:pt x="2" y="317"/>
                    <a:pt x="2" y="318"/>
                    <a:pt x="1" y="318"/>
                  </a:cubicBezTo>
                  <a:cubicBezTo>
                    <a:pt x="1" y="329"/>
                    <a:pt x="0" y="340"/>
                    <a:pt x="0" y="352"/>
                  </a:cubicBezTo>
                  <a:cubicBezTo>
                    <a:pt x="58" y="350"/>
                    <a:pt x="117" y="357"/>
                    <a:pt x="174" y="362"/>
                  </a:cubicBezTo>
                  <a:cubicBezTo>
                    <a:pt x="206" y="365"/>
                    <a:pt x="238" y="367"/>
                    <a:pt x="270" y="370"/>
                  </a:cubicBezTo>
                  <a:cubicBezTo>
                    <a:pt x="271" y="318"/>
                    <a:pt x="280" y="266"/>
                    <a:pt x="289" y="217"/>
                  </a:cubicBezTo>
                  <a:cubicBezTo>
                    <a:pt x="300" y="157"/>
                    <a:pt x="313" y="98"/>
                    <a:pt x="329" y="40"/>
                  </a:cubicBezTo>
                  <a:cubicBezTo>
                    <a:pt x="240" y="8"/>
                    <a:pt x="135" y="0"/>
                    <a:pt x="42" y="17"/>
                  </a:cubicBezTo>
                  <a:close/>
                  <a:moveTo>
                    <a:pt x="27" y="333"/>
                  </a:moveTo>
                  <a:cubicBezTo>
                    <a:pt x="25" y="335"/>
                    <a:pt x="23" y="336"/>
                    <a:pt x="21" y="337"/>
                  </a:cubicBezTo>
                  <a:cubicBezTo>
                    <a:pt x="18" y="339"/>
                    <a:pt x="16" y="335"/>
                    <a:pt x="18" y="334"/>
                  </a:cubicBezTo>
                  <a:cubicBezTo>
                    <a:pt x="20" y="333"/>
                    <a:pt x="23" y="331"/>
                    <a:pt x="25" y="331"/>
                  </a:cubicBezTo>
                  <a:cubicBezTo>
                    <a:pt x="27" y="330"/>
                    <a:pt x="28" y="332"/>
                    <a:pt x="27" y="333"/>
                  </a:cubicBezTo>
                  <a:close/>
                  <a:moveTo>
                    <a:pt x="31" y="344"/>
                  </a:moveTo>
                  <a:cubicBezTo>
                    <a:pt x="29" y="344"/>
                    <a:pt x="29" y="341"/>
                    <a:pt x="31" y="341"/>
                  </a:cubicBezTo>
                  <a:cubicBezTo>
                    <a:pt x="33" y="341"/>
                    <a:pt x="33" y="344"/>
                    <a:pt x="31" y="344"/>
                  </a:cubicBezTo>
                  <a:close/>
                  <a:moveTo>
                    <a:pt x="32" y="318"/>
                  </a:moveTo>
                  <a:cubicBezTo>
                    <a:pt x="30" y="320"/>
                    <a:pt x="27" y="321"/>
                    <a:pt x="24" y="322"/>
                  </a:cubicBezTo>
                  <a:cubicBezTo>
                    <a:pt x="21" y="324"/>
                    <a:pt x="18" y="325"/>
                    <a:pt x="16" y="327"/>
                  </a:cubicBezTo>
                  <a:cubicBezTo>
                    <a:pt x="14" y="328"/>
                    <a:pt x="12" y="326"/>
                    <a:pt x="14" y="324"/>
                  </a:cubicBezTo>
                  <a:cubicBezTo>
                    <a:pt x="18" y="320"/>
                    <a:pt x="25" y="315"/>
                    <a:pt x="32" y="316"/>
                  </a:cubicBezTo>
                  <a:cubicBezTo>
                    <a:pt x="33" y="316"/>
                    <a:pt x="34" y="318"/>
                    <a:pt x="32" y="318"/>
                  </a:cubicBezTo>
                  <a:close/>
                  <a:moveTo>
                    <a:pt x="278" y="76"/>
                  </a:moveTo>
                  <a:cubicBezTo>
                    <a:pt x="284" y="77"/>
                    <a:pt x="284" y="77"/>
                    <a:pt x="284" y="77"/>
                  </a:cubicBezTo>
                  <a:cubicBezTo>
                    <a:pt x="284" y="83"/>
                    <a:pt x="284" y="83"/>
                    <a:pt x="284" y="83"/>
                  </a:cubicBezTo>
                  <a:cubicBezTo>
                    <a:pt x="282" y="109"/>
                    <a:pt x="277" y="136"/>
                    <a:pt x="269" y="161"/>
                  </a:cubicBezTo>
                  <a:cubicBezTo>
                    <a:pt x="267" y="168"/>
                    <a:pt x="267" y="168"/>
                    <a:pt x="267" y="168"/>
                  </a:cubicBezTo>
                  <a:cubicBezTo>
                    <a:pt x="258" y="169"/>
                    <a:pt x="258" y="169"/>
                    <a:pt x="258" y="169"/>
                  </a:cubicBezTo>
                  <a:cubicBezTo>
                    <a:pt x="192" y="174"/>
                    <a:pt x="126" y="158"/>
                    <a:pt x="62" y="144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55" y="108"/>
                    <a:pt x="63" y="79"/>
                    <a:pt x="74" y="53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12" y="45"/>
                    <a:pt x="142" y="49"/>
                    <a:pt x="170" y="53"/>
                  </a:cubicBezTo>
                  <a:cubicBezTo>
                    <a:pt x="207" y="58"/>
                    <a:pt x="243" y="66"/>
                    <a:pt x="278" y="76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6" name="CustomShape 138"/>
            <p:cNvSpPr/>
            <p:nvPr/>
          </p:nvSpPr>
          <p:spPr>
            <a:xfrm rot="19628400">
              <a:off x="9536040" y="676080"/>
              <a:ext cx="719640" cy="938160"/>
            </a:xfrm>
            <a:custGeom>
              <a:avLst/>
              <a:gdLst/>
              <a:ahLst/>
              <a:cxnLst/>
              <a:rect l="l" t="t" r="r" b="b"/>
              <a:pathLst>
                <a:path w="273" h="356">
                  <a:moveTo>
                    <a:pt x="244" y="314"/>
                  </a:moveTo>
                  <a:cubicBezTo>
                    <a:pt x="214" y="316"/>
                    <a:pt x="184" y="317"/>
                    <a:pt x="154" y="315"/>
                  </a:cubicBezTo>
                  <a:cubicBezTo>
                    <a:pt x="128" y="313"/>
                    <a:pt x="101" y="309"/>
                    <a:pt x="74" y="307"/>
                  </a:cubicBezTo>
                  <a:cubicBezTo>
                    <a:pt x="71" y="307"/>
                    <a:pt x="69" y="304"/>
                    <a:pt x="70" y="301"/>
                  </a:cubicBezTo>
                  <a:cubicBezTo>
                    <a:pt x="73" y="291"/>
                    <a:pt x="77" y="281"/>
                    <a:pt x="82" y="272"/>
                  </a:cubicBezTo>
                  <a:cubicBezTo>
                    <a:pt x="62" y="277"/>
                    <a:pt x="44" y="287"/>
                    <a:pt x="23" y="292"/>
                  </a:cubicBezTo>
                  <a:cubicBezTo>
                    <a:pt x="21" y="292"/>
                    <a:pt x="18" y="291"/>
                    <a:pt x="18" y="289"/>
                  </a:cubicBezTo>
                  <a:cubicBezTo>
                    <a:pt x="7" y="240"/>
                    <a:pt x="21" y="190"/>
                    <a:pt x="32" y="143"/>
                  </a:cubicBezTo>
                  <a:cubicBezTo>
                    <a:pt x="43" y="95"/>
                    <a:pt x="50" y="47"/>
                    <a:pt x="64" y="0"/>
                  </a:cubicBezTo>
                  <a:cubicBezTo>
                    <a:pt x="56" y="1"/>
                    <a:pt x="49" y="2"/>
                    <a:pt x="42" y="3"/>
                  </a:cubicBezTo>
                  <a:cubicBezTo>
                    <a:pt x="40" y="9"/>
                    <a:pt x="38" y="15"/>
                    <a:pt x="37" y="21"/>
                  </a:cubicBezTo>
                  <a:cubicBezTo>
                    <a:pt x="40" y="24"/>
                    <a:pt x="42" y="26"/>
                    <a:pt x="44" y="29"/>
                  </a:cubicBezTo>
                  <a:cubicBezTo>
                    <a:pt x="45" y="31"/>
                    <a:pt x="43" y="33"/>
                    <a:pt x="41" y="32"/>
                  </a:cubicBezTo>
                  <a:cubicBezTo>
                    <a:pt x="40" y="31"/>
                    <a:pt x="37" y="29"/>
                    <a:pt x="35" y="28"/>
                  </a:cubicBezTo>
                  <a:cubicBezTo>
                    <a:pt x="31" y="39"/>
                    <a:pt x="28" y="51"/>
                    <a:pt x="26" y="63"/>
                  </a:cubicBezTo>
                  <a:cubicBezTo>
                    <a:pt x="29" y="65"/>
                    <a:pt x="32" y="68"/>
                    <a:pt x="33" y="72"/>
                  </a:cubicBezTo>
                  <a:cubicBezTo>
                    <a:pt x="34" y="74"/>
                    <a:pt x="31" y="75"/>
                    <a:pt x="30" y="74"/>
                  </a:cubicBezTo>
                  <a:cubicBezTo>
                    <a:pt x="28" y="72"/>
                    <a:pt x="26" y="71"/>
                    <a:pt x="24" y="69"/>
                  </a:cubicBezTo>
                  <a:cubicBezTo>
                    <a:pt x="21" y="83"/>
                    <a:pt x="18" y="97"/>
                    <a:pt x="15" y="111"/>
                  </a:cubicBezTo>
                  <a:cubicBezTo>
                    <a:pt x="20" y="112"/>
                    <a:pt x="25" y="115"/>
                    <a:pt x="27" y="120"/>
                  </a:cubicBezTo>
                  <a:cubicBezTo>
                    <a:pt x="27" y="121"/>
                    <a:pt x="25" y="123"/>
                    <a:pt x="24" y="122"/>
                  </a:cubicBezTo>
                  <a:cubicBezTo>
                    <a:pt x="21" y="120"/>
                    <a:pt x="18" y="119"/>
                    <a:pt x="14" y="118"/>
                  </a:cubicBezTo>
                  <a:cubicBezTo>
                    <a:pt x="12" y="133"/>
                    <a:pt x="9" y="147"/>
                    <a:pt x="8" y="162"/>
                  </a:cubicBezTo>
                  <a:cubicBezTo>
                    <a:pt x="11" y="163"/>
                    <a:pt x="15" y="164"/>
                    <a:pt x="17" y="166"/>
                  </a:cubicBezTo>
                  <a:cubicBezTo>
                    <a:pt x="19" y="167"/>
                    <a:pt x="19" y="169"/>
                    <a:pt x="17" y="170"/>
                  </a:cubicBezTo>
                  <a:cubicBezTo>
                    <a:pt x="14" y="171"/>
                    <a:pt x="10" y="170"/>
                    <a:pt x="7" y="170"/>
                  </a:cubicBezTo>
                  <a:cubicBezTo>
                    <a:pt x="7" y="171"/>
                    <a:pt x="7" y="172"/>
                    <a:pt x="7" y="172"/>
                  </a:cubicBezTo>
                  <a:cubicBezTo>
                    <a:pt x="5" y="189"/>
                    <a:pt x="4" y="205"/>
                    <a:pt x="3" y="221"/>
                  </a:cubicBezTo>
                  <a:cubicBezTo>
                    <a:pt x="7" y="222"/>
                    <a:pt x="10" y="224"/>
                    <a:pt x="13" y="225"/>
                  </a:cubicBezTo>
                  <a:cubicBezTo>
                    <a:pt x="15" y="226"/>
                    <a:pt x="14" y="229"/>
                    <a:pt x="12" y="229"/>
                  </a:cubicBezTo>
                  <a:cubicBezTo>
                    <a:pt x="9" y="230"/>
                    <a:pt x="6" y="229"/>
                    <a:pt x="3" y="229"/>
                  </a:cubicBezTo>
                  <a:cubicBezTo>
                    <a:pt x="2" y="244"/>
                    <a:pt x="2" y="259"/>
                    <a:pt x="1" y="274"/>
                  </a:cubicBezTo>
                  <a:cubicBezTo>
                    <a:pt x="5" y="275"/>
                    <a:pt x="7" y="277"/>
                    <a:pt x="9" y="278"/>
                  </a:cubicBezTo>
                  <a:cubicBezTo>
                    <a:pt x="10" y="279"/>
                    <a:pt x="9" y="282"/>
                    <a:pt x="7" y="282"/>
                  </a:cubicBezTo>
                  <a:cubicBezTo>
                    <a:pt x="6" y="282"/>
                    <a:pt x="4" y="281"/>
                    <a:pt x="1" y="281"/>
                  </a:cubicBezTo>
                  <a:cubicBezTo>
                    <a:pt x="1" y="287"/>
                    <a:pt x="1" y="292"/>
                    <a:pt x="1" y="298"/>
                  </a:cubicBezTo>
                  <a:cubicBezTo>
                    <a:pt x="2" y="298"/>
                    <a:pt x="2" y="299"/>
                    <a:pt x="3" y="299"/>
                  </a:cubicBezTo>
                  <a:cubicBezTo>
                    <a:pt x="4" y="300"/>
                    <a:pt x="4" y="302"/>
                    <a:pt x="3" y="303"/>
                  </a:cubicBezTo>
                  <a:cubicBezTo>
                    <a:pt x="2" y="303"/>
                    <a:pt x="2" y="304"/>
                    <a:pt x="1" y="304"/>
                  </a:cubicBezTo>
                  <a:cubicBezTo>
                    <a:pt x="1" y="315"/>
                    <a:pt x="0" y="326"/>
                    <a:pt x="0" y="338"/>
                  </a:cubicBezTo>
                  <a:cubicBezTo>
                    <a:pt x="58" y="336"/>
                    <a:pt x="117" y="343"/>
                    <a:pt x="174" y="348"/>
                  </a:cubicBezTo>
                  <a:cubicBezTo>
                    <a:pt x="206" y="351"/>
                    <a:pt x="238" y="353"/>
                    <a:pt x="270" y="356"/>
                  </a:cubicBezTo>
                  <a:cubicBezTo>
                    <a:pt x="271" y="341"/>
                    <a:pt x="272" y="326"/>
                    <a:pt x="273" y="311"/>
                  </a:cubicBezTo>
                  <a:cubicBezTo>
                    <a:pt x="263" y="312"/>
                    <a:pt x="254" y="313"/>
                    <a:pt x="244" y="314"/>
                  </a:cubicBezTo>
                  <a:close/>
                  <a:moveTo>
                    <a:pt x="27" y="319"/>
                  </a:moveTo>
                  <a:cubicBezTo>
                    <a:pt x="25" y="321"/>
                    <a:pt x="23" y="322"/>
                    <a:pt x="21" y="323"/>
                  </a:cubicBezTo>
                  <a:cubicBezTo>
                    <a:pt x="18" y="325"/>
                    <a:pt x="16" y="321"/>
                    <a:pt x="18" y="320"/>
                  </a:cubicBezTo>
                  <a:cubicBezTo>
                    <a:pt x="20" y="319"/>
                    <a:pt x="23" y="317"/>
                    <a:pt x="25" y="317"/>
                  </a:cubicBezTo>
                  <a:cubicBezTo>
                    <a:pt x="27" y="316"/>
                    <a:pt x="28" y="318"/>
                    <a:pt x="27" y="319"/>
                  </a:cubicBezTo>
                  <a:close/>
                  <a:moveTo>
                    <a:pt x="31" y="330"/>
                  </a:moveTo>
                  <a:cubicBezTo>
                    <a:pt x="29" y="330"/>
                    <a:pt x="29" y="327"/>
                    <a:pt x="31" y="327"/>
                  </a:cubicBezTo>
                  <a:cubicBezTo>
                    <a:pt x="33" y="327"/>
                    <a:pt x="33" y="330"/>
                    <a:pt x="31" y="330"/>
                  </a:cubicBezTo>
                  <a:close/>
                  <a:moveTo>
                    <a:pt x="32" y="304"/>
                  </a:moveTo>
                  <a:cubicBezTo>
                    <a:pt x="30" y="306"/>
                    <a:pt x="27" y="307"/>
                    <a:pt x="24" y="308"/>
                  </a:cubicBezTo>
                  <a:cubicBezTo>
                    <a:pt x="21" y="310"/>
                    <a:pt x="18" y="311"/>
                    <a:pt x="16" y="313"/>
                  </a:cubicBezTo>
                  <a:cubicBezTo>
                    <a:pt x="14" y="314"/>
                    <a:pt x="12" y="312"/>
                    <a:pt x="14" y="310"/>
                  </a:cubicBezTo>
                  <a:cubicBezTo>
                    <a:pt x="18" y="306"/>
                    <a:pt x="25" y="301"/>
                    <a:pt x="32" y="302"/>
                  </a:cubicBezTo>
                  <a:cubicBezTo>
                    <a:pt x="33" y="302"/>
                    <a:pt x="34" y="304"/>
                    <a:pt x="32" y="304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7" name="CustomShape 139"/>
            <p:cNvSpPr/>
            <p:nvPr/>
          </p:nvSpPr>
          <p:spPr>
            <a:xfrm rot="19628400">
              <a:off x="9567000" y="766440"/>
              <a:ext cx="563040" cy="287280"/>
            </a:xfrm>
            <a:custGeom>
              <a:avLst/>
              <a:gdLst/>
              <a:ahLst/>
              <a:cxnLst/>
              <a:rect l="l" t="t" r="r" b="b"/>
              <a:pathLst>
                <a:path w="214" h="109">
                  <a:moveTo>
                    <a:pt x="0" y="85"/>
                  </a:moveTo>
                  <a:cubicBezTo>
                    <a:pt x="33" y="92"/>
                    <a:pt x="66" y="98"/>
                    <a:pt x="99" y="104"/>
                  </a:cubicBezTo>
                  <a:cubicBezTo>
                    <a:pt x="132" y="109"/>
                    <a:pt x="165" y="106"/>
                    <a:pt x="197" y="108"/>
                  </a:cubicBezTo>
                  <a:cubicBezTo>
                    <a:pt x="204" y="82"/>
                    <a:pt x="210" y="56"/>
                    <a:pt x="214" y="29"/>
                  </a:cubicBezTo>
                  <a:cubicBezTo>
                    <a:pt x="201" y="27"/>
                    <a:pt x="188" y="23"/>
                    <a:pt x="175" y="20"/>
                  </a:cubicBezTo>
                  <a:cubicBezTo>
                    <a:pt x="156" y="16"/>
                    <a:pt x="136" y="12"/>
                    <a:pt x="116" y="9"/>
                  </a:cubicBezTo>
                  <a:cubicBezTo>
                    <a:pt x="83" y="4"/>
                    <a:pt x="50" y="4"/>
                    <a:pt x="17" y="0"/>
                  </a:cubicBezTo>
                  <a:cubicBezTo>
                    <a:pt x="7" y="28"/>
                    <a:pt x="4" y="56"/>
                    <a:pt x="0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8" name="CustomShape 140"/>
            <p:cNvSpPr/>
            <p:nvPr/>
          </p:nvSpPr>
          <p:spPr>
            <a:xfrm rot="19628400">
              <a:off x="9570240" y="777960"/>
              <a:ext cx="520920" cy="287280"/>
            </a:xfrm>
            <a:custGeom>
              <a:avLst/>
              <a:gdLst/>
              <a:ahLst/>
              <a:cxnLst/>
              <a:rect l="l" t="t" r="r" b="b"/>
              <a:pathLst>
                <a:path w="198" h="109">
                  <a:moveTo>
                    <a:pt x="113" y="88"/>
                  </a:moveTo>
                  <a:cubicBezTo>
                    <a:pt x="94" y="84"/>
                    <a:pt x="75" y="77"/>
                    <a:pt x="56" y="72"/>
                  </a:cubicBezTo>
                  <a:cubicBezTo>
                    <a:pt x="45" y="69"/>
                    <a:pt x="33" y="66"/>
                    <a:pt x="24" y="59"/>
                  </a:cubicBezTo>
                  <a:cubicBezTo>
                    <a:pt x="6" y="44"/>
                    <a:pt x="14" y="21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28"/>
                    <a:pt x="4" y="56"/>
                    <a:pt x="0" y="85"/>
                  </a:cubicBezTo>
                  <a:cubicBezTo>
                    <a:pt x="33" y="92"/>
                    <a:pt x="66" y="98"/>
                    <a:pt x="99" y="104"/>
                  </a:cubicBezTo>
                  <a:cubicBezTo>
                    <a:pt x="132" y="109"/>
                    <a:pt x="165" y="106"/>
                    <a:pt x="197" y="108"/>
                  </a:cubicBezTo>
                  <a:cubicBezTo>
                    <a:pt x="198" y="106"/>
                    <a:pt x="198" y="105"/>
                    <a:pt x="198" y="104"/>
                  </a:cubicBezTo>
                  <a:cubicBezTo>
                    <a:pt x="169" y="100"/>
                    <a:pt x="141" y="95"/>
                    <a:pt x="113" y="8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9" name="CustomShape 141"/>
            <p:cNvSpPr/>
            <p:nvPr/>
          </p:nvSpPr>
          <p:spPr>
            <a:xfrm rot="19628400">
              <a:off x="9548640" y="745920"/>
              <a:ext cx="603000" cy="339480"/>
            </a:xfrm>
            <a:custGeom>
              <a:avLst/>
              <a:gdLst/>
              <a:ahLst/>
              <a:cxnLst/>
              <a:rect l="l" t="t" r="r" b="b"/>
              <a:pathLst>
                <a:path w="229" h="129">
                  <a:moveTo>
                    <a:pt x="223" y="31"/>
                  </a:moveTo>
                  <a:cubicBezTo>
                    <a:pt x="188" y="21"/>
                    <a:pt x="152" y="13"/>
                    <a:pt x="115" y="8"/>
                  </a:cubicBezTo>
                  <a:cubicBezTo>
                    <a:pt x="87" y="4"/>
                    <a:pt x="57" y="0"/>
                    <a:pt x="27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8" y="34"/>
                    <a:pt x="0" y="63"/>
                    <a:pt x="0" y="9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1" y="113"/>
                    <a:pt x="137" y="129"/>
                    <a:pt x="203" y="124"/>
                  </a:cubicBezTo>
                  <a:cubicBezTo>
                    <a:pt x="212" y="123"/>
                    <a:pt x="212" y="123"/>
                    <a:pt x="212" y="123"/>
                  </a:cubicBezTo>
                  <a:cubicBezTo>
                    <a:pt x="214" y="116"/>
                    <a:pt x="214" y="116"/>
                    <a:pt x="214" y="116"/>
                  </a:cubicBezTo>
                  <a:cubicBezTo>
                    <a:pt x="222" y="91"/>
                    <a:pt x="227" y="64"/>
                    <a:pt x="229" y="38"/>
                  </a:cubicBezTo>
                  <a:cubicBezTo>
                    <a:pt x="229" y="32"/>
                    <a:pt x="229" y="32"/>
                    <a:pt x="229" y="32"/>
                  </a:cubicBezTo>
                  <a:lnTo>
                    <a:pt x="223" y="31"/>
                  </a:lnTo>
                  <a:close/>
                  <a:moveTo>
                    <a:pt x="205" y="116"/>
                  </a:moveTo>
                  <a:cubicBezTo>
                    <a:pt x="173" y="114"/>
                    <a:pt x="140" y="117"/>
                    <a:pt x="107" y="112"/>
                  </a:cubicBezTo>
                  <a:cubicBezTo>
                    <a:pt x="74" y="106"/>
                    <a:pt x="41" y="100"/>
                    <a:pt x="8" y="93"/>
                  </a:cubicBezTo>
                  <a:cubicBezTo>
                    <a:pt x="12" y="64"/>
                    <a:pt x="15" y="36"/>
                    <a:pt x="25" y="8"/>
                  </a:cubicBezTo>
                  <a:cubicBezTo>
                    <a:pt x="58" y="12"/>
                    <a:pt x="91" y="12"/>
                    <a:pt x="124" y="17"/>
                  </a:cubicBezTo>
                  <a:cubicBezTo>
                    <a:pt x="144" y="20"/>
                    <a:pt x="164" y="24"/>
                    <a:pt x="183" y="28"/>
                  </a:cubicBezTo>
                  <a:cubicBezTo>
                    <a:pt x="196" y="31"/>
                    <a:pt x="209" y="35"/>
                    <a:pt x="222" y="37"/>
                  </a:cubicBezTo>
                  <a:cubicBezTo>
                    <a:pt x="218" y="64"/>
                    <a:pt x="212" y="90"/>
                    <a:pt x="205" y="1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0" name="CustomShape 142"/>
            <p:cNvSpPr/>
            <p:nvPr/>
          </p:nvSpPr>
          <p:spPr>
            <a:xfrm rot="19628400">
              <a:off x="9423360" y="620280"/>
              <a:ext cx="990720" cy="1006560"/>
            </a:xfrm>
            <a:custGeom>
              <a:avLst/>
              <a:gdLst/>
              <a:ahLst/>
              <a:cxnLst/>
              <a:rect l="l" t="t" r="r" b="b"/>
              <a:pathLst>
                <a:path w="376" h="382">
                  <a:moveTo>
                    <a:pt x="371" y="33"/>
                  </a:moveTo>
                  <a:cubicBezTo>
                    <a:pt x="328" y="12"/>
                    <a:pt x="273" y="7"/>
                    <a:pt x="227" y="4"/>
                  </a:cubicBezTo>
                  <a:cubicBezTo>
                    <a:pt x="181" y="0"/>
                    <a:pt x="130" y="0"/>
                    <a:pt x="84" y="10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2" y="24"/>
                    <a:pt x="70" y="28"/>
                    <a:pt x="69" y="31"/>
                  </a:cubicBezTo>
                  <a:cubicBezTo>
                    <a:pt x="60" y="27"/>
                    <a:pt x="50" y="26"/>
                    <a:pt x="44" y="34"/>
                  </a:cubicBezTo>
                  <a:cubicBezTo>
                    <a:pt x="33" y="45"/>
                    <a:pt x="48" y="59"/>
                    <a:pt x="60" y="62"/>
                  </a:cubicBezTo>
                  <a:cubicBezTo>
                    <a:pt x="59" y="66"/>
                    <a:pt x="58" y="70"/>
                    <a:pt x="57" y="74"/>
                  </a:cubicBezTo>
                  <a:cubicBezTo>
                    <a:pt x="57" y="73"/>
                    <a:pt x="56" y="73"/>
                    <a:pt x="55" y="73"/>
                  </a:cubicBezTo>
                  <a:cubicBezTo>
                    <a:pt x="48" y="71"/>
                    <a:pt x="35" y="69"/>
                    <a:pt x="29" y="76"/>
                  </a:cubicBezTo>
                  <a:cubicBezTo>
                    <a:pt x="19" y="88"/>
                    <a:pt x="37" y="103"/>
                    <a:pt x="50" y="107"/>
                  </a:cubicBezTo>
                  <a:cubicBezTo>
                    <a:pt x="49" y="112"/>
                    <a:pt x="48" y="118"/>
                    <a:pt x="48" y="123"/>
                  </a:cubicBezTo>
                  <a:cubicBezTo>
                    <a:pt x="41" y="121"/>
                    <a:pt x="33" y="120"/>
                    <a:pt x="27" y="126"/>
                  </a:cubicBezTo>
                  <a:cubicBezTo>
                    <a:pt x="16" y="138"/>
                    <a:pt x="29" y="156"/>
                    <a:pt x="42" y="160"/>
                  </a:cubicBezTo>
                  <a:cubicBezTo>
                    <a:pt x="42" y="165"/>
                    <a:pt x="41" y="171"/>
                    <a:pt x="40" y="176"/>
                  </a:cubicBezTo>
                  <a:cubicBezTo>
                    <a:pt x="37" y="175"/>
                    <a:pt x="34" y="175"/>
                    <a:pt x="31" y="175"/>
                  </a:cubicBezTo>
                  <a:cubicBezTo>
                    <a:pt x="23" y="176"/>
                    <a:pt x="17" y="181"/>
                    <a:pt x="14" y="188"/>
                  </a:cubicBezTo>
                  <a:cubicBezTo>
                    <a:pt x="7" y="204"/>
                    <a:pt x="23" y="213"/>
                    <a:pt x="37" y="215"/>
                  </a:cubicBezTo>
                  <a:cubicBezTo>
                    <a:pt x="36" y="222"/>
                    <a:pt x="35" y="228"/>
                    <a:pt x="35" y="235"/>
                  </a:cubicBezTo>
                  <a:cubicBezTo>
                    <a:pt x="23" y="233"/>
                    <a:pt x="11" y="235"/>
                    <a:pt x="7" y="246"/>
                  </a:cubicBezTo>
                  <a:cubicBezTo>
                    <a:pt x="4" y="253"/>
                    <a:pt x="7" y="260"/>
                    <a:pt x="13" y="263"/>
                  </a:cubicBezTo>
                  <a:cubicBezTo>
                    <a:pt x="18" y="267"/>
                    <a:pt x="26" y="270"/>
                    <a:pt x="33" y="271"/>
                  </a:cubicBezTo>
                  <a:cubicBezTo>
                    <a:pt x="33" y="276"/>
                    <a:pt x="32" y="280"/>
                    <a:pt x="32" y="285"/>
                  </a:cubicBezTo>
                  <a:cubicBezTo>
                    <a:pt x="18" y="281"/>
                    <a:pt x="2" y="281"/>
                    <a:pt x="1" y="296"/>
                  </a:cubicBezTo>
                  <a:cubicBezTo>
                    <a:pt x="0" y="309"/>
                    <a:pt x="17" y="319"/>
                    <a:pt x="31" y="320"/>
                  </a:cubicBezTo>
                  <a:cubicBezTo>
                    <a:pt x="31" y="331"/>
                    <a:pt x="31" y="342"/>
                    <a:pt x="31" y="353"/>
                  </a:cubicBezTo>
                  <a:cubicBezTo>
                    <a:pt x="32" y="359"/>
                    <a:pt x="32" y="359"/>
                    <a:pt x="32" y="359"/>
                  </a:cubicBezTo>
                  <a:cubicBezTo>
                    <a:pt x="40" y="360"/>
                    <a:pt x="40" y="360"/>
                    <a:pt x="40" y="360"/>
                  </a:cubicBezTo>
                  <a:cubicBezTo>
                    <a:pt x="98" y="362"/>
                    <a:pt x="156" y="365"/>
                    <a:pt x="214" y="371"/>
                  </a:cubicBezTo>
                  <a:cubicBezTo>
                    <a:pt x="246" y="374"/>
                    <a:pt x="278" y="378"/>
                    <a:pt x="310" y="381"/>
                  </a:cubicBezTo>
                  <a:cubicBezTo>
                    <a:pt x="320" y="382"/>
                    <a:pt x="320" y="382"/>
                    <a:pt x="320" y="382"/>
                  </a:cubicBezTo>
                  <a:cubicBezTo>
                    <a:pt x="320" y="371"/>
                    <a:pt x="320" y="371"/>
                    <a:pt x="320" y="371"/>
                  </a:cubicBezTo>
                  <a:cubicBezTo>
                    <a:pt x="324" y="318"/>
                    <a:pt x="329" y="265"/>
                    <a:pt x="338" y="212"/>
                  </a:cubicBezTo>
                  <a:cubicBezTo>
                    <a:pt x="349" y="156"/>
                    <a:pt x="362" y="100"/>
                    <a:pt x="375" y="43"/>
                  </a:cubicBezTo>
                  <a:cubicBezTo>
                    <a:pt x="376" y="35"/>
                    <a:pt x="376" y="35"/>
                    <a:pt x="376" y="35"/>
                  </a:cubicBezTo>
                  <a:lnTo>
                    <a:pt x="371" y="33"/>
                  </a:lnTo>
                  <a:close/>
                  <a:moveTo>
                    <a:pt x="32" y="311"/>
                  </a:moveTo>
                  <a:cubicBezTo>
                    <a:pt x="24" y="309"/>
                    <a:pt x="16" y="307"/>
                    <a:pt x="12" y="300"/>
                  </a:cubicBezTo>
                  <a:cubicBezTo>
                    <a:pt x="7" y="291"/>
                    <a:pt x="20" y="292"/>
                    <a:pt x="32" y="294"/>
                  </a:cubicBezTo>
                  <a:cubicBezTo>
                    <a:pt x="32" y="300"/>
                    <a:pt x="32" y="305"/>
                    <a:pt x="32" y="311"/>
                  </a:cubicBezTo>
                  <a:moveTo>
                    <a:pt x="33" y="263"/>
                  </a:moveTo>
                  <a:cubicBezTo>
                    <a:pt x="31" y="262"/>
                    <a:pt x="28" y="261"/>
                    <a:pt x="25" y="260"/>
                  </a:cubicBezTo>
                  <a:cubicBezTo>
                    <a:pt x="23" y="259"/>
                    <a:pt x="20" y="258"/>
                    <a:pt x="17" y="256"/>
                  </a:cubicBezTo>
                  <a:cubicBezTo>
                    <a:pt x="12" y="252"/>
                    <a:pt x="15" y="246"/>
                    <a:pt x="20" y="244"/>
                  </a:cubicBezTo>
                  <a:cubicBezTo>
                    <a:pt x="25" y="242"/>
                    <a:pt x="29" y="242"/>
                    <a:pt x="34" y="243"/>
                  </a:cubicBezTo>
                  <a:cubicBezTo>
                    <a:pt x="34" y="249"/>
                    <a:pt x="34" y="256"/>
                    <a:pt x="33" y="263"/>
                  </a:cubicBezTo>
                  <a:moveTo>
                    <a:pt x="37" y="207"/>
                  </a:moveTo>
                  <a:cubicBezTo>
                    <a:pt x="35" y="206"/>
                    <a:pt x="33" y="205"/>
                    <a:pt x="30" y="204"/>
                  </a:cubicBezTo>
                  <a:cubicBezTo>
                    <a:pt x="27" y="203"/>
                    <a:pt x="21" y="202"/>
                    <a:pt x="20" y="197"/>
                  </a:cubicBezTo>
                  <a:cubicBezTo>
                    <a:pt x="20" y="194"/>
                    <a:pt x="22" y="190"/>
                    <a:pt x="24" y="188"/>
                  </a:cubicBezTo>
                  <a:cubicBezTo>
                    <a:pt x="28" y="184"/>
                    <a:pt x="34" y="183"/>
                    <a:pt x="40" y="184"/>
                  </a:cubicBezTo>
                  <a:cubicBezTo>
                    <a:pt x="39" y="192"/>
                    <a:pt x="38" y="200"/>
                    <a:pt x="37" y="207"/>
                  </a:cubicBezTo>
                  <a:moveTo>
                    <a:pt x="53" y="38"/>
                  </a:moveTo>
                  <a:cubicBezTo>
                    <a:pt x="57" y="37"/>
                    <a:pt x="62" y="37"/>
                    <a:pt x="67" y="39"/>
                  </a:cubicBezTo>
                  <a:cubicBezTo>
                    <a:pt x="65" y="44"/>
                    <a:pt x="64" y="49"/>
                    <a:pt x="62" y="54"/>
                  </a:cubicBezTo>
                  <a:cubicBezTo>
                    <a:pt x="55" y="50"/>
                    <a:pt x="45" y="43"/>
                    <a:pt x="53" y="38"/>
                  </a:cubicBezTo>
                  <a:moveTo>
                    <a:pt x="38" y="80"/>
                  </a:moveTo>
                  <a:cubicBezTo>
                    <a:pt x="41" y="78"/>
                    <a:pt x="52" y="80"/>
                    <a:pt x="56" y="81"/>
                  </a:cubicBezTo>
                  <a:cubicBezTo>
                    <a:pt x="54" y="87"/>
                    <a:pt x="53" y="93"/>
                    <a:pt x="52" y="98"/>
                  </a:cubicBezTo>
                  <a:cubicBezTo>
                    <a:pt x="44" y="94"/>
                    <a:pt x="30" y="85"/>
                    <a:pt x="38" y="80"/>
                  </a:cubicBezTo>
                  <a:moveTo>
                    <a:pt x="34" y="132"/>
                  </a:moveTo>
                  <a:cubicBezTo>
                    <a:pt x="37" y="129"/>
                    <a:pt x="42" y="130"/>
                    <a:pt x="46" y="131"/>
                  </a:cubicBezTo>
                  <a:cubicBezTo>
                    <a:pt x="45" y="138"/>
                    <a:pt x="44" y="145"/>
                    <a:pt x="43" y="152"/>
                  </a:cubicBezTo>
                  <a:cubicBezTo>
                    <a:pt x="37" y="147"/>
                    <a:pt x="27" y="139"/>
                    <a:pt x="34" y="132"/>
                  </a:cubicBezTo>
                  <a:moveTo>
                    <a:pt x="329" y="218"/>
                  </a:moveTo>
                  <a:cubicBezTo>
                    <a:pt x="320" y="267"/>
                    <a:pt x="311" y="319"/>
                    <a:pt x="310" y="371"/>
                  </a:cubicBezTo>
                  <a:cubicBezTo>
                    <a:pt x="278" y="368"/>
                    <a:pt x="246" y="366"/>
                    <a:pt x="214" y="363"/>
                  </a:cubicBezTo>
                  <a:cubicBezTo>
                    <a:pt x="157" y="358"/>
                    <a:pt x="98" y="351"/>
                    <a:pt x="40" y="353"/>
                  </a:cubicBezTo>
                  <a:cubicBezTo>
                    <a:pt x="40" y="341"/>
                    <a:pt x="41" y="330"/>
                    <a:pt x="41" y="319"/>
                  </a:cubicBezTo>
                  <a:cubicBezTo>
                    <a:pt x="42" y="319"/>
                    <a:pt x="42" y="318"/>
                    <a:pt x="43" y="318"/>
                  </a:cubicBezTo>
                  <a:cubicBezTo>
                    <a:pt x="44" y="317"/>
                    <a:pt x="44" y="315"/>
                    <a:pt x="43" y="314"/>
                  </a:cubicBezTo>
                  <a:cubicBezTo>
                    <a:pt x="42" y="314"/>
                    <a:pt x="42" y="313"/>
                    <a:pt x="41" y="313"/>
                  </a:cubicBezTo>
                  <a:cubicBezTo>
                    <a:pt x="41" y="307"/>
                    <a:pt x="41" y="302"/>
                    <a:pt x="41" y="296"/>
                  </a:cubicBezTo>
                  <a:cubicBezTo>
                    <a:pt x="44" y="296"/>
                    <a:pt x="46" y="297"/>
                    <a:pt x="47" y="297"/>
                  </a:cubicBezTo>
                  <a:cubicBezTo>
                    <a:pt x="49" y="297"/>
                    <a:pt x="50" y="294"/>
                    <a:pt x="49" y="293"/>
                  </a:cubicBezTo>
                  <a:cubicBezTo>
                    <a:pt x="47" y="292"/>
                    <a:pt x="45" y="290"/>
                    <a:pt x="41" y="289"/>
                  </a:cubicBezTo>
                  <a:cubicBezTo>
                    <a:pt x="42" y="274"/>
                    <a:pt x="42" y="259"/>
                    <a:pt x="43" y="244"/>
                  </a:cubicBezTo>
                  <a:cubicBezTo>
                    <a:pt x="46" y="244"/>
                    <a:pt x="49" y="245"/>
                    <a:pt x="52" y="244"/>
                  </a:cubicBezTo>
                  <a:cubicBezTo>
                    <a:pt x="54" y="244"/>
                    <a:pt x="55" y="241"/>
                    <a:pt x="53" y="240"/>
                  </a:cubicBezTo>
                  <a:cubicBezTo>
                    <a:pt x="50" y="239"/>
                    <a:pt x="47" y="237"/>
                    <a:pt x="43" y="236"/>
                  </a:cubicBezTo>
                  <a:cubicBezTo>
                    <a:pt x="44" y="220"/>
                    <a:pt x="45" y="204"/>
                    <a:pt x="47" y="187"/>
                  </a:cubicBezTo>
                  <a:cubicBezTo>
                    <a:pt x="47" y="187"/>
                    <a:pt x="47" y="186"/>
                    <a:pt x="47" y="185"/>
                  </a:cubicBezTo>
                  <a:cubicBezTo>
                    <a:pt x="50" y="185"/>
                    <a:pt x="54" y="186"/>
                    <a:pt x="57" y="185"/>
                  </a:cubicBezTo>
                  <a:cubicBezTo>
                    <a:pt x="59" y="184"/>
                    <a:pt x="59" y="182"/>
                    <a:pt x="57" y="181"/>
                  </a:cubicBezTo>
                  <a:cubicBezTo>
                    <a:pt x="55" y="179"/>
                    <a:pt x="51" y="178"/>
                    <a:pt x="48" y="177"/>
                  </a:cubicBezTo>
                  <a:cubicBezTo>
                    <a:pt x="49" y="162"/>
                    <a:pt x="52" y="148"/>
                    <a:pt x="54" y="133"/>
                  </a:cubicBezTo>
                  <a:cubicBezTo>
                    <a:pt x="58" y="134"/>
                    <a:pt x="61" y="135"/>
                    <a:pt x="64" y="137"/>
                  </a:cubicBezTo>
                  <a:cubicBezTo>
                    <a:pt x="65" y="138"/>
                    <a:pt x="67" y="136"/>
                    <a:pt x="67" y="135"/>
                  </a:cubicBezTo>
                  <a:cubicBezTo>
                    <a:pt x="65" y="130"/>
                    <a:pt x="60" y="127"/>
                    <a:pt x="55" y="126"/>
                  </a:cubicBezTo>
                  <a:cubicBezTo>
                    <a:pt x="58" y="112"/>
                    <a:pt x="61" y="98"/>
                    <a:pt x="64" y="84"/>
                  </a:cubicBezTo>
                  <a:cubicBezTo>
                    <a:pt x="66" y="86"/>
                    <a:pt x="68" y="87"/>
                    <a:pt x="70" y="89"/>
                  </a:cubicBezTo>
                  <a:cubicBezTo>
                    <a:pt x="71" y="90"/>
                    <a:pt x="74" y="89"/>
                    <a:pt x="73" y="87"/>
                  </a:cubicBezTo>
                  <a:cubicBezTo>
                    <a:pt x="72" y="83"/>
                    <a:pt x="69" y="80"/>
                    <a:pt x="66" y="78"/>
                  </a:cubicBezTo>
                  <a:cubicBezTo>
                    <a:pt x="68" y="66"/>
                    <a:pt x="71" y="54"/>
                    <a:pt x="75" y="43"/>
                  </a:cubicBezTo>
                  <a:cubicBezTo>
                    <a:pt x="77" y="44"/>
                    <a:pt x="80" y="46"/>
                    <a:pt x="81" y="47"/>
                  </a:cubicBezTo>
                  <a:cubicBezTo>
                    <a:pt x="83" y="48"/>
                    <a:pt x="85" y="46"/>
                    <a:pt x="84" y="44"/>
                  </a:cubicBezTo>
                  <a:cubicBezTo>
                    <a:pt x="82" y="41"/>
                    <a:pt x="80" y="39"/>
                    <a:pt x="77" y="36"/>
                  </a:cubicBezTo>
                  <a:cubicBezTo>
                    <a:pt x="78" y="30"/>
                    <a:pt x="80" y="24"/>
                    <a:pt x="82" y="18"/>
                  </a:cubicBezTo>
                  <a:cubicBezTo>
                    <a:pt x="175" y="1"/>
                    <a:pt x="280" y="9"/>
                    <a:pt x="369" y="41"/>
                  </a:cubicBezTo>
                  <a:cubicBezTo>
                    <a:pt x="353" y="99"/>
                    <a:pt x="340" y="158"/>
                    <a:pt x="329" y="218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1" name="CustomShape 143"/>
            <p:cNvSpPr/>
            <p:nvPr/>
          </p:nvSpPr>
          <p:spPr>
            <a:xfrm rot="19628400">
              <a:off x="9800640" y="1576080"/>
              <a:ext cx="57960" cy="35280"/>
            </a:xfrm>
            <a:custGeom>
              <a:avLst/>
              <a:gdLst/>
              <a:ahLst/>
              <a:cxnLst/>
              <a:rect l="l" t="t" r="r" b="b"/>
              <a:pathLst>
                <a:path w="22" h="13">
                  <a:moveTo>
                    <a:pt x="20" y="1"/>
                  </a:moveTo>
                  <a:cubicBezTo>
                    <a:pt x="13" y="0"/>
                    <a:pt x="6" y="5"/>
                    <a:pt x="2" y="9"/>
                  </a:cubicBezTo>
                  <a:cubicBezTo>
                    <a:pt x="0" y="11"/>
                    <a:pt x="2" y="13"/>
                    <a:pt x="4" y="12"/>
                  </a:cubicBezTo>
                  <a:cubicBezTo>
                    <a:pt x="6" y="10"/>
                    <a:pt x="9" y="9"/>
                    <a:pt x="12" y="7"/>
                  </a:cubicBezTo>
                  <a:cubicBezTo>
                    <a:pt x="15" y="6"/>
                    <a:pt x="18" y="5"/>
                    <a:pt x="20" y="3"/>
                  </a:cubicBezTo>
                  <a:cubicBezTo>
                    <a:pt x="22" y="3"/>
                    <a:pt x="21" y="1"/>
                    <a:pt x="20" y="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2" name="CustomShape 144"/>
            <p:cNvSpPr/>
            <p:nvPr/>
          </p:nvSpPr>
          <p:spPr>
            <a:xfrm rot="19628400">
              <a:off x="9829800" y="1612080"/>
              <a:ext cx="31680" cy="23760"/>
            </a:xfrm>
            <a:custGeom>
              <a:avLst/>
              <a:gdLst/>
              <a:ahLst/>
              <a:cxnLst/>
              <a:rect l="l" t="t" r="r" b="b"/>
              <a:pathLst>
                <a:path w="12" h="9">
                  <a:moveTo>
                    <a:pt x="9" y="1"/>
                  </a:moveTo>
                  <a:cubicBezTo>
                    <a:pt x="7" y="1"/>
                    <a:pt x="4" y="3"/>
                    <a:pt x="2" y="4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7" y="6"/>
                    <a:pt x="9" y="5"/>
                    <a:pt x="11" y="3"/>
                  </a:cubicBezTo>
                  <a:cubicBezTo>
                    <a:pt x="12" y="2"/>
                    <a:pt x="11" y="0"/>
                    <a:pt x="9" y="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3" name="CustomShape 145"/>
            <p:cNvSpPr/>
            <p:nvPr/>
          </p:nvSpPr>
          <p:spPr>
            <a:xfrm rot="19628400">
              <a:off x="9871560" y="1625760"/>
              <a:ext cx="11160" cy="6840"/>
            </a:xfrm>
            <a:custGeom>
              <a:avLst/>
              <a:gdLst/>
              <a:ahLst/>
              <a:cxnLst/>
              <a:rect l="l" t="t" r="r" b="b"/>
              <a:pathLst>
                <a:path w="4" h="3">
                  <a:moveTo>
                    <a:pt x="2" y="0"/>
                  </a:moveTo>
                  <a:cubicBezTo>
                    <a:pt x="0" y="0"/>
                    <a:pt x="0" y="3"/>
                    <a:pt x="2" y="3"/>
                  </a:cubicBezTo>
                  <a:cubicBezTo>
                    <a:pt x="4" y="3"/>
                    <a:pt x="4" y="0"/>
                    <a:pt x="2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34" name="Group 146"/>
          <p:cNvGrpSpPr/>
          <p:nvPr/>
        </p:nvGrpSpPr>
        <p:grpSpPr>
          <a:xfrm>
            <a:off x="2422124" y="1856005"/>
            <a:ext cx="7793705" cy="2925339"/>
            <a:chOff x="2422440" y="1855800"/>
            <a:chExt cx="7794720" cy="2925720"/>
          </a:xfrm>
        </p:grpSpPr>
        <p:sp>
          <p:nvSpPr>
            <p:cNvPr id="1435" name="CustomShape 147"/>
            <p:cNvSpPr/>
            <p:nvPr/>
          </p:nvSpPr>
          <p:spPr>
            <a:xfrm>
              <a:off x="2422440" y="2823840"/>
              <a:ext cx="1023120" cy="1922040"/>
            </a:xfrm>
            <a:custGeom>
              <a:avLst/>
              <a:gdLst/>
              <a:ahLst/>
              <a:cxnLst/>
              <a:rect l="l" t="t" r="r" b="b"/>
              <a:pathLst>
                <a:path w="101027" h="20955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lnTo>
                    <a:pt x="98629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lnTo>
                    <a:pt x="10343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6" name="CustomShape 148"/>
            <p:cNvSpPr/>
            <p:nvPr/>
          </p:nvSpPr>
          <p:spPr>
            <a:xfrm>
              <a:off x="2831400" y="4624920"/>
              <a:ext cx="204120" cy="65880"/>
            </a:xfrm>
            <a:custGeom>
              <a:avLst/>
              <a:gdLst/>
              <a:ahLst/>
              <a:cxnLst/>
              <a:rect l="l" t="t" r="r" b="b"/>
              <a:pathLst>
                <a:path w="20160" h="7195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lnTo>
                    <a:pt x="35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7" name="CustomShape 149"/>
            <p:cNvSpPr/>
            <p:nvPr/>
          </p:nvSpPr>
          <p:spPr>
            <a:xfrm>
              <a:off x="2608920" y="2891880"/>
              <a:ext cx="39960" cy="36360"/>
            </a:xfrm>
            <a:custGeom>
              <a:avLst/>
              <a:gdLst/>
              <a:ahLst/>
              <a:cxnLst/>
              <a:rect l="l" t="t" r="r" b="b"/>
              <a:pathLst>
                <a:path w="3972" h="3972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8" name="CustomShape 150"/>
            <p:cNvSpPr/>
            <p:nvPr/>
          </p:nvSpPr>
          <p:spPr>
            <a:xfrm>
              <a:off x="2835360" y="2895840"/>
              <a:ext cx="197280" cy="28080"/>
            </a:xfrm>
            <a:custGeom>
              <a:avLst/>
              <a:gdLst/>
              <a:ahLst/>
              <a:cxnLst/>
              <a:rect l="l" t="t" r="r" b="b"/>
              <a:pathLst>
                <a:path w="19485" h="3073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9" name="CustomShape 151"/>
            <p:cNvSpPr/>
            <p:nvPr/>
          </p:nvSpPr>
          <p:spPr>
            <a:xfrm>
              <a:off x="4281480" y="2310840"/>
              <a:ext cx="1502280" cy="2470680"/>
            </a:xfrm>
            <a:custGeom>
              <a:avLst/>
              <a:gdLst/>
              <a:ahLst/>
              <a:cxnLst/>
              <a:rect l="l" t="t" r="r" b="b"/>
              <a:pathLst>
                <a:path w="135802" h="20955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lnTo>
                    <a:pt x="132205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lnTo>
                    <a:pt x="8019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0" name="CustomShape 152"/>
            <p:cNvSpPr/>
            <p:nvPr/>
          </p:nvSpPr>
          <p:spPr>
            <a:xfrm>
              <a:off x="4971600" y="4626000"/>
              <a:ext cx="123480" cy="84600"/>
            </a:xfrm>
            <a:custGeom>
              <a:avLst/>
              <a:gdLst/>
              <a:ahLst/>
              <a:cxnLst/>
              <a:rect l="l" t="t" r="r" b="b"/>
              <a:pathLst>
                <a:path w="11167" h="7195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1" name="CustomShape 153"/>
            <p:cNvSpPr/>
            <p:nvPr/>
          </p:nvSpPr>
          <p:spPr>
            <a:xfrm>
              <a:off x="4962240" y="2408760"/>
              <a:ext cx="23760" cy="25560"/>
            </a:xfrm>
            <a:custGeom>
              <a:avLst/>
              <a:gdLst/>
              <a:ahLst/>
              <a:cxnLst/>
              <a:rect l="l" t="t" r="r" b="b"/>
              <a:pathLst>
                <a:path w="2173" h="2173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2" name="CustomShape 154"/>
            <p:cNvSpPr/>
            <p:nvPr/>
          </p:nvSpPr>
          <p:spPr>
            <a:xfrm>
              <a:off x="5011200" y="2398320"/>
              <a:ext cx="43920" cy="46800"/>
            </a:xfrm>
            <a:custGeom>
              <a:avLst/>
              <a:gdLst/>
              <a:ahLst/>
              <a:cxnLst/>
              <a:rect l="l" t="t" r="r" b="b"/>
              <a:pathLst>
                <a:path w="3973" h="3972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3" name="CustomShape 155"/>
            <p:cNvSpPr/>
            <p:nvPr/>
          </p:nvSpPr>
          <p:spPr>
            <a:xfrm>
              <a:off x="6513840" y="1855800"/>
              <a:ext cx="3703320" cy="2925720"/>
            </a:xfrm>
            <a:custGeom>
              <a:avLst/>
              <a:gdLst/>
              <a:ahLst/>
              <a:cxnLst/>
              <a:rect l="l" t="t" r="r" b="b"/>
              <a:pathLst>
                <a:path w="143433" h="111665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lnTo>
                    <a:pt x="137528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lnTo>
                    <a:pt x="3530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lnTo>
                    <a:pt x="55324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lnTo>
                    <a:pt x="47450" y="111054"/>
                  </a:lnTo>
                  <a:close/>
                </a:path>
              </a:pathLst>
            </a:custGeom>
            <a:solidFill>
              <a:srgbClr val="ED7D31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44" name="CustomShape 156"/>
          <p:cNvSpPr/>
          <p:nvPr/>
        </p:nvSpPr>
        <p:spPr>
          <a:xfrm>
            <a:off x="-97985" y="131976"/>
            <a:ext cx="8707891" cy="925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>
            <a:spAutoFit/>
          </a:bodyPr>
          <a:lstStyle/>
          <a:p>
            <a:pPr marL="107629" algn="ctr"/>
            <a:r>
              <a:rPr lang="es-CO" sz="5399" b="1" spc="-1" dirty="0">
                <a:solidFill>
                  <a:srgbClr val="2A8E45"/>
                </a:solidFill>
                <a:latin typeface="Hind"/>
              </a:rPr>
              <a:t>¡Bienvenidos a la clase 6! </a:t>
            </a:r>
          </a:p>
        </p:txBody>
      </p:sp>
      <p:sp>
        <p:nvSpPr>
          <p:cNvPr id="1445" name="CustomShape 157"/>
          <p:cNvSpPr/>
          <p:nvPr/>
        </p:nvSpPr>
        <p:spPr>
          <a:xfrm>
            <a:off x="1788967" y="4903281"/>
            <a:ext cx="8590281" cy="101771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2000" spc="-1" dirty="0">
                <a:solidFill>
                  <a:srgbClr val="515151"/>
                </a:solidFill>
                <a:latin typeface="Hind"/>
                <a:ea typeface="Hind"/>
              </a:rPr>
              <a:t>Para observar y realizar las actividades de ésta clase necesitas un teléfono, </a:t>
            </a:r>
            <a:r>
              <a:rPr lang="es-CO" sz="2000" spc="-1" dirty="0" err="1">
                <a:solidFill>
                  <a:srgbClr val="515151"/>
                </a:solidFill>
                <a:latin typeface="Hind"/>
                <a:ea typeface="Hind"/>
              </a:rPr>
              <a:t>t</a:t>
            </a:r>
            <a:r>
              <a:rPr lang="es-CO" sz="2000" spc="-1" dirty="0" err="1">
                <a:solidFill>
                  <a:srgbClr val="515151"/>
                </a:solidFill>
                <a:latin typeface="Hind"/>
                <a:ea typeface="Hind"/>
              </a:rPr>
              <a:t>ablet</a:t>
            </a:r>
            <a:r>
              <a:rPr lang="es-CO" sz="2000" spc="-1" dirty="0">
                <a:solidFill>
                  <a:srgbClr val="515151"/>
                </a:solidFill>
                <a:latin typeface="Hind"/>
                <a:ea typeface="Hind"/>
              </a:rPr>
              <a:t> o computadora. Además, debes tener tu cuaderno de asignatura, tu texto escolar, lápiz mina, lápiz bicolor y goma.</a:t>
            </a:r>
            <a:endParaRPr lang="en-US" sz="20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06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AutoShape 2" descr="10 Características del Clima Pol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7" y="397662"/>
            <a:ext cx="10893425" cy="54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365125"/>
            <a:ext cx="9620806" cy="601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19"/>
          <p:cNvPicPr/>
          <p:nvPr/>
        </p:nvPicPr>
        <p:blipFill>
          <a:blip r:embed="rId2"/>
          <a:stretch/>
        </p:blipFill>
        <p:spPr>
          <a:xfrm>
            <a:off x="-408802" y="3193809"/>
            <a:ext cx="4473138" cy="3746032"/>
          </a:xfrm>
          <a:prstGeom prst="rect">
            <a:avLst/>
          </a:prstGeom>
          <a:ln>
            <a:noFill/>
          </a:ln>
        </p:spPr>
      </p:pic>
      <p:pic>
        <p:nvPicPr>
          <p:cNvPr id="6" name="Imagen 1"/>
          <p:cNvPicPr/>
          <p:nvPr/>
        </p:nvPicPr>
        <p:blipFill>
          <a:blip r:embed="rId3"/>
          <a:stretch/>
        </p:blipFill>
        <p:spPr>
          <a:xfrm>
            <a:off x="9018498" y="55154"/>
            <a:ext cx="3391838" cy="3379600"/>
          </a:xfrm>
          <a:prstGeom prst="rect">
            <a:avLst/>
          </a:prstGeom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4655840" y="5589240"/>
            <a:ext cx="6845928" cy="11435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¡Debes ser sincero en tus respuestas!</a:t>
            </a:r>
            <a:endParaRPr lang="es-CL" sz="2400" b="1" dirty="0"/>
          </a:p>
        </p:txBody>
      </p:sp>
      <p:sp>
        <p:nvSpPr>
          <p:cNvPr id="3" name="Llamada rectangular redondeada 2"/>
          <p:cNvSpPr/>
          <p:nvPr/>
        </p:nvSpPr>
        <p:spPr>
          <a:xfrm>
            <a:off x="4471665" y="416028"/>
            <a:ext cx="4105953" cy="5029196"/>
          </a:xfrm>
          <a:prstGeom prst="wedgeRoundRectCallout">
            <a:avLst>
              <a:gd name="adj1" fmla="val -78877"/>
              <a:gd name="adj2" fmla="val 209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CL" sz="1400" b="1" dirty="0" smtClean="0"/>
          </a:p>
          <a:p>
            <a:pPr algn="just"/>
            <a:r>
              <a:rPr lang="es-CL" sz="1400" b="1" dirty="0" smtClean="0"/>
              <a:t>Las respuestas correctas son: </a:t>
            </a:r>
          </a:p>
          <a:p>
            <a:pPr algn="just"/>
            <a:r>
              <a:rPr lang="es-CL" sz="1400" b="1" dirty="0" smtClean="0"/>
              <a:t>Costero</a:t>
            </a:r>
          </a:p>
          <a:p>
            <a:pPr algn="just"/>
            <a:r>
              <a:rPr lang="es-CL" sz="1400" b="1" dirty="0" smtClean="0"/>
              <a:t>Selva</a:t>
            </a:r>
          </a:p>
          <a:p>
            <a:pPr algn="just"/>
            <a:r>
              <a:rPr lang="es-CL" sz="1400" b="1" dirty="0" smtClean="0"/>
              <a:t>Estepa</a:t>
            </a:r>
          </a:p>
          <a:p>
            <a:pPr algn="just"/>
            <a:r>
              <a:rPr lang="es-CL" sz="1400" b="1" dirty="0" smtClean="0"/>
              <a:t>Mediterráneo</a:t>
            </a:r>
          </a:p>
          <a:p>
            <a:pPr algn="just"/>
            <a:r>
              <a:rPr lang="es-CL" sz="1400" b="1" dirty="0" smtClean="0"/>
              <a:t>Tundra</a:t>
            </a:r>
          </a:p>
          <a:p>
            <a:pPr algn="just"/>
            <a:r>
              <a:rPr lang="es-CL" sz="1400" b="1" dirty="0" smtClean="0"/>
              <a:t>Montaña</a:t>
            </a:r>
          </a:p>
          <a:p>
            <a:pPr algn="just"/>
            <a:r>
              <a:rPr lang="es-CL" sz="1400" b="1" dirty="0" smtClean="0"/>
              <a:t>Desierto</a:t>
            </a:r>
          </a:p>
          <a:p>
            <a:pPr algn="just"/>
            <a:r>
              <a:rPr lang="es-CL" sz="1400" b="1" dirty="0" smtClean="0"/>
              <a:t>Costero</a:t>
            </a:r>
          </a:p>
          <a:p>
            <a:pPr algn="just"/>
            <a:r>
              <a:rPr lang="es-CL" sz="1400" b="1" dirty="0" smtClean="0"/>
              <a:t>Taiga</a:t>
            </a:r>
          </a:p>
          <a:p>
            <a:pPr algn="just"/>
            <a:r>
              <a:rPr lang="es-CL" sz="1400" b="1" dirty="0" smtClean="0"/>
              <a:t>Mediterráneo</a:t>
            </a:r>
          </a:p>
          <a:p>
            <a:pPr algn="just"/>
            <a:r>
              <a:rPr lang="es-CL" sz="1400" b="1" dirty="0" smtClean="0"/>
              <a:t>Polar</a:t>
            </a:r>
          </a:p>
          <a:p>
            <a:pPr algn="just"/>
            <a:r>
              <a:rPr lang="es-CL" sz="1400" b="1" dirty="0" smtClean="0"/>
              <a:t>Estepa</a:t>
            </a:r>
          </a:p>
          <a:p>
            <a:pPr algn="just"/>
            <a:r>
              <a:rPr lang="es-CL" sz="1400" b="1" dirty="0" smtClean="0"/>
              <a:t>Bosque templado</a:t>
            </a:r>
          </a:p>
          <a:p>
            <a:pPr algn="just"/>
            <a:r>
              <a:rPr lang="es-CL" sz="1400" b="1" dirty="0" smtClean="0"/>
              <a:t>Tundra</a:t>
            </a:r>
          </a:p>
          <a:p>
            <a:pPr algn="just"/>
            <a:r>
              <a:rPr lang="es-CL" sz="1400" b="1" dirty="0" smtClean="0"/>
              <a:t>Selva</a:t>
            </a:r>
          </a:p>
          <a:p>
            <a:pPr algn="just"/>
            <a:r>
              <a:rPr lang="es-CL" sz="1400" b="1" dirty="0" smtClean="0"/>
              <a:t>Desierto</a:t>
            </a:r>
          </a:p>
          <a:p>
            <a:pPr algn="just"/>
            <a:r>
              <a:rPr lang="es-CL" sz="1400" b="1" dirty="0" smtClean="0"/>
              <a:t>Bosque templado</a:t>
            </a:r>
          </a:p>
          <a:p>
            <a:pPr algn="just"/>
            <a:r>
              <a:rPr lang="es-CL" sz="1400" b="1" dirty="0" smtClean="0"/>
              <a:t>Polar</a:t>
            </a:r>
          </a:p>
          <a:p>
            <a:pPr algn="just"/>
            <a:r>
              <a:rPr lang="es-CL" sz="1400" b="1" dirty="0" smtClean="0"/>
              <a:t>Taiga</a:t>
            </a:r>
            <a:endParaRPr lang="es-CL" sz="1400" b="1" dirty="0" smtClean="0"/>
          </a:p>
          <a:p>
            <a:pPr algn="just"/>
            <a:endParaRPr lang="es-CL" sz="1400" b="1" dirty="0" smtClean="0"/>
          </a:p>
          <a:p>
            <a:pPr algn="just"/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495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magen 518"/>
          <p:cNvPicPr/>
          <p:nvPr/>
        </p:nvPicPr>
        <p:blipFill>
          <a:blip r:embed="rId2"/>
          <a:stretch/>
        </p:blipFill>
        <p:spPr>
          <a:xfrm>
            <a:off x="-163419" y="5355829"/>
            <a:ext cx="12893521" cy="2158999"/>
          </a:xfrm>
          <a:prstGeom prst="rect">
            <a:avLst/>
          </a:prstGeom>
          <a:ln>
            <a:noFill/>
          </a:ln>
        </p:spPr>
      </p:pic>
      <p:sp>
        <p:nvSpPr>
          <p:cNvPr id="485" name="CustomShape 3"/>
          <p:cNvSpPr/>
          <p:nvPr/>
        </p:nvSpPr>
        <p:spPr>
          <a:xfrm>
            <a:off x="422225" y="297408"/>
            <a:ext cx="6555466" cy="63362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486" name="Group 4"/>
          <p:cNvGrpSpPr/>
          <p:nvPr/>
        </p:nvGrpSpPr>
        <p:grpSpPr>
          <a:xfrm>
            <a:off x="355633" y="3838627"/>
            <a:ext cx="2107886" cy="2795036"/>
            <a:chOff x="355680" y="3838680"/>
            <a:chExt cx="2108160" cy="2795400"/>
          </a:xfrm>
        </p:grpSpPr>
        <p:sp>
          <p:nvSpPr>
            <p:cNvPr id="487" name="CustomShape 5"/>
            <p:cNvSpPr/>
            <p:nvPr/>
          </p:nvSpPr>
          <p:spPr>
            <a:xfrm>
              <a:off x="411120" y="6013440"/>
              <a:ext cx="876240" cy="183960"/>
            </a:xfrm>
            <a:custGeom>
              <a:avLst/>
              <a:gdLst/>
              <a:ahLst/>
              <a:cxnLst/>
              <a:rect l="l" t="t" r="r" b="b"/>
              <a:pathLst>
                <a:path w="239" h="50">
                  <a:moveTo>
                    <a:pt x="127" y="0"/>
                  </a:moveTo>
                  <a:cubicBezTo>
                    <a:pt x="93" y="0"/>
                    <a:pt x="59" y="2"/>
                    <a:pt x="25" y="0"/>
                  </a:cubicBezTo>
                  <a:cubicBezTo>
                    <a:pt x="25" y="0"/>
                    <a:pt x="25" y="1"/>
                    <a:pt x="24" y="1"/>
                  </a:cubicBezTo>
                  <a:cubicBezTo>
                    <a:pt x="22" y="1"/>
                    <a:pt x="20" y="1"/>
                    <a:pt x="18" y="0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4" y="2"/>
                    <a:pt x="10" y="2"/>
                    <a:pt x="7" y="2"/>
                  </a:cubicBezTo>
                  <a:cubicBezTo>
                    <a:pt x="5" y="2"/>
                    <a:pt x="3" y="2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9"/>
                    <a:pt x="0" y="16"/>
                    <a:pt x="1" y="23"/>
                  </a:cubicBezTo>
                  <a:cubicBezTo>
                    <a:pt x="1" y="29"/>
                    <a:pt x="0" y="42"/>
                    <a:pt x="5" y="46"/>
                  </a:cubicBezTo>
                  <a:cubicBezTo>
                    <a:pt x="5" y="46"/>
                    <a:pt x="5" y="47"/>
                    <a:pt x="6" y="47"/>
                  </a:cubicBezTo>
                  <a:cubicBezTo>
                    <a:pt x="6" y="47"/>
                    <a:pt x="7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44" y="44"/>
                    <a:pt x="80" y="47"/>
                    <a:pt x="116" y="47"/>
                  </a:cubicBezTo>
                  <a:cubicBezTo>
                    <a:pt x="154" y="47"/>
                    <a:pt x="194" y="50"/>
                    <a:pt x="232" y="44"/>
                  </a:cubicBezTo>
                  <a:cubicBezTo>
                    <a:pt x="232" y="44"/>
                    <a:pt x="232" y="43"/>
                    <a:pt x="232" y="42"/>
                  </a:cubicBezTo>
                  <a:cubicBezTo>
                    <a:pt x="231" y="41"/>
                    <a:pt x="231" y="40"/>
                    <a:pt x="231" y="38"/>
                  </a:cubicBezTo>
                  <a:cubicBezTo>
                    <a:pt x="231" y="38"/>
                    <a:pt x="231" y="37"/>
                    <a:pt x="232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0" y="37"/>
                    <a:pt x="230" y="37"/>
                    <a:pt x="230" y="38"/>
                  </a:cubicBezTo>
                  <a:cubicBezTo>
                    <a:pt x="229" y="39"/>
                    <a:pt x="227" y="38"/>
                    <a:pt x="227" y="37"/>
                  </a:cubicBezTo>
                  <a:cubicBezTo>
                    <a:pt x="192" y="41"/>
                    <a:pt x="156" y="38"/>
                    <a:pt x="122" y="38"/>
                  </a:cubicBezTo>
                  <a:cubicBezTo>
                    <a:pt x="88" y="38"/>
                    <a:pt x="52" y="41"/>
                    <a:pt x="19" y="36"/>
                  </a:cubicBezTo>
                  <a:cubicBezTo>
                    <a:pt x="18" y="36"/>
                    <a:pt x="17" y="35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6" y="30"/>
                    <a:pt x="16" y="27"/>
                    <a:pt x="16" y="23"/>
                  </a:cubicBezTo>
                  <a:cubicBezTo>
                    <a:pt x="16" y="20"/>
                    <a:pt x="16" y="17"/>
                    <a:pt x="17" y="14"/>
                  </a:cubicBezTo>
                  <a:cubicBezTo>
                    <a:pt x="14" y="14"/>
                    <a:pt x="15" y="10"/>
                    <a:pt x="17" y="10"/>
                  </a:cubicBezTo>
                  <a:cubicBezTo>
                    <a:pt x="56" y="8"/>
                    <a:pt x="95" y="9"/>
                    <a:pt x="133" y="9"/>
                  </a:cubicBezTo>
                  <a:cubicBezTo>
                    <a:pt x="167" y="9"/>
                    <a:pt x="205" y="5"/>
                    <a:pt x="238" y="10"/>
                  </a:cubicBezTo>
                  <a:cubicBezTo>
                    <a:pt x="238" y="7"/>
                    <a:pt x="239" y="3"/>
                    <a:pt x="239" y="0"/>
                  </a:cubicBezTo>
                  <a:cubicBezTo>
                    <a:pt x="202" y="1"/>
                    <a:pt x="164" y="0"/>
                    <a:pt x="127" y="0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8" name="CustomShape 6"/>
            <p:cNvSpPr/>
            <p:nvPr/>
          </p:nvSpPr>
          <p:spPr>
            <a:xfrm>
              <a:off x="492120" y="6066000"/>
              <a:ext cx="750960" cy="64800"/>
            </a:xfrm>
            <a:custGeom>
              <a:avLst/>
              <a:gdLst/>
              <a:ahLst/>
              <a:cxnLst/>
              <a:rect l="l" t="t" r="r" b="b"/>
              <a:pathLst>
                <a:path w="205" h="18">
                  <a:moveTo>
                    <a:pt x="86" y="8"/>
                  </a:moveTo>
                  <a:cubicBezTo>
                    <a:pt x="124" y="2"/>
                    <a:pt x="166" y="5"/>
                    <a:pt x="205" y="8"/>
                  </a:cubicBezTo>
                  <a:cubicBezTo>
                    <a:pt x="205" y="6"/>
                    <a:pt x="205" y="4"/>
                    <a:pt x="205" y="2"/>
                  </a:cubicBezTo>
                  <a:cubicBezTo>
                    <a:pt x="175" y="5"/>
                    <a:pt x="142" y="1"/>
                    <a:pt x="111" y="1"/>
                  </a:cubicBezTo>
                  <a:cubicBezTo>
                    <a:pt x="74" y="1"/>
                    <a:pt x="37" y="2"/>
                    <a:pt x="0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12"/>
                    <a:pt x="1" y="15"/>
                    <a:pt x="0" y="18"/>
                  </a:cubicBezTo>
                  <a:cubicBezTo>
                    <a:pt x="32" y="13"/>
                    <a:pt x="67" y="17"/>
                    <a:pt x="100" y="17"/>
                  </a:cubicBezTo>
                  <a:cubicBezTo>
                    <a:pt x="134" y="17"/>
                    <a:pt x="170" y="14"/>
                    <a:pt x="204" y="17"/>
                  </a:cubicBezTo>
                  <a:cubicBezTo>
                    <a:pt x="204" y="15"/>
                    <a:pt x="204" y="14"/>
                    <a:pt x="204" y="12"/>
                  </a:cubicBezTo>
                  <a:cubicBezTo>
                    <a:pt x="204" y="12"/>
                    <a:pt x="204" y="11"/>
                    <a:pt x="204" y="11"/>
                  </a:cubicBezTo>
                  <a:cubicBezTo>
                    <a:pt x="166" y="14"/>
                    <a:pt x="124" y="16"/>
                    <a:pt x="86" y="11"/>
                  </a:cubicBezTo>
                  <a:cubicBezTo>
                    <a:pt x="85" y="11"/>
                    <a:pt x="85" y="8"/>
                    <a:pt x="86" y="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9" name="CustomShape 7"/>
            <p:cNvSpPr/>
            <p:nvPr/>
          </p:nvSpPr>
          <p:spPr>
            <a:xfrm>
              <a:off x="436320" y="6201000"/>
              <a:ext cx="820800" cy="147600"/>
            </a:xfrm>
            <a:custGeom>
              <a:avLst/>
              <a:gdLst/>
              <a:ahLst/>
              <a:cxnLst/>
              <a:rect l="l" t="t" r="r" b="b"/>
              <a:pathLst>
                <a:path w="224" h="40">
                  <a:moveTo>
                    <a:pt x="117" y="2"/>
                  </a:moveTo>
                  <a:cubicBezTo>
                    <a:pt x="79" y="2"/>
                    <a:pt x="41" y="4"/>
                    <a:pt x="3" y="1"/>
                  </a:cubicBezTo>
                  <a:cubicBezTo>
                    <a:pt x="2" y="14"/>
                    <a:pt x="0" y="27"/>
                    <a:pt x="3" y="40"/>
                  </a:cubicBezTo>
                  <a:cubicBezTo>
                    <a:pt x="37" y="36"/>
                    <a:pt x="74" y="39"/>
                    <a:pt x="109" y="39"/>
                  </a:cubicBezTo>
                  <a:cubicBezTo>
                    <a:pt x="143" y="39"/>
                    <a:pt x="178" y="38"/>
                    <a:pt x="213" y="40"/>
                  </a:cubicBezTo>
                  <a:cubicBezTo>
                    <a:pt x="216" y="40"/>
                    <a:pt x="220" y="40"/>
                    <a:pt x="224" y="39"/>
                  </a:cubicBezTo>
                  <a:cubicBezTo>
                    <a:pt x="223" y="37"/>
                    <a:pt x="223" y="35"/>
                    <a:pt x="223" y="33"/>
                  </a:cubicBezTo>
                  <a:cubicBezTo>
                    <a:pt x="223" y="34"/>
                    <a:pt x="223" y="34"/>
                    <a:pt x="222" y="34"/>
                  </a:cubicBezTo>
                  <a:cubicBezTo>
                    <a:pt x="189" y="36"/>
                    <a:pt x="155" y="34"/>
                    <a:pt x="122" y="34"/>
                  </a:cubicBezTo>
                  <a:cubicBezTo>
                    <a:pt x="89" y="34"/>
                    <a:pt x="55" y="34"/>
                    <a:pt x="22" y="33"/>
                  </a:cubicBezTo>
                  <a:cubicBezTo>
                    <a:pt x="22" y="34"/>
                    <a:pt x="22" y="35"/>
                    <a:pt x="21" y="36"/>
                  </a:cubicBezTo>
                  <a:cubicBezTo>
                    <a:pt x="20" y="37"/>
                    <a:pt x="19" y="37"/>
                    <a:pt x="18" y="36"/>
                  </a:cubicBezTo>
                  <a:cubicBezTo>
                    <a:pt x="16" y="32"/>
                    <a:pt x="17" y="27"/>
                    <a:pt x="17" y="23"/>
                  </a:cubicBezTo>
                  <a:cubicBezTo>
                    <a:pt x="17" y="18"/>
                    <a:pt x="18" y="13"/>
                    <a:pt x="19" y="9"/>
                  </a:cubicBezTo>
                  <a:cubicBezTo>
                    <a:pt x="19" y="7"/>
                    <a:pt x="21" y="7"/>
                    <a:pt x="22" y="9"/>
                  </a:cubicBezTo>
                  <a:cubicBezTo>
                    <a:pt x="53" y="5"/>
                    <a:pt x="87" y="8"/>
                    <a:pt x="119" y="8"/>
                  </a:cubicBezTo>
                  <a:cubicBezTo>
                    <a:pt x="151" y="7"/>
                    <a:pt x="184" y="6"/>
                    <a:pt x="216" y="8"/>
                  </a:cubicBezTo>
                  <a:cubicBezTo>
                    <a:pt x="216" y="8"/>
                    <a:pt x="217" y="8"/>
                    <a:pt x="217" y="8"/>
                  </a:cubicBezTo>
                  <a:cubicBezTo>
                    <a:pt x="217" y="6"/>
                    <a:pt x="218" y="4"/>
                    <a:pt x="219" y="1"/>
                  </a:cubicBezTo>
                  <a:cubicBezTo>
                    <a:pt x="219" y="1"/>
                    <a:pt x="219" y="1"/>
                    <a:pt x="219" y="0"/>
                  </a:cubicBezTo>
                  <a:cubicBezTo>
                    <a:pt x="186" y="5"/>
                    <a:pt x="151" y="2"/>
                    <a:pt x="117" y="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0" name="CustomShape 8"/>
            <p:cNvSpPr/>
            <p:nvPr/>
          </p:nvSpPr>
          <p:spPr>
            <a:xfrm>
              <a:off x="469800" y="5808600"/>
              <a:ext cx="834840" cy="183960"/>
            </a:xfrm>
            <a:custGeom>
              <a:avLst/>
              <a:gdLst/>
              <a:ahLst/>
              <a:cxnLst/>
              <a:rect l="l" t="t" r="r" b="b"/>
              <a:pathLst>
                <a:path w="228" h="50">
                  <a:moveTo>
                    <a:pt x="2" y="0"/>
                  </a:moveTo>
                  <a:cubicBezTo>
                    <a:pt x="2" y="9"/>
                    <a:pt x="1" y="18"/>
                    <a:pt x="1" y="27"/>
                  </a:cubicBezTo>
                  <a:cubicBezTo>
                    <a:pt x="0" y="35"/>
                    <a:pt x="1" y="43"/>
                    <a:pt x="0" y="50"/>
                  </a:cubicBezTo>
                  <a:cubicBezTo>
                    <a:pt x="36" y="47"/>
                    <a:pt x="74" y="50"/>
                    <a:pt x="111" y="50"/>
                  </a:cubicBezTo>
                  <a:cubicBezTo>
                    <a:pt x="148" y="49"/>
                    <a:pt x="185" y="48"/>
                    <a:pt x="223" y="50"/>
                  </a:cubicBezTo>
                  <a:cubicBezTo>
                    <a:pt x="222" y="48"/>
                    <a:pt x="222" y="45"/>
                    <a:pt x="222" y="43"/>
                  </a:cubicBezTo>
                  <a:cubicBezTo>
                    <a:pt x="188" y="47"/>
                    <a:pt x="153" y="44"/>
                    <a:pt x="119" y="44"/>
                  </a:cubicBezTo>
                  <a:cubicBezTo>
                    <a:pt x="83" y="44"/>
                    <a:pt x="47" y="47"/>
                    <a:pt x="13" y="43"/>
                  </a:cubicBezTo>
                  <a:cubicBezTo>
                    <a:pt x="12" y="43"/>
                    <a:pt x="12" y="43"/>
                    <a:pt x="11" y="43"/>
                  </a:cubicBezTo>
                  <a:cubicBezTo>
                    <a:pt x="11" y="43"/>
                    <a:pt x="11" y="43"/>
                    <a:pt x="10" y="43"/>
                  </a:cubicBezTo>
                  <a:cubicBezTo>
                    <a:pt x="8" y="43"/>
                    <a:pt x="7" y="42"/>
                    <a:pt x="7" y="40"/>
                  </a:cubicBezTo>
                  <a:cubicBezTo>
                    <a:pt x="4" y="34"/>
                    <a:pt x="5" y="26"/>
                    <a:pt x="7" y="20"/>
                  </a:cubicBezTo>
                  <a:cubicBezTo>
                    <a:pt x="9" y="15"/>
                    <a:pt x="12" y="9"/>
                    <a:pt x="18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53" y="6"/>
                    <a:pt x="88" y="9"/>
                    <a:pt x="122" y="9"/>
                  </a:cubicBezTo>
                  <a:cubicBezTo>
                    <a:pt x="157" y="8"/>
                    <a:pt x="192" y="8"/>
                    <a:pt x="227" y="9"/>
                  </a:cubicBezTo>
                  <a:cubicBezTo>
                    <a:pt x="227" y="8"/>
                    <a:pt x="227" y="8"/>
                    <a:pt x="227" y="7"/>
                  </a:cubicBezTo>
                  <a:cubicBezTo>
                    <a:pt x="228" y="6"/>
                    <a:pt x="228" y="5"/>
                    <a:pt x="228" y="4"/>
                  </a:cubicBezTo>
                  <a:cubicBezTo>
                    <a:pt x="204" y="3"/>
                    <a:pt x="179" y="2"/>
                    <a:pt x="155" y="2"/>
                  </a:cubicBezTo>
                  <a:cubicBezTo>
                    <a:pt x="104" y="1"/>
                    <a:pt x="53" y="1"/>
                    <a:pt x="2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1" name="CustomShape 9"/>
            <p:cNvSpPr/>
            <p:nvPr/>
          </p:nvSpPr>
          <p:spPr>
            <a:xfrm>
              <a:off x="517320" y="6245280"/>
              <a:ext cx="681120" cy="61560"/>
            </a:xfrm>
            <a:custGeom>
              <a:avLst/>
              <a:gdLst/>
              <a:ahLst/>
              <a:cxnLst/>
              <a:rect l="l" t="t" r="r" b="b"/>
              <a:pathLst>
                <a:path w="186" h="17">
                  <a:moveTo>
                    <a:pt x="186" y="1"/>
                  </a:moveTo>
                  <a:cubicBezTo>
                    <a:pt x="157" y="3"/>
                    <a:pt x="126" y="1"/>
                    <a:pt x="97" y="1"/>
                  </a:cubicBezTo>
                  <a:cubicBezTo>
                    <a:pt x="65" y="1"/>
                    <a:pt x="32" y="4"/>
                    <a:pt x="0" y="0"/>
                  </a:cubicBezTo>
                  <a:cubicBezTo>
                    <a:pt x="1" y="4"/>
                    <a:pt x="1" y="7"/>
                    <a:pt x="1" y="11"/>
                  </a:cubicBezTo>
                  <a:cubicBezTo>
                    <a:pt x="1" y="13"/>
                    <a:pt x="1" y="15"/>
                    <a:pt x="1" y="17"/>
                  </a:cubicBezTo>
                  <a:cubicBezTo>
                    <a:pt x="34" y="16"/>
                    <a:pt x="67" y="16"/>
                    <a:pt x="100" y="16"/>
                  </a:cubicBezTo>
                  <a:cubicBezTo>
                    <a:pt x="128" y="16"/>
                    <a:pt x="157" y="15"/>
                    <a:pt x="185" y="16"/>
                  </a:cubicBezTo>
                  <a:cubicBezTo>
                    <a:pt x="185" y="13"/>
                    <a:pt x="186" y="11"/>
                    <a:pt x="186" y="9"/>
                  </a:cubicBezTo>
                  <a:cubicBezTo>
                    <a:pt x="186" y="6"/>
                    <a:pt x="186" y="4"/>
                    <a:pt x="186" y="1"/>
                  </a:cubicBezTo>
                  <a:close/>
                  <a:moveTo>
                    <a:pt x="183" y="11"/>
                  </a:moveTo>
                  <a:cubicBezTo>
                    <a:pt x="164" y="13"/>
                    <a:pt x="145" y="13"/>
                    <a:pt x="126" y="13"/>
                  </a:cubicBezTo>
                  <a:cubicBezTo>
                    <a:pt x="110" y="13"/>
                    <a:pt x="92" y="15"/>
                    <a:pt x="76" y="11"/>
                  </a:cubicBezTo>
                  <a:cubicBezTo>
                    <a:pt x="75" y="11"/>
                    <a:pt x="75" y="8"/>
                    <a:pt x="76" y="8"/>
                  </a:cubicBezTo>
                  <a:cubicBezTo>
                    <a:pt x="92" y="5"/>
                    <a:pt x="110" y="7"/>
                    <a:pt x="126" y="7"/>
                  </a:cubicBezTo>
                  <a:cubicBezTo>
                    <a:pt x="145" y="7"/>
                    <a:pt x="164" y="7"/>
                    <a:pt x="183" y="8"/>
                  </a:cubicBezTo>
                  <a:cubicBezTo>
                    <a:pt x="185" y="8"/>
                    <a:pt x="185" y="11"/>
                    <a:pt x="18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2" name="CustomShape 10"/>
            <p:cNvSpPr/>
            <p:nvPr/>
          </p:nvSpPr>
          <p:spPr>
            <a:xfrm>
              <a:off x="523800" y="6362640"/>
              <a:ext cx="807840" cy="164880"/>
            </a:xfrm>
            <a:custGeom>
              <a:avLst/>
              <a:gdLst/>
              <a:ahLst/>
              <a:cxnLst/>
              <a:rect l="l" t="t" r="r" b="b"/>
              <a:pathLst>
                <a:path w="220" h="45">
                  <a:moveTo>
                    <a:pt x="85" y="3"/>
                  </a:moveTo>
                  <a:cubicBezTo>
                    <a:pt x="57" y="3"/>
                    <a:pt x="29" y="5"/>
                    <a:pt x="1" y="4"/>
                  </a:cubicBezTo>
                  <a:cubicBezTo>
                    <a:pt x="0" y="17"/>
                    <a:pt x="2" y="31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7" y="40"/>
                    <a:pt x="74" y="43"/>
                    <a:pt x="110" y="43"/>
                  </a:cubicBezTo>
                  <a:cubicBezTo>
                    <a:pt x="146" y="43"/>
                    <a:pt x="184" y="41"/>
                    <a:pt x="220" y="44"/>
                  </a:cubicBezTo>
                  <a:cubicBezTo>
                    <a:pt x="220" y="43"/>
                    <a:pt x="220" y="41"/>
                    <a:pt x="220" y="40"/>
                  </a:cubicBezTo>
                  <a:cubicBezTo>
                    <a:pt x="220" y="39"/>
                    <a:pt x="220" y="37"/>
                    <a:pt x="220" y="36"/>
                  </a:cubicBezTo>
                  <a:cubicBezTo>
                    <a:pt x="185" y="39"/>
                    <a:pt x="149" y="36"/>
                    <a:pt x="115" y="36"/>
                  </a:cubicBezTo>
                  <a:cubicBezTo>
                    <a:pt x="82" y="37"/>
                    <a:pt x="47" y="40"/>
                    <a:pt x="14" y="35"/>
                  </a:cubicBezTo>
                  <a:cubicBezTo>
                    <a:pt x="13" y="35"/>
                    <a:pt x="13" y="33"/>
                    <a:pt x="13" y="32"/>
                  </a:cubicBezTo>
                  <a:cubicBezTo>
                    <a:pt x="12" y="30"/>
                    <a:pt x="12" y="26"/>
                    <a:pt x="12" y="24"/>
                  </a:cubicBezTo>
                  <a:cubicBezTo>
                    <a:pt x="11" y="21"/>
                    <a:pt x="12" y="18"/>
                    <a:pt x="13" y="15"/>
                  </a:cubicBezTo>
                  <a:cubicBezTo>
                    <a:pt x="10" y="15"/>
                    <a:pt x="10" y="11"/>
                    <a:pt x="13" y="11"/>
                  </a:cubicBezTo>
                  <a:cubicBezTo>
                    <a:pt x="46" y="7"/>
                    <a:pt x="82" y="10"/>
                    <a:pt x="115" y="10"/>
                  </a:cubicBezTo>
                  <a:cubicBezTo>
                    <a:pt x="149" y="10"/>
                    <a:pt x="184" y="7"/>
                    <a:pt x="217" y="11"/>
                  </a:cubicBezTo>
                  <a:cubicBezTo>
                    <a:pt x="218" y="10"/>
                    <a:pt x="218" y="9"/>
                    <a:pt x="218" y="9"/>
                  </a:cubicBezTo>
                  <a:cubicBezTo>
                    <a:pt x="218" y="9"/>
                    <a:pt x="218" y="8"/>
                    <a:pt x="218" y="8"/>
                  </a:cubicBezTo>
                  <a:cubicBezTo>
                    <a:pt x="216" y="6"/>
                    <a:pt x="217" y="4"/>
                    <a:pt x="217" y="2"/>
                  </a:cubicBezTo>
                  <a:cubicBezTo>
                    <a:pt x="217" y="2"/>
                    <a:pt x="218" y="1"/>
                    <a:pt x="218" y="0"/>
                  </a:cubicBezTo>
                  <a:cubicBezTo>
                    <a:pt x="212" y="1"/>
                    <a:pt x="205" y="1"/>
                    <a:pt x="199" y="1"/>
                  </a:cubicBezTo>
                  <a:cubicBezTo>
                    <a:pt x="161" y="4"/>
                    <a:pt x="123" y="3"/>
                    <a:pt x="85" y="3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3" name="CustomShape 11"/>
            <p:cNvSpPr/>
            <p:nvPr/>
          </p:nvSpPr>
          <p:spPr>
            <a:xfrm>
              <a:off x="512640" y="5856480"/>
              <a:ext cx="744480" cy="95040"/>
            </a:xfrm>
            <a:custGeom>
              <a:avLst/>
              <a:gdLst/>
              <a:ahLst/>
              <a:cxnLst/>
              <a:rect l="l" t="t" r="r" b="b"/>
              <a:pathLst>
                <a:path w="203" h="26">
                  <a:moveTo>
                    <a:pt x="52" y="13"/>
                  </a:moveTo>
                  <a:cubicBezTo>
                    <a:pt x="102" y="10"/>
                    <a:pt x="152" y="10"/>
                    <a:pt x="202" y="13"/>
                  </a:cubicBezTo>
                  <a:cubicBezTo>
                    <a:pt x="202" y="9"/>
                    <a:pt x="202" y="5"/>
                    <a:pt x="203" y="1"/>
                  </a:cubicBezTo>
                  <a:cubicBezTo>
                    <a:pt x="172" y="2"/>
                    <a:pt x="141" y="1"/>
                    <a:pt x="110" y="1"/>
                  </a:cubicBezTo>
                  <a:cubicBezTo>
                    <a:pt x="76" y="1"/>
                    <a:pt x="40" y="4"/>
                    <a:pt x="6" y="0"/>
                  </a:cubicBezTo>
                  <a:cubicBezTo>
                    <a:pt x="4" y="1"/>
                    <a:pt x="2" y="10"/>
                    <a:pt x="1" y="12"/>
                  </a:cubicBezTo>
                  <a:cubicBezTo>
                    <a:pt x="0" y="16"/>
                    <a:pt x="0" y="19"/>
                    <a:pt x="1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4" y="24"/>
                    <a:pt x="5" y="25"/>
                    <a:pt x="5" y="26"/>
                  </a:cubicBezTo>
                  <a:cubicBezTo>
                    <a:pt x="38" y="23"/>
                    <a:pt x="73" y="25"/>
                    <a:pt x="107" y="25"/>
                  </a:cubicBezTo>
                  <a:cubicBezTo>
                    <a:pt x="138" y="25"/>
                    <a:pt x="171" y="24"/>
                    <a:pt x="202" y="26"/>
                  </a:cubicBezTo>
                  <a:cubicBezTo>
                    <a:pt x="202" y="23"/>
                    <a:pt x="202" y="20"/>
                    <a:pt x="202" y="18"/>
                  </a:cubicBezTo>
                  <a:cubicBezTo>
                    <a:pt x="152" y="16"/>
                    <a:pt x="102" y="15"/>
                    <a:pt x="52" y="17"/>
                  </a:cubicBezTo>
                  <a:cubicBezTo>
                    <a:pt x="50" y="17"/>
                    <a:pt x="50" y="14"/>
                    <a:pt x="5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4" name="CustomShape 12"/>
            <p:cNvSpPr/>
            <p:nvPr/>
          </p:nvSpPr>
          <p:spPr>
            <a:xfrm>
              <a:off x="587160" y="6421680"/>
              <a:ext cx="699840" cy="53640"/>
            </a:xfrm>
            <a:custGeom>
              <a:avLst/>
              <a:gdLst/>
              <a:ahLst/>
              <a:cxnLst/>
              <a:rect l="l" t="t" r="r" b="b"/>
              <a:pathLst>
                <a:path w="191" h="15">
                  <a:moveTo>
                    <a:pt x="77" y="6"/>
                  </a:moveTo>
                  <a:cubicBezTo>
                    <a:pt x="114" y="4"/>
                    <a:pt x="153" y="3"/>
                    <a:pt x="190" y="5"/>
                  </a:cubicBezTo>
                  <a:cubicBezTo>
                    <a:pt x="190" y="3"/>
                    <a:pt x="190" y="2"/>
                    <a:pt x="191" y="0"/>
                  </a:cubicBezTo>
                  <a:cubicBezTo>
                    <a:pt x="160" y="2"/>
                    <a:pt x="129" y="0"/>
                    <a:pt x="98" y="0"/>
                  </a:cubicBezTo>
                  <a:cubicBezTo>
                    <a:pt x="66" y="0"/>
                    <a:pt x="32" y="3"/>
                    <a:pt x="0" y="0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1" y="10"/>
                    <a:pt x="2" y="12"/>
                    <a:pt x="2" y="15"/>
                  </a:cubicBezTo>
                  <a:cubicBezTo>
                    <a:pt x="33" y="10"/>
                    <a:pt x="66" y="14"/>
                    <a:pt x="98" y="14"/>
                  </a:cubicBezTo>
                  <a:cubicBezTo>
                    <a:pt x="128" y="14"/>
                    <a:pt x="160" y="12"/>
                    <a:pt x="190" y="13"/>
                  </a:cubicBezTo>
                  <a:cubicBezTo>
                    <a:pt x="190" y="12"/>
                    <a:pt x="190" y="11"/>
                    <a:pt x="190" y="9"/>
                  </a:cubicBezTo>
                  <a:cubicBezTo>
                    <a:pt x="153" y="11"/>
                    <a:pt x="114" y="10"/>
                    <a:pt x="77" y="8"/>
                  </a:cubicBezTo>
                  <a:cubicBezTo>
                    <a:pt x="76" y="8"/>
                    <a:pt x="76" y="6"/>
                    <a:pt x="77" y="6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5" name="CustomShape 13"/>
            <p:cNvSpPr/>
            <p:nvPr/>
          </p:nvSpPr>
          <p:spPr>
            <a:xfrm>
              <a:off x="385560" y="5607000"/>
              <a:ext cx="1033560" cy="182520"/>
            </a:xfrm>
            <a:custGeom>
              <a:avLst/>
              <a:gdLst/>
              <a:ahLst/>
              <a:cxnLst/>
              <a:rect l="l" t="t" r="r" b="b"/>
              <a:pathLst>
                <a:path w="282" h="50">
                  <a:moveTo>
                    <a:pt x="5" y="2"/>
                  </a:moveTo>
                  <a:cubicBezTo>
                    <a:pt x="2" y="17"/>
                    <a:pt x="2" y="33"/>
                    <a:pt x="2" y="48"/>
                  </a:cubicBezTo>
                  <a:cubicBezTo>
                    <a:pt x="61" y="47"/>
                    <a:pt x="120" y="47"/>
                    <a:pt x="178" y="48"/>
                  </a:cubicBezTo>
                  <a:cubicBezTo>
                    <a:pt x="212" y="49"/>
                    <a:pt x="246" y="49"/>
                    <a:pt x="280" y="50"/>
                  </a:cubicBezTo>
                  <a:cubicBezTo>
                    <a:pt x="280" y="49"/>
                    <a:pt x="280" y="47"/>
                    <a:pt x="280" y="46"/>
                  </a:cubicBezTo>
                  <a:cubicBezTo>
                    <a:pt x="236" y="46"/>
                    <a:pt x="191" y="45"/>
                    <a:pt x="147" y="45"/>
                  </a:cubicBezTo>
                  <a:cubicBezTo>
                    <a:pt x="103" y="45"/>
                    <a:pt x="58" y="47"/>
                    <a:pt x="15" y="45"/>
                  </a:cubicBezTo>
                  <a:cubicBezTo>
                    <a:pt x="14" y="45"/>
                    <a:pt x="13" y="46"/>
                    <a:pt x="12" y="45"/>
                  </a:cubicBezTo>
                  <a:cubicBezTo>
                    <a:pt x="0" y="41"/>
                    <a:pt x="6" y="20"/>
                    <a:pt x="10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58" y="6"/>
                    <a:pt x="105" y="10"/>
                    <a:pt x="151" y="10"/>
                  </a:cubicBezTo>
                  <a:cubicBezTo>
                    <a:pt x="174" y="10"/>
                    <a:pt x="198" y="10"/>
                    <a:pt x="222" y="10"/>
                  </a:cubicBezTo>
                  <a:cubicBezTo>
                    <a:pt x="241" y="10"/>
                    <a:pt x="262" y="8"/>
                    <a:pt x="281" y="11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82" y="10"/>
                    <a:pt x="282" y="8"/>
                    <a:pt x="282" y="6"/>
                  </a:cubicBezTo>
                  <a:cubicBezTo>
                    <a:pt x="248" y="4"/>
                    <a:pt x="213" y="2"/>
                    <a:pt x="179" y="1"/>
                  </a:cubicBezTo>
                  <a:cubicBezTo>
                    <a:pt x="121" y="0"/>
                    <a:pt x="63" y="1"/>
                    <a:pt x="5" y="2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6" name="CustomShape 14"/>
            <p:cNvSpPr/>
            <p:nvPr/>
          </p:nvSpPr>
          <p:spPr>
            <a:xfrm>
              <a:off x="428400" y="5662800"/>
              <a:ext cx="987480" cy="90360"/>
            </a:xfrm>
            <a:custGeom>
              <a:avLst/>
              <a:gdLst/>
              <a:ahLst/>
              <a:cxnLst/>
              <a:rect l="l" t="t" r="r" b="b"/>
              <a:pathLst>
                <a:path w="269" h="25">
                  <a:moveTo>
                    <a:pt x="206" y="2"/>
                  </a:moveTo>
                  <a:cubicBezTo>
                    <a:pt x="183" y="2"/>
                    <a:pt x="161" y="2"/>
                    <a:pt x="139" y="2"/>
                  </a:cubicBezTo>
                  <a:cubicBezTo>
                    <a:pt x="94" y="2"/>
                    <a:pt x="46" y="5"/>
                    <a:pt x="1" y="1"/>
                  </a:cubicBezTo>
                  <a:cubicBezTo>
                    <a:pt x="1" y="5"/>
                    <a:pt x="0" y="10"/>
                    <a:pt x="0" y="15"/>
                  </a:cubicBezTo>
                  <a:cubicBezTo>
                    <a:pt x="0" y="19"/>
                    <a:pt x="1" y="22"/>
                    <a:pt x="2" y="25"/>
                  </a:cubicBezTo>
                  <a:cubicBezTo>
                    <a:pt x="46" y="23"/>
                    <a:pt x="91" y="25"/>
                    <a:pt x="135" y="25"/>
                  </a:cubicBezTo>
                  <a:cubicBezTo>
                    <a:pt x="179" y="24"/>
                    <a:pt x="224" y="23"/>
                    <a:pt x="268" y="24"/>
                  </a:cubicBezTo>
                  <a:cubicBezTo>
                    <a:pt x="268" y="21"/>
                    <a:pt x="268" y="19"/>
                    <a:pt x="268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39" y="19"/>
                    <a:pt x="209" y="18"/>
                    <a:pt x="179" y="17"/>
                  </a:cubicBezTo>
                  <a:cubicBezTo>
                    <a:pt x="150" y="17"/>
                    <a:pt x="120" y="18"/>
                    <a:pt x="90" y="15"/>
                  </a:cubicBezTo>
                  <a:cubicBezTo>
                    <a:pt x="89" y="15"/>
                    <a:pt x="89" y="13"/>
                    <a:pt x="90" y="13"/>
                  </a:cubicBezTo>
                  <a:cubicBezTo>
                    <a:pt x="120" y="10"/>
                    <a:pt x="150" y="11"/>
                    <a:pt x="179" y="11"/>
                  </a:cubicBezTo>
                  <a:cubicBezTo>
                    <a:pt x="209" y="10"/>
                    <a:pt x="239" y="9"/>
                    <a:pt x="268" y="12"/>
                  </a:cubicBezTo>
                  <a:cubicBezTo>
                    <a:pt x="268" y="12"/>
                    <a:pt x="268" y="12"/>
                    <a:pt x="269" y="12"/>
                  </a:cubicBezTo>
                  <a:cubicBezTo>
                    <a:pt x="269" y="8"/>
                    <a:pt x="269" y="4"/>
                    <a:pt x="269" y="0"/>
                  </a:cubicBezTo>
                  <a:cubicBezTo>
                    <a:pt x="249" y="3"/>
                    <a:pt x="227" y="2"/>
                    <a:pt x="20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7" name="CustomShape 15"/>
            <p:cNvSpPr/>
            <p:nvPr/>
          </p:nvSpPr>
          <p:spPr>
            <a:xfrm>
              <a:off x="792000" y="6262920"/>
              <a:ext cx="403200" cy="37800"/>
            </a:xfrm>
            <a:custGeom>
              <a:avLst/>
              <a:gdLst/>
              <a:ahLst/>
              <a:cxnLst/>
              <a:rect l="l" t="t" r="r" b="b"/>
              <a:pathLst>
                <a:path w="110" h="10">
                  <a:moveTo>
                    <a:pt x="108" y="3"/>
                  </a:moveTo>
                  <a:cubicBezTo>
                    <a:pt x="89" y="2"/>
                    <a:pt x="70" y="2"/>
                    <a:pt x="51" y="2"/>
                  </a:cubicBezTo>
                  <a:cubicBezTo>
                    <a:pt x="35" y="2"/>
                    <a:pt x="17" y="0"/>
                    <a:pt x="1" y="3"/>
                  </a:cubicBezTo>
                  <a:cubicBezTo>
                    <a:pt x="0" y="3"/>
                    <a:pt x="0" y="6"/>
                    <a:pt x="1" y="6"/>
                  </a:cubicBezTo>
                  <a:cubicBezTo>
                    <a:pt x="17" y="10"/>
                    <a:pt x="35" y="8"/>
                    <a:pt x="51" y="8"/>
                  </a:cubicBezTo>
                  <a:cubicBezTo>
                    <a:pt x="70" y="8"/>
                    <a:pt x="89" y="8"/>
                    <a:pt x="108" y="6"/>
                  </a:cubicBezTo>
                  <a:cubicBezTo>
                    <a:pt x="110" y="6"/>
                    <a:pt x="110" y="3"/>
                    <a:pt x="108" y="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8" name="CustomShape 16"/>
            <p:cNvSpPr/>
            <p:nvPr/>
          </p:nvSpPr>
          <p:spPr>
            <a:xfrm>
              <a:off x="355680" y="5576760"/>
              <a:ext cx="1092240" cy="979200"/>
            </a:xfrm>
            <a:custGeom>
              <a:avLst/>
              <a:gdLst/>
              <a:ahLst/>
              <a:cxnLst/>
              <a:rect l="l" t="t" r="r" b="b"/>
              <a:pathLst>
                <a:path w="298" h="267">
                  <a:moveTo>
                    <a:pt x="291" y="5"/>
                  </a:moveTo>
                  <a:cubicBezTo>
                    <a:pt x="258" y="3"/>
                    <a:pt x="224" y="2"/>
                    <a:pt x="191" y="2"/>
                  </a:cubicBezTo>
                  <a:cubicBezTo>
                    <a:pt x="132" y="0"/>
                    <a:pt x="73" y="0"/>
                    <a:pt x="1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25"/>
                    <a:pt x="0" y="41"/>
                    <a:pt x="0" y="5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6" y="63"/>
                    <a:pt x="22" y="63"/>
                    <a:pt x="28" y="63"/>
                  </a:cubicBezTo>
                  <a:cubicBezTo>
                    <a:pt x="23" y="79"/>
                    <a:pt x="22" y="100"/>
                    <a:pt x="25" y="116"/>
                  </a:cubicBezTo>
                  <a:cubicBezTo>
                    <a:pt x="24" y="116"/>
                    <a:pt x="23" y="116"/>
                    <a:pt x="22" y="116"/>
                  </a:cubicBezTo>
                  <a:cubicBezTo>
                    <a:pt x="19" y="116"/>
                    <a:pt x="16" y="116"/>
                    <a:pt x="12" y="117"/>
                  </a:cubicBezTo>
                  <a:cubicBezTo>
                    <a:pt x="11" y="117"/>
                    <a:pt x="11" y="119"/>
                    <a:pt x="12" y="120"/>
                  </a:cubicBezTo>
                  <a:cubicBezTo>
                    <a:pt x="11" y="120"/>
                    <a:pt x="11" y="120"/>
                    <a:pt x="11" y="121"/>
                  </a:cubicBezTo>
                  <a:cubicBezTo>
                    <a:pt x="9" y="134"/>
                    <a:pt x="5" y="156"/>
                    <a:pt x="13" y="169"/>
                  </a:cubicBezTo>
                  <a:cubicBezTo>
                    <a:pt x="14" y="170"/>
                    <a:pt x="16" y="171"/>
                    <a:pt x="18" y="170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70"/>
                    <a:pt x="19" y="170"/>
                    <a:pt x="19" y="170"/>
                  </a:cubicBezTo>
                  <a:cubicBezTo>
                    <a:pt x="19" y="170"/>
                    <a:pt x="20" y="170"/>
                    <a:pt x="20" y="170"/>
                  </a:cubicBezTo>
                  <a:cubicBezTo>
                    <a:pt x="17" y="178"/>
                    <a:pt x="16" y="186"/>
                    <a:pt x="16" y="194"/>
                  </a:cubicBezTo>
                  <a:cubicBezTo>
                    <a:pt x="16" y="201"/>
                    <a:pt x="16" y="210"/>
                    <a:pt x="21" y="215"/>
                  </a:cubicBezTo>
                  <a:cubicBezTo>
                    <a:pt x="22" y="216"/>
                    <a:pt x="23" y="216"/>
                    <a:pt x="24" y="216"/>
                  </a:cubicBezTo>
                  <a:cubicBezTo>
                    <a:pt x="30" y="216"/>
                    <a:pt x="36" y="217"/>
                    <a:pt x="43" y="217"/>
                  </a:cubicBezTo>
                  <a:cubicBezTo>
                    <a:pt x="40" y="232"/>
                    <a:pt x="38" y="249"/>
                    <a:pt x="44" y="262"/>
                  </a:cubicBezTo>
                  <a:cubicBezTo>
                    <a:pt x="45" y="263"/>
                    <a:pt x="47" y="263"/>
                    <a:pt x="47" y="262"/>
                  </a:cubicBezTo>
                  <a:cubicBezTo>
                    <a:pt x="47" y="262"/>
                    <a:pt x="48" y="262"/>
                    <a:pt x="48" y="262"/>
                  </a:cubicBezTo>
                  <a:cubicBezTo>
                    <a:pt x="83" y="267"/>
                    <a:pt x="120" y="264"/>
                    <a:pt x="156" y="264"/>
                  </a:cubicBezTo>
                  <a:cubicBezTo>
                    <a:pt x="194" y="264"/>
                    <a:pt x="233" y="266"/>
                    <a:pt x="271" y="262"/>
                  </a:cubicBezTo>
                  <a:cubicBezTo>
                    <a:pt x="273" y="262"/>
                    <a:pt x="273" y="259"/>
                    <a:pt x="271" y="259"/>
                  </a:cubicBezTo>
                  <a:cubicBezTo>
                    <a:pt x="272" y="257"/>
                    <a:pt x="272" y="256"/>
                    <a:pt x="272" y="254"/>
                  </a:cubicBezTo>
                  <a:cubicBezTo>
                    <a:pt x="272" y="251"/>
                    <a:pt x="272" y="248"/>
                    <a:pt x="271" y="245"/>
                  </a:cubicBezTo>
                  <a:cubicBezTo>
                    <a:pt x="270" y="244"/>
                    <a:pt x="269" y="243"/>
                    <a:pt x="268" y="244"/>
                  </a:cubicBezTo>
                  <a:cubicBezTo>
                    <a:pt x="265" y="244"/>
                    <a:pt x="262" y="244"/>
                    <a:pt x="259" y="244"/>
                  </a:cubicBezTo>
                  <a:cubicBezTo>
                    <a:pt x="260" y="241"/>
                    <a:pt x="259" y="239"/>
                    <a:pt x="259" y="236"/>
                  </a:cubicBezTo>
                  <a:cubicBezTo>
                    <a:pt x="259" y="234"/>
                    <a:pt x="259" y="232"/>
                    <a:pt x="259" y="229"/>
                  </a:cubicBezTo>
                  <a:cubicBezTo>
                    <a:pt x="260" y="229"/>
                    <a:pt x="262" y="229"/>
                    <a:pt x="264" y="229"/>
                  </a:cubicBezTo>
                  <a:cubicBezTo>
                    <a:pt x="264" y="229"/>
                    <a:pt x="264" y="229"/>
                    <a:pt x="265" y="228"/>
                  </a:cubicBezTo>
                  <a:cubicBezTo>
                    <a:pt x="265" y="229"/>
                    <a:pt x="265" y="229"/>
                    <a:pt x="266" y="228"/>
                  </a:cubicBezTo>
                  <a:cubicBezTo>
                    <a:pt x="268" y="227"/>
                    <a:pt x="269" y="224"/>
                    <a:pt x="269" y="222"/>
                  </a:cubicBezTo>
                  <a:cubicBezTo>
                    <a:pt x="269" y="221"/>
                    <a:pt x="269" y="219"/>
                    <a:pt x="269" y="218"/>
                  </a:cubicBezTo>
                  <a:cubicBezTo>
                    <a:pt x="269" y="217"/>
                    <a:pt x="269" y="217"/>
                    <a:pt x="269" y="217"/>
                  </a:cubicBezTo>
                  <a:cubicBezTo>
                    <a:pt x="270" y="215"/>
                    <a:pt x="270" y="213"/>
                    <a:pt x="269" y="211"/>
                  </a:cubicBezTo>
                  <a:cubicBezTo>
                    <a:pt x="269" y="210"/>
                    <a:pt x="268" y="210"/>
                    <a:pt x="268" y="210"/>
                  </a:cubicBezTo>
                  <a:cubicBezTo>
                    <a:pt x="267" y="209"/>
                    <a:pt x="267" y="209"/>
                    <a:pt x="266" y="209"/>
                  </a:cubicBezTo>
                  <a:cubicBezTo>
                    <a:pt x="261" y="209"/>
                    <a:pt x="256" y="209"/>
                    <a:pt x="251" y="209"/>
                  </a:cubicBezTo>
                  <a:cubicBezTo>
                    <a:pt x="251" y="205"/>
                    <a:pt x="251" y="200"/>
                    <a:pt x="250" y="197"/>
                  </a:cubicBezTo>
                  <a:cubicBezTo>
                    <a:pt x="249" y="195"/>
                    <a:pt x="247" y="195"/>
                    <a:pt x="246" y="197"/>
                  </a:cubicBezTo>
                  <a:cubicBezTo>
                    <a:pt x="246" y="197"/>
                    <a:pt x="246" y="198"/>
                    <a:pt x="246" y="199"/>
                  </a:cubicBezTo>
                  <a:cubicBezTo>
                    <a:pt x="245" y="199"/>
                    <a:pt x="245" y="199"/>
                    <a:pt x="244" y="198"/>
                  </a:cubicBezTo>
                  <a:cubicBezTo>
                    <a:pt x="241" y="198"/>
                    <a:pt x="238" y="198"/>
                    <a:pt x="235" y="198"/>
                  </a:cubicBezTo>
                  <a:cubicBezTo>
                    <a:pt x="236" y="196"/>
                    <a:pt x="236" y="193"/>
                    <a:pt x="236" y="191"/>
                  </a:cubicBezTo>
                  <a:cubicBezTo>
                    <a:pt x="236" y="188"/>
                    <a:pt x="236" y="186"/>
                    <a:pt x="235" y="183"/>
                  </a:cubicBezTo>
                  <a:cubicBezTo>
                    <a:pt x="236" y="183"/>
                    <a:pt x="237" y="183"/>
                    <a:pt x="238" y="183"/>
                  </a:cubicBezTo>
                  <a:cubicBezTo>
                    <a:pt x="238" y="183"/>
                    <a:pt x="238" y="184"/>
                    <a:pt x="238" y="184"/>
                  </a:cubicBezTo>
                  <a:cubicBezTo>
                    <a:pt x="239" y="185"/>
                    <a:pt x="240" y="185"/>
                    <a:pt x="241" y="185"/>
                  </a:cubicBezTo>
                  <a:cubicBezTo>
                    <a:pt x="242" y="183"/>
                    <a:pt x="242" y="181"/>
                    <a:pt x="243" y="179"/>
                  </a:cubicBezTo>
                  <a:cubicBezTo>
                    <a:pt x="243" y="178"/>
                    <a:pt x="243" y="177"/>
                    <a:pt x="243" y="176"/>
                  </a:cubicBezTo>
                  <a:cubicBezTo>
                    <a:pt x="244" y="177"/>
                    <a:pt x="244" y="177"/>
                    <a:pt x="245" y="176"/>
                  </a:cubicBezTo>
                  <a:cubicBezTo>
                    <a:pt x="247" y="175"/>
                    <a:pt x="248" y="172"/>
                    <a:pt x="247" y="170"/>
                  </a:cubicBezTo>
                  <a:cubicBezTo>
                    <a:pt x="248" y="170"/>
                    <a:pt x="249" y="169"/>
                    <a:pt x="251" y="169"/>
                  </a:cubicBezTo>
                  <a:cubicBezTo>
                    <a:pt x="253" y="169"/>
                    <a:pt x="253" y="166"/>
                    <a:pt x="252" y="164"/>
                  </a:cubicBezTo>
                  <a:cubicBezTo>
                    <a:pt x="252" y="162"/>
                    <a:pt x="252" y="160"/>
                    <a:pt x="252" y="158"/>
                  </a:cubicBezTo>
                  <a:cubicBezTo>
                    <a:pt x="252" y="158"/>
                    <a:pt x="252" y="158"/>
                    <a:pt x="251" y="158"/>
                  </a:cubicBezTo>
                  <a:cubicBezTo>
                    <a:pt x="252" y="158"/>
                    <a:pt x="252" y="158"/>
                    <a:pt x="252" y="157"/>
                  </a:cubicBezTo>
                  <a:cubicBezTo>
                    <a:pt x="251" y="156"/>
                    <a:pt x="251" y="154"/>
                    <a:pt x="250" y="153"/>
                  </a:cubicBezTo>
                  <a:cubicBezTo>
                    <a:pt x="250" y="153"/>
                    <a:pt x="250" y="153"/>
                    <a:pt x="250" y="152"/>
                  </a:cubicBezTo>
                  <a:cubicBezTo>
                    <a:pt x="250" y="152"/>
                    <a:pt x="249" y="151"/>
                    <a:pt x="248" y="151"/>
                  </a:cubicBezTo>
                  <a:cubicBezTo>
                    <a:pt x="248" y="151"/>
                    <a:pt x="248" y="151"/>
                    <a:pt x="248" y="151"/>
                  </a:cubicBezTo>
                  <a:cubicBezTo>
                    <a:pt x="249" y="145"/>
                    <a:pt x="248" y="139"/>
                    <a:pt x="247" y="134"/>
                  </a:cubicBezTo>
                  <a:cubicBezTo>
                    <a:pt x="250" y="134"/>
                    <a:pt x="252" y="134"/>
                    <a:pt x="254" y="133"/>
                  </a:cubicBezTo>
                  <a:cubicBezTo>
                    <a:pt x="254" y="133"/>
                    <a:pt x="254" y="134"/>
                    <a:pt x="254" y="134"/>
                  </a:cubicBezTo>
                  <a:cubicBezTo>
                    <a:pt x="254" y="136"/>
                    <a:pt x="259" y="136"/>
                    <a:pt x="259" y="134"/>
                  </a:cubicBezTo>
                  <a:cubicBezTo>
                    <a:pt x="260" y="131"/>
                    <a:pt x="260" y="127"/>
                    <a:pt x="260" y="124"/>
                  </a:cubicBezTo>
                  <a:cubicBezTo>
                    <a:pt x="260" y="121"/>
                    <a:pt x="260" y="118"/>
                    <a:pt x="259" y="115"/>
                  </a:cubicBezTo>
                  <a:cubicBezTo>
                    <a:pt x="259" y="114"/>
                    <a:pt x="258" y="113"/>
                    <a:pt x="257" y="113"/>
                  </a:cubicBezTo>
                  <a:cubicBezTo>
                    <a:pt x="259" y="111"/>
                    <a:pt x="258" y="107"/>
                    <a:pt x="258" y="104"/>
                  </a:cubicBezTo>
                  <a:cubicBezTo>
                    <a:pt x="257" y="103"/>
                    <a:pt x="256" y="102"/>
                    <a:pt x="255" y="103"/>
                  </a:cubicBezTo>
                  <a:cubicBezTo>
                    <a:pt x="254" y="102"/>
                    <a:pt x="252" y="102"/>
                    <a:pt x="251" y="102"/>
                  </a:cubicBezTo>
                  <a:cubicBezTo>
                    <a:pt x="252" y="94"/>
                    <a:pt x="252" y="85"/>
                    <a:pt x="250" y="77"/>
                  </a:cubicBezTo>
                  <a:cubicBezTo>
                    <a:pt x="253" y="77"/>
                    <a:pt x="256" y="77"/>
                    <a:pt x="260" y="77"/>
                  </a:cubicBezTo>
                  <a:cubicBezTo>
                    <a:pt x="261" y="77"/>
                    <a:pt x="261" y="77"/>
                    <a:pt x="262" y="76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4" y="74"/>
                    <a:pt x="264" y="70"/>
                    <a:pt x="264" y="67"/>
                  </a:cubicBezTo>
                  <a:cubicBezTo>
                    <a:pt x="272" y="67"/>
                    <a:pt x="280" y="68"/>
                    <a:pt x="288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44"/>
                    <a:pt x="298" y="29"/>
                    <a:pt x="298" y="15"/>
                  </a:cubicBezTo>
                  <a:cubicBezTo>
                    <a:pt x="298" y="6"/>
                    <a:pt x="298" y="6"/>
                    <a:pt x="298" y="6"/>
                  </a:cubicBezTo>
                  <a:lnTo>
                    <a:pt x="291" y="5"/>
                  </a:lnTo>
                  <a:close/>
                  <a:moveTo>
                    <a:pt x="264" y="214"/>
                  </a:moveTo>
                  <a:cubicBezTo>
                    <a:pt x="264" y="215"/>
                    <a:pt x="263" y="216"/>
                    <a:pt x="263" y="216"/>
                  </a:cubicBezTo>
                  <a:cubicBezTo>
                    <a:pt x="263" y="218"/>
                    <a:pt x="262" y="220"/>
                    <a:pt x="264" y="222"/>
                  </a:cubicBezTo>
                  <a:cubicBezTo>
                    <a:pt x="264" y="222"/>
                    <a:pt x="264" y="223"/>
                    <a:pt x="264" y="223"/>
                  </a:cubicBezTo>
                  <a:cubicBezTo>
                    <a:pt x="264" y="223"/>
                    <a:pt x="264" y="224"/>
                    <a:pt x="263" y="225"/>
                  </a:cubicBezTo>
                  <a:cubicBezTo>
                    <a:pt x="230" y="221"/>
                    <a:pt x="195" y="224"/>
                    <a:pt x="161" y="224"/>
                  </a:cubicBezTo>
                  <a:cubicBezTo>
                    <a:pt x="128" y="224"/>
                    <a:pt x="92" y="221"/>
                    <a:pt x="59" y="225"/>
                  </a:cubicBezTo>
                  <a:cubicBezTo>
                    <a:pt x="56" y="225"/>
                    <a:pt x="56" y="229"/>
                    <a:pt x="59" y="229"/>
                  </a:cubicBezTo>
                  <a:cubicBezTo>
                    <a:pt x="58" y="232"/>
                    <a:pt x="57" y="235"/>
                    <a:pt x="58" y="238"/>
                  </a:cubicBezTo>
                  <a:cubicBezTo>
                    <a:pt x="58" y="240"/>
                    <a:pt x="58" y="244"/>
                    <a:pt x="59" y="246"/>
                  </a:cubicBezTo>
                  <a:cubicBezTo>
                    <a:pt x="59" y="247"/>
                    <a:pt x="59" y="249"/>
                    <a:pt x="60" y="249"/>
                  </a:cubicBezTo>
                  <a:cubicBezTo>
                    <a:pt x="93" y="254"/>
                    <a:pt x="128" y="251"/>
                    <a:pt x="161" y="250"/>
                  </a:cubicBezTo>
                  <a:cubicBezTo>
                    <a:pt x="195" y="250"/>
                    <a:pt x="231" y="253"/>
                    <a:pt x="266" y="250"/>
                  </a:cubicBezTo>
                  <a:cubicBezTo>
                    <a:pt x="266" y="251"/>
                    <a:pt x="266" y="253"/>
                    <a:pt x="266" y="254"/>
                  </a:cubicBezTo>
                  <a:cubicBezTo>
                    <a:pt x="266" y="255"/>
                    <a:pt x="266" y="257"/>
                    <a:pt x="266" y="258"/>
                  </a:cubicBezTo>
                  <a:cubicBezTo>
                    <a:pt x="230" y="255"/>
                    <a:pt x="192" y="257"/>
                    <a:pt x="156" y="257"/>
                  </a:cubicBezTo>
                  <a:cubicBezTo>
                    <a:pt x="120" y="257"/>
                    <a:pt x="83" y="254"/>
                    <a:pt x="48" y="259"/>
                  </a:cubicBezTo>
                  <a:cubicBezTo>
                    <a:pt x="48" y="259"/>
                    <a:pt x="48" y="259"/>
                    <a:pt x="48" y="259"/>
                  </a:cubicBezTo>
                  <a:cubicBezTo>
                    <a:pt x="48" y="245"/>
                    <a:pt x="46" y="231"/>
                    <a:pt x="47" y="218"/>
                  </a:cubicBezTo>
                  <a:cubicBezTo>
                    <a:pt x="75" y="219"/>
                    <a:pt x="103" y="217"/>
                    <a:pt x="131" y="217"/>
                  </a:cubicBezTo>
                  <a:cubicBezTo>
                    <a:pt x="169" y="217"/>
                    <a:pt x="207" y="218"/>
                    <a:pt x="245" y="215"/>
                  </a:cubicBezTo>
                  <a:cubicBezTo>
                    <a:pt x="251" y="215"/>
                    <a:pt x="258" y="215"/>
                    <a:pt x="264" y="214"/>
                  </a:cubicBezTo>
                  <a:moveTo>
                    <a:pt x="253" y="243"/>
                  </a:moveTo>
                  <a:cubicBezTo>
                    <a:pt x="223" y="242"/>
                    <a:pt x="191" y="244"/>
                    <a:pt x="161" y="244"/>
                  </a:cubicBezTo>
                  <a:cubicBezTo>
                    <a:pt x="129" y="244"/>
                    <a:pt x="96" y="240"/>
                    <a:pt x="65" y="245"/>
                  </a:cubicBezTo>
                  <a:cubicBezTo>
                    <a:pt x="65" y="242"/>
                    <a:pt x="64" y="240"/>
                    <a:pt x="64" y="238"/>
                  </a:cubicBezTo>
                  <a:cubicBezTo>
                    <a:pt x="63" y="235"/>
                    <a:pt x="63" y="232"/>
                    <a:pt x="63" y="230"/>
                  </a:cubicBezTo>
                  <a:cubicBezTo>
                    <a:pt x="95" y="233"/>
                    <a:pt x="129" y="230"/>
                    <a:pt x="161" y="230"/>
                  </a:cubicBezTo>
                  <a:cubicBezTo>
                    <a:pt x="192" y="230"/>
                    <a:pt x="223" y="232"/>
                    <a:pt x="254" y="230"/>
                  </a:cubicBezTo>
                  <a:cubicBezTo>
                    <a:pt x="253" y="232"/>
                    <a:pt x="253" y="233"/>
                    <a:pt x="253" y="235"/>
                  </a:cubicBezTo>
                  <a:cubicBezTo>
                    <a:pt x="216" y="233"/>
                    <a:pt x="177" y="234"/>
                    <a:pt x="140" y="236"/>
                  </a:cubicBezTo>
                  <a:cubicBezTo>
                    <a:pt x="139" y="236"/>
                    <a:pt x="139" y="238"/>
                    <a:pt x="140" y="238"/>
                  </a:cubicBezTo>
                  <a:cubicBezTo>
                    <a:pt x="177" y="240"/>
                    <a:pt x="216" y="241"/>
                    <a:pt x="253" y="239"/>
                  </a:cubicBezTo>
                  <a:cubicBezTo>
                    <a:pt x="253" y="241"/>
                    <a:pt x="253" y="242"/>
                    <a:pt x="253" y="243"/>
                  </a:cubicBezTo>
                  <a:moveTo>
                    <a:pt x="241" y="171"/>
                  </a:moveTo>
                  <a:cubicBezTo>
                    <a:pt x="240" y="174"/>
                    <a:pt x="239" y="176"/>
                    <a:pt x="239" y="178"/>
                  </a:cubicBezTo>
                  <a:cubicBezTo>
                    <a:pt x="239" y="178"/>
                    <a:pt x="238" y="178"/>
                    <a:pt x="238" y="178"/>
                  </a:cubicBezTo>
                  <a:cubicBezTo>
                    <a:pt x="206" y="176"/>
                    <a:pt x="173" y="177"/>
                    <a:pt x="141" y="178"/>
                  </a:cubicBezTo>
                  <a:cubicBezTo>
                    <a:pt x="109" y="178"/>
                    <a:pt x="75" y="175"/>
                    <a:pt x="44" y="179"/>
                  </a:cubicBezTo>
                  <a:cubicBezTo>
                    <a:pt x="43" y="177"/>
                    <a:pt x="41" y="177"/>
                    <a:pt x="41" y="179"/>
                  </a:cubicBezTo>
                  <a:cubicBezTo>
                    <a:pt x="40" y="183"/>
                    <a:pt x="39" y="188"/>
                    <a:pt x="39" y="193"/>
                  </a:cubicBezTo>
                  <a:cubicBezTo>
                    <a:pt x="39" y="197"/>
                    <a:pt x="38" y="202"/>
                    <a:pt x="40" y="206"/>
                  </a:cubicBezTo>
                  <a:cubicBezTo>
                    <a:pt x="41" y="207"/>
                    <a:pt x="42" y="207"/>
                    <a:pt x="43" y="206"/>
                  </a:cubicBezTo>
                  <a:cubicBezTo>
                    <a:pt x="44" y="205"/>
                    <a:pt x="44" y="204"/>
                    <a:pt x="44" y="203"/>
                  </a:cubicBezTo>
                  <a:cubicBezTo>
                    <a:pt x="77" y="204"/>
                    <a:pt x="111" y="204"/>
                    <a:pt x="144" y="204"/>
                  </a:cubicBezTo>
                  <a:cubicBezTo>
                    <a:pt x="177" y="204"/>
                    <a:pt x="211" y="206"/>
                    <a:pt x="244" y="204"/>
                  </a:cubicBezTo>
                  <a:cubicBezTo>
                    <a:pt x="245" y="204"/>
                    <a:pt x="245" y="204"/>
                    <a:pt x="245" y="203"/>
                  </a:cubicBezTo>
                  <a:cubicBezTo>
                    <a:pt x="245" y="205"/>
                    <a:pt x="245" y="207"/>
                    <a:pt x="246" y="209"/>
                  </a:cubicBezTo>
                  <a:cubicBezTo>
                    <a:pt x="242" y="210"/>
                    <a:pt x="238" y="210"/>
                    <a:pt x="235" y="210"/>
                  </a:cubicBezTo>
                  <a:cubicBezTo>
                    <a:pt x="200" y="208"/>
                    <a:pt x="165" y="209"/>
                    <a:pt x="131" y="209"/>
                  </a:cubicBezTo>
                  <a:cubicBezTo>
                    <a:pt x="96" y="209"/>
                    <a:pt x="59" y="206"/>
                    <a:pt x="25" y="210"/>
                  </a:cubicBezTo>
                  <a:cubicBezTo>
                    <a:pt x="22" y="197"/>
                    <a:pt x="24" y="184"/>
                    <a:pt x="25" y="171"/>
                  </a:cubicBezTo>
                  <a:cubicBezTo>
                    <a:pt x="63" y="174"/>
                    <a:pt x="101" y="172"/>
                    <a:pt x="139" y="172"/>
                  </a:cubicBezTo>
                  <a:cubicBezTo>
                    <a:pt x="173" y="172"/>
                    <a:pt x="208" y="175"/>
                    <a:pt x="241" y="170"/>
                  </a:cubicBezTo>
                  <a:cubicBezTo>
                    <a:pt x="241" y="171"/>
                    <a:pt x="241" y="171"/>
                    <a:pt x="241" y="171"/>
                  </a:cubicBezTo>
                  <a:moveTo>
                    <a:pt x="229" y="198"/>
                  </a:moveTo>
                  <a:cubicBezTo>
                    <a:pt x="201" y="197"/>
                    <a:pt x="172" y="198"/>
                    <a:pt x="144" y="198"/>
                  </a:cubicBezTo>
                  <a:cubicBezTo>
                    <a:pt x="111" y="198"/>
                    <a:pt x="78" y="198"/>
                    <a:pt x="45" y="199"/>
                  </a:cubicBezTo>
                  <a:cubicBezTo>
                    <a:pt x="45" y="197"/>
                    <a:pt x="45" y="195"/>
                    <a:pt x="45" y="193"/>
                  </a:cubicBezTo>
                  <a:cubicBezTo>
                    <a:pt x="45" y="189"/>
                    <a:pt x="45" y="186"/>
                    <a:pt x="44" y="182"/>
                  </a:cubicBezTo>
                  <a:cubicBezTo>
                    <a:pt x="76" y="186"/>
                    <a:pt x="109" y="183"/>
                    <a:pt x="141" y="183"/>
                  </a:cubicBezTo>
                  <a:cubicBezTo>
                    <a:pt x="170" y="183"/>
                    <a:pt x="201" y="185"/>
                    <a:pt x="230" y="183"/>
                  </a:cubicBezTo>
                  <a:cubicBezTo>
                    <a:pt x="230" y="186"/>
                    <a:pt x="230" y="188"/>
                    <a:pt x="230" y="191"/>
                  </a:cubicBezTo>
                  <a:cubicBezTo>
                    <a:pt x="230" y="193"/>
                    <a:pt x="229" y="195"/>
                    <a:pt x="229" y="198"/>
                  </a:cubicBezTo>
                  <a:moveTo>
                    <a:pt x="253" y="129"/>
                  </a:moveTo>
                  <a:cubicBezTo>
                    <a:pt x="220" y="124"/>
                    <a:pt x="182" y="128"/>
                    <a:pt x="148" y="128"/>
                  </a:cubicBezTo>
                  <a:cubicBezTo>
                    <a:pt x="110" y="128"/>
                    <a:pt x="71" y="127"/>
                    <a:pt x="32" y="129"/>
                  </a:cubicBezTo>
                  <a:cubicBezTo>
                    <a:pt x="30" y="129"/>
                    <a:pt x="29" y="133"/>
                    <a:pt x="32" y="133"/>
                  </a:cubicBezTo>
                  <a:cubicBezTo>
                    <a:pt x="31" y="136"/>
                    <a:pt x="31" y="139"/>
                    <a:pt x="31" y="142"/>
                  </a:cubicBezTo>
                  <a:cubicBezTo>
                    <a:pt x="31" y="146"/>
                    <a:pt x="31" y="149"/>
                    <a:pt x="32" y="152"/>
                  </a:cubicBezTo>
                  <a:cubicBezTo>
                    <a:pt x="32" y="152"/>
                    <a:pt x="32" y="152"/>
                    <a:pt x="32" y="153"/>
                  </a:cubicBezTo>
                  <a:cubicBezTo>
                    <a:pt x="32" y="154"/>
                    <a:pt x="33" y="155"/>
                    <a:pt x="34" y="155"/>
                  </a:cubicBezTo>
                  <a:cubicBezTo>
                    <a:pt x="67" y="160"/>
                    <a:pt x="103" y="157"/>
                    <a:pt x="137" y="157"/>
                  </a:cubicBezTo>
                  <a:cubicBezTo>
                    <a:pt x="171" y="157"/>
                    <a:pt x="207" y="160"/>
                    <a:pt x="242" y="156"/>
                  </a:cubicBezTo>
                  <a:cubicBezTo>
                    <a:pt x="242" y="157"/>
                    <a:pt x="244" y="158"/>
                    <a:pt x="245" y="157"/>
                  </a:cubicBezTo>
                  <a:cubicBezTo>
                    <a:pt x="245" y="156"/>
                    <a:pt x="245" y="156"/>
                    <a:pt x="246" y="156"/>
                  </a:cubicBezTo>
                  <a:cubicBezTo>
                    <a:pt x="246" y="156"/>
                    <a:pt x="246" y="156"/>
                    <a:pt x="247" y="156"/>
                  </a:cubicBezTo>
                  <a:cubicBezTo>
                    <a:pt x="246" y="156"/>
                    <a:pt x="246" y="157"/>
                    <a:pt x="246" y="157"/>
                  </a:cubicBezTo>
                  <a:cubicBezTo>
                    <a:pt x="246" y="159"/>
                    <a:pt x="246" y="160"/>
                    <a:pt x="247" y="161"/>
                  </a:cubicBezTo>
                  <a:cubicBezTo>
                    <a:pt x="247" y="162"/>
                    <a:pt x="247" y="163"/>
                    <a:pt x="247" y="163"/>
                  </a:cubicBezTo>
                  <a:cubicBezTo>
                    <a:pt x="209" y="169"/>
                    <a:pt x="169" y="166"/>
                    <a:pt x="131" y="166"/>
                  </a:cubicBezTo>
                  <a:cubicBezTo>
                    <a:pt x="95" y="166"/>
                    <a:pt x="59" y="163"/>
                    <a:pt x="23" y="166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6"/>
                    <a:pt x="21" y="166"/>
                    <a:pt x="21" y="166"/>
                  </a:cubicBezTo>
                  <a:cubicBezTo>
                    <a:pt x="20" y="166"/>
                    <a:pt x="20" y="165"/>
                    <a:pt x="20" y="165"/>
                  </a:cubicBezTo>
                  <a:cubicBezTo>
                    <a:pt x="15" y="161"/>
                    <a:pt x="16" y="148"/>
                    <a:pt x="16" y="142"/>
                  </a:cubicBezTo>
                  <a:cubicBezTo>
                    <a:pt x="15" y="135"/>
                    <a:pt x="15" y="128"/>
                    <a:pt x="15" y="121"/>
                  </a:cubicBezTo>
                  <a:cubicBezTo>
                    <a:pt x="15" y="121"/>
                    <a:pt x="15" y="121"/>
                    <a:pt x="15" y="120"/>
                  </a:cubicBezTo>
                  <a:cubicBezTo>
                    <a:pt x="18" y="121"/>
                    <a:pt x="20" y="121"/>
                    <a:pt x="22" y="121"/>
                  </a:cubicBezTo>
                  <a:cubicBezTo>
                    <a:pt x="25" y="121"/>
                    <a:pt x="29" y="121"/>
                    <a:pt x="32" y="120"/>
                  </a:cubicBezTo>
                  <a:cubicBezTo>
                    <a:pt x="32" y="120"/>
                    <a:pt x="33" y="120"/>
                    <a:pt x="33" y="119"/>
                  </a:cubicBezTo>
                  <a:cubicBezTo>
                    <a:pt x="35" y="120"/>
                    <a:pt x="37" y="120"/>
                    <a:pt x="39" y="120"/>
                  </a:cubicBezTo>
                  <a:cubicBezTo>
                    <a:pt x="40" y="120"/>
                    <a:pt x="40" y="119"/>
                    <a:pt x="40" y="119"/>
                  </a:cubicBezTo>
                  <a:cubicBezTo>
                    <a:pt x="74" y="121"/>
                    <a:pt x="108" y="119"/>
                    <a:pt x="142" y="119"/>
                  </a:cubicBezTo>
                  <a:cubicBezTo>
                    <a:pt x="179" y="119"/>
                    <a:pt x="217" y="120"/>
                    <a:pt x="254" y="119"/>
                  </a:cubicBezTo>
                  <a:cubicBezTo>
                    <a:pt x="254" y="122"/>
                    <a:pt x="253" y="126"/>
                    <a:pt x="253" y="129"/>
                  </a:cubicBezTo>
                  <a:moveTo>
                    <a:pt x="123" y="144"/>
                  </a:moveTo>
                  <a:cubicBezTo>
                    <a:pt x="161" y="149"/>
                    <a:pt x="203" y="147"/>
                    <a:pt x="241" y="144"/>
                  </a:cubicBezTo>
                  <a:cubicBezTo>
                    <a:pt x="241" y="144"/>
                    <a:pt x="241" y="145"/>
                    <a:pt x="241" y="145"/>
                  </a:cubicBezTo>
                  <a:cubicBezTo>
                    <a:pt x="241" y="147"/>
                    <a:pt x="241" y="148"/>
                    <a:pt x="241" y="150"/>
                  </a:cubicBezTo>
                  <a:cubicBezTo>
                    <a:pt x="207" y="147"/>
                    <a:pt x="171" y="150"/>
                    <a:pt x="137" y="150"/>
                  </a:cubicBezTo>
                  <a:cubicBezTo>
                    <a:pt x="104" y="150"/>
                    <a:pt x="69" y="146"/>
                    <a:pt x="37" y="151"/>
                  </a:cubicBezTo>
                  <a:cubicBezTo>
                    <a:pt x="38" y="148"/>
                    <a:pt x="37" y="145"/>
                    <a:pt x="37" y="142"/>
                  </a:cubicBezTo>
                  <a:cubicBezTo>
                    <a:pt x="37" y="139"/>
                    <a:pt x="37" y="136"/>
                    <a:pt x="37" y="133"/>
                  </a:cubicBezTo>
                  <a:cubicBezTo>
                    <a:pt x="74" y="135"/>
                    <a:pt x="111" y="134"/>
                    <a:pt x="148" y="134"/>
                  </a:cubicBezTo>
                  <a:cubicBezTo>
                    <a:pt x="179" y="134"/>
                    <a:pt x="212" y="138"/>
                    <a:pt x="242" y="135"/>
                  </a:cubicBezTo>
                  <a:cubicBezTo>
                    <a:pt x="242" y="137"/>
                    <a:pt x="242" y="139"/>
                    <a:pt x="242" y="141"/>
                  </a:cubicBezTo>
                  <a:cubicBezTo>
                    <a:pt x="203" y="138"/>
                    <a:pt x="161" y="135"/>
                    <a:pt x="123" y="141"/>
                  </a:cubicBezTo>
                  <a:cubicBezTo>
                    <a:pt x="122" y="141"/>
                    <a:pt x="122" y="144"/>
                    <a:pt x="123" y="144"/>
                  </a:cubicBezTo>
                  <a:moveTo>
                    <a:pt x="258" y="70"/>
                  </a:moveTo>
                  <a:cubicBezTo>
                    <a:pt x="258" y="71"/>
                    <a:pt x="258" y="71"/>
                    <a:pt x="258" y="72"/>
                  </a:cubicBezTo>
                  <a:cubicBezTo>
                    <a:pt x="223" y="71"/>
                    <a:pt x="188" y="71"/>
                    <a:pt x="153" y="72"/>
                  </a:cubicBezTo>
                  <a:cubicBezTo>
                    <a:pt x="119" y="72"/>
                    <a:pt x="84" y="69"/>
                    <a:pt x="50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3" y="72"/>
                    <a:pt x="40" y="78"/>
                    <a:pt x="38" y="83"/>
                  </a:cubicBezTo>
                  <a:cubicBezTo>
                    <a:pt x="36" y="89"/>
                    <a:pt x="35" y="97"/>
                    <a:pt x="38" y="103"/>
                  </a:cubicBezTo>
                  <a:cubicBezTo>
                    <a:pt x="38" y="105"/>
                    <a:pt x="39" y="106"/>
                    <a:pt x="41" y="106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3" y="106"/>
                    <a:pt x="43" y="106"/>
                    <a:pt x="44" y="106"/>
                  </a:cubicBezTo>
                  <a:cubicBezTo>
                    <a:pt x="78" y="110"/>
                    <a:pt x="114" y="107"/>
                    <a:pt x="150" y="107"/>
                  </a:cubicBezTo>
                  <a:cubicBezTo>
                    <a:pt x="184" y="107"/>
                    <a:pt x="219" y="110"/>
                    <a:pt x="253" y="106"/>
                  </a:cubicBezTo>
                  <a:cubicBezTo>
                    <a:pt x="253" y="108"/>
                    <a:pt x="253" y="111"/>
                    <a:pt x="254" y="113"/>
                  </a:cubicBezTo>
                  <a:cubicBezTo>
                    <a:pt x="216" y="111"/>
                    <a:pt x="179" y="112"/>
                    <a:pt x="142" y="113"/>
                  </a:cubicBezTo>
                  <a:cubicBezTo>
                    <a:pt x="105" y="113"/>
                    <a:pt x="67" y="110"/>
                    <a:pt x="31" y="113"/>
                  </a:cubicBezTo>
                  <a:cubicBezTo>
                    <a:pt x="32" y="106"/>
                    <a:pt x="31" y="98"/>
                    <a:pt x="32" y="90"/>
                  </a:cubicBezTo>
                  <a:cubicBezTo>
                    <a:pt x="32" y="81"/>
                    <a:pt x="33" y="72"/>
                    <a:pt x="33" y="63"/>
                  </a:cubicBezTo>
                  <a:cubicBezTo>
                    <a:pt x="84" y="64"/>
                    <a:pt x="135" y="64"/>
                    <a:pt x="186" y="65"/>
                  </a:cubicBezTo>
                  <a:cubicBezTo>
                    <a:pt x="210" y="65"/>
                    <a:pt x="235" y="66"/>
                    <a:pt x="259" y="67"/>
                  </a:cubicBezTo>
                  <a:cubicBezTo>
                    <a:pt x="259" y="68"/>
                    <a:pt x="259" y="69"/>
                    <a:pt x="258" y="70"/>
                  </a:cubicBezTo>
                  <a:moveTo>
                    <a:pt x="95" y="93"/>
                  </a:moveTo>
                  <a:cubicBezTo>
                    <a:pt x="145" y="91"/>
                    <a:pt x="195" y="92"/>
                    <a:pt x="245" y="94"/>
                  </a:cubicBezTo>
                  <a:cubicBezTo>
                    <a:pt x="245" y="96"/>
                    <a:pt x="245" y="99"/>
                    <a:pt x="245" y="102"/>
                  </a:cubicBezTo>
                  <a:cubicBezTo>
                    <a:pt x="214" y="100"/>
                    <a:pt x="181" y="101"/>
                    <a:pt x="150" y="101"/>
                  </a:cubicBezTo>
                  <a:cubicBezTo>
                    <a:pt x="116" y="101"/>
                    <a:pt x="81" y="99"/>
                    <a:pt x="48" y="102"/>
                  </a:cubicBezTo>
                  <a:cubicBezTo>
                    <a:pt x="48" y="101"/>
                    <a:pt x="47" y="100"/>
                    <a:pt x="46" y="99"/>
                  </a:cubicBezTo>
                  <a:cubicBezTo>
                    <a:pt x="45" y="99"/>
                    <a:pt x="44" y="99"/>
                    <a:pt x="44" y="99"/>
                  </a:cubicBezTo>
                  <a:cubicBezTo>
                    <a:pt x="43" y="95"/>
                    <a:pt x="43" y="92"/>
                    <a:pt x="44" y="88"/>
                  </a:cubicBezTo>
                  <a:cubicBezTo>
                    <a:pt x="45" y="86"/>
                    <a:pt x="47" y="77"/>
                    <a:pt x="49" y="76"/>
                  </a:cubicBezTo>
                  <a:cubicBezTo>
                    <a:pt x="83" y="80"/>
                    <a:pt x="119" y="77"/>
                    <a:pt x="153" y="77"/>
                  </a:cubicBezTo>
                  <a:cubicBezTo>
                    <a:pt x="184" y="77"/>
                    <a:pt x="215" y="78"/>
                    <a:pt x="246" y="77"/>
                  </a:cubicBezTo>
                  <a:cubicBezTo>
                    <a:pt x="245" y="81"/>
                    <a:pt x="245" y="85"/>
                    <a:pt x="245" y="89"/>
                  </a:cubicBezTo>
                  <a:cubicBezTo>
                    <a:pt x="195" y="86"/>
                    <a:pt x="145" y="86"/>
                    <a:pt x="95" y="89"/>
                  </a:cubicBezTo>
                  <a:cubicBezTo>
                    <a:pt x="93" y="90"/>
                    <a:pt x="93" y="93"/>
                    <a:pt x="95" y="93"/>
                  </a:cubicBezTo>
                  <a:moveTo>
                    <a:pt x="289" y="35"/>
                  </a:moveTo>
                  <a:cubicBezTo>
                    <a:pt x="288" y="35"/>
                    <a:pt x="288" y="35"/>
                    <a:pt x="288" y="35"/>
                  </a:cubicBezTo>
                  <a:cubicBezTo>
                    <a:pt x="259" y="32"/>
                    <a:pt x="229" y="33"/>
                    <a:pt x="199" y="34"/>
                  </a:cubicBezTo>
                  <a:cubicBezTo>
                    <a:pt x="170" y="34"/>
                    <a:pt x="140" y="33"/>
                    <a:pt x="110" y="36"/>
                  </a:cubicBezTo>
                  <a:cubicBezTo>
                    <a:pt x="109" y="36"/>
                    <a:pt x="109" y="38"/>
                    <a:pt x="110" y="38"/>
                  </a:cubicBezTo>
                  <a:cubicBezTo>
                    <a:pt x="140" y="41"/>
                    <a:pt x="170" y="40"/>
                    <a:pt x="199" y="40"/>
                  </a:cubicBezTo>
                  <a:cubicBezTo>
                    <a:pt x="229" y="41"/>
                    <a:pt x="259" y="42"/>
                    <a:pt x="28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42"/>
                    <a:pt x="288" y="44"/>
                    <a:pt x="288" y="47"/>
                  </a:cubicBezTo>
                  <a:cubicBezTo>
                    <a:pt x="244" y="46"/>
                    <a:pt x="199" y="47"/>
                    <a:pt x="155" y="48"/>
                  </a:cubicBezTo>
                  <a:cubicBezTo>
                    <a:pt x="111" y="48"/>
                    <a:pt x="66" y="46"/>
                    <a:pt x="22" y="48"/>
                  </a:cubicBezTo>
                  <a:cubicBezTo>
                    <a:pt x="21" y="45"/>
                    <a:pt x="20" y="42"/>
                    <a:pt x="20" y="38"/>
                  </a:cubicBezTo>
                  <a:cubicBezTo>
                    <a:pt x="20" y="33"/>
                    <a:pt x="21" y="28"/>
                    <a:pt x="21" y="24"/>
                  </a:cubicBezTo>
                  <a:cubicBezTo>
                    <a:pt x="66" y="28"/>
                    <a:pt x="114" y="25"/>
                    <a:pt x="159" y="25"/>
                  </a:cubicBezTo>
                  <a:cubicBezTo>
                    <a:pt x="181" y="25"/>
                    <a:pt x="203" y="25"/>
                    <a:pt x="226" y="25"/>
                  </a:cubicBezTo>
                  <a:cubicBezTo>
                    <a:pt x="247" y="25"/>
                    <a:pt x="269" y="26"/>
                    <a:pt x="289" y="23"/>
                  </a:cubicBezTo>
                  <a:cubicBezTo>
                    <a:pt x="289" y="27"/>
                    <a:pt x="289" y="31"/>
                    <a:pt x="289" y="35"/>
                  </a:cubicBezTo>
                  <a:moveTo>
                    <a:pt x="290" y="19"/>
                  </a:moveTo>
                  <a:cubicBezTo>
                    <a:pt x="290" y="19"/>
                    <a:pt x="290" y="19"/>
                    <a:pt x="289" y="19"/>
                  </a:cubicBezTo>
                  <a:cubicBezTo>
                    <a:pt x="270" y="16"/>
                    <a:pt x="249" y="18"/>
                    <a:pt x="230" y="18"/>
                  </a:cubicBezTo>
                  <a:cubicBezTo>
                    <a:pt x="206" y="18"/>
                    <a:pt x="182" y="18"/>
                    <a:pt x="159" y="18"/>
                  </a:cubicBezTo>
                  <a:cubicBezTo>
                    <a:pt x="113" y="18"/>
                    <a:pt x="66" y="14"/>
                    <a:pt x="21" y="19"/>
                  </a:cubicBezTo>
                  <a:cubicBezTo>
                    <a:pt x="20" y="19"/>
                    <a:pt x="20" y="19"/>
                    <a:pt x="19" y="19"/>
                  </a:cubicBezTo>
                  <a:cubicBezTo>
                    <a:pt x="19" y="19"/>
                    <a:pt x="19" y="20"/>
                    <a:pt x="18" y="20"/>
                  </a:cubicBezTo>
                  <a:cubicBezTo>
                    <a:pt x="14" y="28"/>
                    <a:pt x="8" y="49"/>
                    <a:pt x="20" y="53"/>
                  </a:cubicBezTo>
                  <a:cubicBezTo>
                    <a:pt x="21" y="54"/>
                    <a:pt x="22" y="53"/>
                    <a:pt x="23" y="53"/>
                  </a:cubicBezTo>
                  <a:cubicBezTo>
                    <a:pt x="66" y="55"/>
                    <a:pt x="111" y="53"/>
                    <a:pt x="155" y="53"/>
                  </a:cubicBezTo>
                  <a:cubicBezTo>
                    <a:pt x="199" y="53"/>
                    <a:pt x="244" y="54"/>
                    <a:pt x="288" y="54"/>
                  </a:cubicBezTo>
                  <a:cubicBezTo>
                    <a:pt x="288" y="55"/>
                    <a:pt x="288" y="57"/>
                    <a:pt x="288" y="58"/>
                  </a:cubicBezTo>
                  <a:cubicBezTo>
                    <a:pt x="254" y="57"/>
                    <a:pt x="220" y="57"/>
                    <a:pt x="186" y="56"/>
                  </a:cubicBezTo>
                  <a:cubicBezTo>
                    <a:pt x="128" y="55"/>
                    <a:pt x="69" y="55"/>
                    <a:pt x="10" y="56"/>
                  </a:cubicBezTo>
                  <a:cubicBezTo>
                    <a:pt x="10" y="41"/>
                    <a:pt x="10" y="25"/>
                    <a:pt x="13" y="10"/>
                  </a:cubicBezTo>
                  <a:cubicBezTo>
                    <a:pt x="71" y="9"/>
                    <a:pt x="129" y="8"/>
                    <a:pt x="187" y="9"/>
                  </a:cubicBezTo>
                  <a:cubicBezTo>
                    <a:pt x="221" y="10"/>
                    <a:pt x="256" y="12"/>
                    <a:pt x="290" y="14"/>
                  </a:cubicBezTo>
                  <a:cubicBezTo>
                    <a:pt x="290" y="16"/>
                    <a:pt x="290" y="18"/>
                    <a:pt x="290" y="1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99" name="CustomShape 17"/>
            <p:cNvSpPr/>
            <p:nvPr/>
          </p:nvSpPr>
          <p:spPr>
            <a:xfrm>
              <a:off x="495360" y="3876480"/>
              <a:ext cx="311040" cy="509400"/>
            </a:xfrm>
            <a:custGeom>
              <a:avLst/>
              <a:gdLst/>
              <a:ahLst/>
              <a:cxnLst/>
              <a:rect l="l" t="t" r="r" b="b"/>
              <a:pathLst>
                <a:path w="85" h="139">
                  <a:moveTo>
                    <a:pt x="64" y="80"/>
                  </a:moveTo>
                  <a:cubicBezTo>
                    <a:pt x="71" y="69"/>
                    <a:pt x="85" y="49"/>
                    <a:pt x="84" y="36"/>
                  </a:cubicBezTo>
                  <a:cubicBezTo>
                    <a:pt x="82" y="13"/>
                    <a:pt x="59" y="28"/>
                    <a:pt x="51" y="33"/>
                  </a:cubicBezTo>
                  <a:cubicBezTo>
                    <a:pt x="46" y="37"/>
                    <a:pt x="41" y="41"/>
                    <a:pt x="38" y="46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26"/>
                    <a:pt x="25" y="0"/>
                    <a:pt x="10" y="13"/>
                  </a:cubicBezTo>
                  <a:cubicBezTo>
                    <a:pt x="0" y="23"/>
                    <a:pt x="1" y="56"/>
                    <a:pt x="0" y="68"/>
                  </a:cubicBezTo>
                  <a:cubicBezTo>
                    <a:pt x="0" y="92"/>
                    <a:pt x="4" y="115"/>
                    <a:pt x="9" y="139"/>
                  </a:cubicBezTo>
                  <a:cubicBezTo>
                    <a:pt x="30" y="121"/>
                    <a:pt x="49" y="103"/>
                    <a:pt x="64" y="80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0" name="CustomShape 18"/>
            <p:cNvSpPr/>
            <p:nvPr/>
          </p:nvSpPr>
          <p:spPr>
            <a:xfrm>
              <a:off x="693720" y="399240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21" h="38">
                  <a:moveTo>
                    <a:pt x="19" y="4"/>
                  </a:moveTo>
                  <a:cubicBezTo>
                    <a:pt x="19" y="0"/>
                    <a:pt x="13" y="2"/>
                    <a:pt x="13" y="5"/>
                  </a:cubicBezTo>
                  <a:cubicBezTo>
                    <a:pt x="12" y="16"/>
                    <a:pt x="0" y="23"/>
                    <a:pt x="2" y="34"/>
                  </a:cubicBezTo>
                  <a:cubicBezTo>
                    <a:pt x="2" y="37"/>
                    <a:pt x="4" y="38"/>
                    <a:pt x="7" y="37"/>
                  </a:cubicBezTo>
                  <a:cubicBezTo>
                    <a:pt x="18" y="32"/>
                    <a:pt x="21" y="16"/>
                    <a:pt x="1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1" name="CustomShape 19"/>
            <p:cNvSpPr/>
            <p:nvPr/>
          </p:nvSpPr>
          <p:spPr>
            <a:xfrm>
              <a:off x="447480" y="3838680"/>
              <a:ext cx="388800" cy="590400"/>
            </a:xfrm>
            <a:custGeom>
              <a:avLst/>
              <a:gdLst/>
              <a:ahLst/>
              <a:cxnLst/>
              <a:rect l="l" t="t" r="r" b="b"/>
              <a:pathLst>
                <a:path w="106" h="161">
                  <a:moveTo>
                    <a:pt x="88" y="26"/>
                  </a:moveTo>
                  <a:cubicBezTo>
                    <a:pt x="73" y="28"/>
                    <a:pt x="60" y="37"/>
                    <a:pt x="51" y="48"/>
                  </a:cubicBezTo>
                  <a:cubicBezTo>
                    <a:pt x="50" y="34"/>
                    <a:pt x="48" y="18"/>
                    <a:pt x="40" y="11"/>
                  </a:cubicBezTo>
                  <a:cubicBezTo>
                    <a:pt x="29" y="0"/>
                    <a:pt x="20" y="16"/>
                    <a:pt x="16" y="26"/>
                  </a:cubicBezTo>
                  <a:cubicBezTo>
                    <a:pt x="0" y="63"/>
                    <a:pt x="3" y="113"/>
                    <a:pt x="15" y="154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23" y="157"/>
                    <a:pt x="23" y="157"/>
                    <a:pt x="23" y="157"/>
                  </a:cubicBezTo>
                  <a:cubicBezTo>
                    <a:pt x="61" y="132"/>
                    <a:pt x="101" y="87"/>
                    <a:pt x="105" y="43"/>
                  </a:cubicBezTo>
                  <a:cubicBezTo>
                    <a:pt x="106" y="31"/>
                    <a:pt x="101" y="24"/>
                    <a:pt x="88" y="26"/>
                  </a:cubicBezTo>
                  <a:moveTo>
                    <a:pt x="77" y="90"/>
                  </a:moveTo>
                  <a:cubicBezTo>
                    <a:pt x="62" y="113"/>
                    <a:pt x="43" y="131"/>
                    <a:pt x="22" y="149"/>
                  </a:cubicBezTo>
                  <a:cubicBezTo>
                    <a:pt x="17" y="125"/>
                    <a:pt x="13" y="102"/>
                    <a:pt x="13" y="78"/>
                  </a:cubicBezTo>
                  <a:cubicBezTo>
                    <a:pt x="14" y="66"/>
                    <a:pt x="13" y="33"/>
                    <a:pt x="23" y="23"/>
                  </a:cubicBezTo>
                  <a:cubicBezTo>
                    <a:pt x="38" y="10"/>
                    <a:pt x="43" y="36"/>
                    <a:pt x="45" y="55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4" y="51"/>
                    <a:pt x="59" y="47"/>
                    <a:pt x="64" y="43"/>
                  </a:cubicBezTo>
                  <a:cubicBezTo>
                    <a:pt x="72" y="38"/>
                    <a:pt x="95" y="23"/>
                    <a:pt x="97" y="46"/>
                  </a:cubicBezTo>
                  <a:cubicBezTo>
                    <a:pt x="98" y="59"/>
                    <a:pt x="84" y="79"/>
                    <a:pt x="77" y="9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2" name="CustomShape 20"/>
            <p:cNvSpPr/>
            <p:nvPr/>
          </p:nvSpPr>
          <p:spPr>
            <a:xfrm>
              <a:off x="1708200" y="4708440"/>
              <a:ext cx="74520" cy="69840"/>
            </a:xfrm>
            <a:custGeom>
              <a:avLst/>
              <a:gdLst/>
              <a:ahLst/>
              <a:cxnLst/>
              <a:rect l="l" t="t" r="r" b="b"/>
              <a:pathLst>
                <a:path w="20" h="19">
                  <a:moveTo>
                    <a:pt x="0" y="1"/>
                  </a:moveTo>
                  <a:cubicBezTo>
                    <a:pt x="1" y="4"/>
                    <a:pt x="1" y="7"/>
                    <a:pt x="2" y="10"/>
                  </a:cubicBezTo>
                  <a:cubicBezTo>
                    <a:pt x="3" y="13"/>
                    <a:pt x="4" y="16"/>
                    <a:pt x="5" y="19"/>
                  </a:cubicBezTo>
                  <a:cubicBezTo>
                    <a:pt x="8" y="17"/>
                    <a:pt x="11" y="16"/>
                    <a:pt x="13" y="16"/>
                  </a:cubicBezTo>
                  <a:cubicBezTo>
                    <a:pt x="15" y="16"/>
                    <a:pt x="18" y="16"/>
                    <a:pt x="20" y="16"/>
                  </a:cubicBezTo>
                  <a:cubicBezTo>
                    <a:pt x="19" y="14"/>
                    <a:pt x="19" y="12"/>
                    <a:pt x="18" y="10"/>
                  </a:cubicBezTo>
                  <a:cubicBezTo>
                    <a:pt x="16" y="7"/>
                    <a:pt x="14" y="4"/>
                    <a:pt x="13" y="0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3" name="CustomShape 21"/>
            <p:cNvSpPr/>
            <p:nvPr/>
          </p:nvSpPr>
          <p:spPr>
            <a:xfrm>
              <a:off x="1506600" y="4784760"/>
              <a:ext cx="433440" cy="536400"/>
            </a:xfrm>
            <a:custGeom>
              <a:avLst/>
              <a:gdLst/>
              <a:ahLst/>
              <a:cxnLst/>
              <a:rect l="l" t="t" r="r" b="b"/>
              <a:pathLst>
                <a:path w="118" h="146">
                  <a:moveTo>
                    <a:pt x="76" y="2"/>
                  </a:moveTo>
                  <a:cubicBezTo>
                    <a:pt x="74" y="1"/>
                    <a:pt x="71" y="0"/>
                    <a:pt x="68" y="1"/>
                  </a:cubicBezTo>
                  <a:cubicBezTo>
                    <a:pt x="66" y="1"/>
                    <a:pt x="63" y="2"/>
                    <a:pt x="61" y="4"/>
                  </a:cubicBezTo>
                  <a:cubicBezTo>
                    <a:pt x="61" y="5"/>
                    <a:pt x="60" y="6"/>
                    <a:pt x="59" y="6"/>
                  </a:cubicBezTo>
                  <a:cubicBezTo>
                    <a:pt x="57" y="7"/>
                    <a:pt x="56" y="8"/>
                    <a:pt x="55" y="9"/>
                  </a:cubicBezTo>
                  <a:cubicBezTo>
                    <a:pt x="56" y="13"/>
                    <a:pt x="56" y="18"/>
                    <a:pt x="57" y="21"/>
                  </a:cubicBezTo>
                  <a:cubicBezTo>
                    <a:pt x="57" y="25"/>
                    <a:pt x="59" y="28"/>
                    <a:pt x="59" y="32"/>
                  </a:cubicBezTo>
                  <a:cubicBezTo>
                    <a:pt x="59" y="32"/>
                    <a:pt x="60" y="32"/>
                    <a:pt x="60" y="32"/>
                  </a:cubicBezTo>
                  <a:cubicBezTo>
                    <a:pt x="63" y="32"/>
                    <a:pt x="63" y="36"/>
                    <a:pt x="60" y="36"/>
                  </a:cubicBezTo>
                  <a:cubicBezTo>
                    <a:pt x="27" y="35"/>
                    <a:pt x="2" y="64"/>
                    <a:pt x="1" y="96"/>
                  </a:cubicBezTo>
                  <a:cubicBezTo>
                    <a:pt x="0" y="111"/>
                    <a:pt x="7" y="132"/>
                    <a:pt x="22" y="139"/>
                  </a:cubicBezTo>
                  <a:cubicBezTo>
                    <a:pt x="34" y="146"/>
                    <a:pt x="51" y="142"/>
                    <a:pt x="64" y="138"/>
                  </a:cubicBezTo>
                  <a:cubicBezTo>
                    <a:pt x="118" y="122"/>
                    <a:pt x="90" y="43"/>
                    <a:pt x="79" y="4"/>
                  </a:cubicBezTo>
                  <a:cubicBezTo>
                    <a:pt x="78" y="4"/>
                    <a:pt x="77" y="3"/>
                    <a:pt x="76" y="2"/>
                  </a:cubicBezTo>
                  <a:close/>
                  <a:moveTo>
                    <a:pt x="52" y="117"/>
                  </a:moveTo>
                  <a:cubicBezTo>
                    <a:pt x="40" y="117"/>
                    <a:pt x="31" y="106"/>
                    <a:pt x="32" y="94"/>
                  </a:cubicBezTo>
                  <a:cubicBezTo>
                    <a:pt x="33" y="79"/>
                    <a:pt x="45" y="68"/>
                    <a:pt x="57" y="61"/>
                  </a:cubicBezTo>
                  <a:cubicBezTo>
                    <a:pt x="56" y="59"/>
                    <a:pt x="57" y="57"/>
                    <a:pt x="59" y="58"/>
                  </a:cubicBezTo>
                  <a:cubicBezTo>
                    <a:pt x="80" y="68"/>
                    <a:pt x="80" y="115"/>
                    <a:pt x="52" y="11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4" name="CustomShape 22"/>
            <p:cNvSpPr/>
            <p:nvPr/>
          </p:nvSpPr>
          <p:spPr>
            <a:xfrm>
              <a:off x="1540080" y="4143240"/>
              <a:ext cx="293400" cy="615960"/>
            </a:xfrm>
            <a:custGeom>
              <a:avLst/>
              <a:gdLst/>
              <a:ahLst/>
              <a:cxnLst/>
              <a:rect l="l" t="t" r="r" b="b"/>
              <a:pathLst>
                <a:path w="80" h="168">
                  <a:moveTo>
                    <a:pt x="60" y="149"/>
                  </a:moveTo>
                  <a:cubicBezTo>
                    <a:pt x="61" y="149"/>
                    <a:pt x="62" y="150"/>
                    <a:pt x="62" y="151"/>
                  </a:cubicBezTo>
                  <a:cubicBezTo>
                    <a:pt x="65" y="154"/>
                    <a:pt x="67" y="158"/>
                    <a:pt x="69" y="162"/>
                  </a:cubicBezTo>
                  <a:cubicBezTo>
                    <a:pt x="70" y="164"/>
                    <a:pt x="72" y="166"/>
                    <a:pt x="72" y="168"/>
                  </a:cubicBezTo>
                  <a:cubicBezTo>
                    <a:pt x="74" y="165"/>
                    <a:pt x="77" y="162"/>
                    <a:pt x="80" y="160"/>
                  </a:cubicBezTo>
                  <a:cubicBezTo>
                    <a:pt x="80" y="159"/>
                    <a:pt x="79" y="159"/>
                    <a:pt x="79" y="159"/>
                  </a:cubicBezTo>
                  <a:cubicBezTo>
                    <a:pt x="69" y="132"/>
                    <a:pt x="60" y="106"/>
                    <a:pt x="50" y="79"/>
                  </a:cubicBezTo>
                  <a:cubicBezTo>
                    <a:pt x="46" y="66"/>
                    <a:pt x="41" y="53"/>
                    <a:pt x="36" y="40"/>
                  </a:cubicBezTo>
                  <a:cubicBezTo>
                    <a:pt x="33" y="32"/>
                    <a:pt x="30" y="24"/>
                    <a:pt x="27" y="17"/>
                  </a:cubicBezTo>
                  <a:cubicBezTo>
                    <a:pt x="25" y="14"/>
                    <a:pt x="23" y="10"/>
                    <a:pt x="22" y="7"/>
                  </a:cubicBezTo>
                  <a:cubicBezTo>
                    <a:pt x="20" y="2"/>
                    <a:pt x="15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45"/>
                    <a:pt x="0" y="155"/>
                    <a:pt x="60" y="149"/>
                  </a:cubicBezTo>
                  <a:close/>
                  <a:moveTo>
                    <a:pt x="40" y="132"/>
                  </a:moveTo>
                  <a:cubicBezTo>
                    <a:pt x="41" y="129"/>
                    <a:pt x="41" y="126"/>
                    <a:pt x="43" y="124"/>
                  </a:cubicBezTo>
                  <a:cubicBezTo>
                    <a:pt x="43" y="124"/>
                    <a:pt x="44" y="123"/>
                    <a:pt x="44" y="123"/>
                  </a:cubicBezTo>
                  <a:cubicBezTo>
                    <a:pt x="45" y="123"/>
                    <a:pt x="45" y="123"/>
                    <a:pt x="45" y="123"/>
                  </a:cubicBezTo>
                  <a:cubicBezTo>
                    <a:pt x="51" y="121"/>
                    <a:pt x="57" y="126"/>
                    <a:pt x="58" y="132"/>
                  </a:cubicBezTo>
                  <a:cubicBezTo>
                    <a:pt x="58" y="138"/>
                    <a:pt x="54" y="143"/>
                    <a:pt x="48" y="143"/>
                  </a:cubicBezTo>
                  <a:cubicBezTo>
                    <a:pt x="42" y="143"/>
                    <a:pt x="40" y="137"/>
                    <a:pt x="40" y="132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5" name="CustomShape 23"/>
            <p:cNvSpPr/>
            <p:nvPr/>
          </p:nvSpPr>
          <p:spPr>
            <a:xfrm>
              <a:off x="1573200" y="4143240"/>
              <a:ext cx="260280" cy="604800"/>
            </a:xfrm>
            <a:custGeom>
              <a:avLst/>
              <a:gdLst/>
              <a:ahLst/>
              <a:cxnLst/>
              <a:rect l="l" t="t" r="r" b="b"/>
              <a:pathLst>
                <a:path w="71" h="165">
                  <a:moveTo>
                    <a:pt x="70" y="159"/>
                  </a:moveTo>
                  <a:cubicBezTo>
                    <a:pt x="60" y="132"/>
                    <a:pt x="51" y="106"/>
                    <a:pt x="41" y="79"/>
                  </a:cubicBezTo>
                  <a:cubicBezTo>
                    <a:pt x="37" y="66"/>
                    <a:pt x="32" y="53"/>
                    <a:pt x="27" y="40"/>
                  </a:cubicBezTo>
                  <a:cubicBezTo>
                    <a:pt x="24" y="32"/>
                    <a:pt x="21" y="24"/>
                    <a:pt x="18" y="17"/>
                  </a:cubicBezTo>
                  <a:cubicBezTo>
                    <a:pt x="16" y="14"/>
                    <a:pt x="14" y="10"/>
                    <a:pt x="13" y="7"/>
                  </a:cubicBezTo>
                  <a:cubicBezTo>
                    <a:pt x="11" y="2"/>
                    <a:pt x="7" y="0"/>
                    <a:pt x="0" y="1"/>
                  </a:cubicBezTo>
                  <a:cubicBezTo>
                    <a:pt x="4" y="9"/>
                    <a:pt x="7" y="17"/>
                    <a:pt x="10" y="25"/>
                  </a:cubicBezTo>
                  <a:cubicBezTo>
                    <a:pt x="13" y="32"/>
                    <a:pt x="19" y="43"/>
                    <a:pt x="19" y="52"/>
                  </a:cubicBezTo>
                  <a:cubicBezTo>
                    <a:pt x="18" y="66"/>
                    <a:pt x="10" y="75"/>
                    <a:pt x="2" y="86"/>
                  </a:cubicBezTo>
                  <a:cubicBezTo>
                    <a:pt x="3" y="92"/>
                    <a:pt x="3" y="98"/>
                    <a:pt x="5" y="103"/>
                  </a:cubicBezTo>
                  <a:cubicBezTo>
                    <a:pt x="11" y="95"/>
                    <a:pt x="18" y="86"/>
                    <a:pt x="24" y="78"/>
                  </a:cubicBezTo>
                  <a:cubicBezTo>
                    <a:pt x="26" y="75"/>
                    <a:pt x="31" y="75"/>
                    <a:pt x="32" y="79"/>
                  </a:cubicBezTo>
                  <a:cubicBezTo>
                    <a:pt x="42" y="108"/>
                    <a:pt x="55" y="136"/>
                    <a:pt x="66" y="165"/>
                  </a:cubicBezTo>
                  <a:cubicBezTo>
                    <a:pt x="67" y="163"/>
                    <a:pt x="69" y="161"/>
                    <a:pt x="71" y="160"/>
                  </a:cubicBezTo>
                  <a:cubicBezTo>
                    <a:pt x="71" y="159"/>
                    <a:pt x="70" y="159"/>
                    <a:pt x="70" y="1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6" name="CustomShape 24"/>
            <p:cNvSpPr/>
            <p:nvPr/>
          </p:nvSpPr>
          <p:spPr>
            <a:xfrm>
              <a:off x="1708200" y="4616280"/>
              <a:ext cx="26640" cy="33120"/>
            </a:xfrm>
            <a:custGeom>
              <a:avLst/>
              <a:gdLst/>
              <a:ahLst/>
              <a:cxnLst/>
              <a:rect l="l" t="t" r="r" b="b"/>
              <a:pathLst>
                <a:path w="7" h="9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2"/>
                    <a:pt x="0" y="5"/>
                    <a:pt x="0" y="6"/>
                  </a:cubicBezTo>
                  <a:cubicBezTo>
                    <a:pt x="1" y="8"/>
                    <a:pt x="4" y="9"/>
                    <a:pt x="5" y="6"/>
                  </a:cubicBezTo>
                  <a:cubicBezTo>
                    <a:pt x="7" y="3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7" name="CustomShape 25"/>
            <p:cNvSpPr/>
            <p:nvPr/>
          </p:nvSpPr>
          <p:spPr>
            <a:xfrm>
              <a:off x="1814760" y="4711680"/>
              <a:ext cx="382320" cy="477720"/>
            </a:xfrm>
            <a:custGeom>
              <a:avLst/>
              <a:gdLst/>
              <a:ahLst/>
              <a:cxnLst/>
              <a:rect l="l" t="t" r="r" b="b"/>
              <a:pathLst>
                <a:path w="104" h="130">
                  <a:moveTo>
                    <a:pt x="34" y="28"/>
                  </a:moveTo>
                  <a:cubicBezTo>
                    <a:pt x="34" y="29"/>
                    <a:pt x="34" y="30"/>
                    <a:pt x="35" y="31"/>
                  </a:cubicBezTo>
                  <a:cubicBezTo>
                    <a:pt x="35" y="33"/>
                    <a:pt x="32" y="34"/>
                    <a:pt x="31" y="33"/>
                  </a:cubicBezTo>
                  <a:cubicBezTo>
                    <a:pt x="28" y="25"/>
                    <a:pt x="26" y="14"/>
                    <a:pt x="20" y="8"/>
                  </a:cubicBezTo>
                  <a:cubicBezTo>
                    <a:pt x="9" y="0"/>
                    <a:pt x="2" y="19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39"/>
                    <a:pt x="11" y="53"/>
                    <a:pt x="15" y="69"/>
                  </a:cubicBezTo>
                  <a:cubicBezTo>
                    <a:pt x="16" y="69"/>
                    <a:pt x="17" y="69"/>
                    <a:pt x="17" y="70"/>
                  </a:cubicBezTo>
                  <a:cubicBezTo>
                    <a:pt x="23" y="86"/>
                    <a:pt x="24" y="104"/>
                    <a:pt x="38" y="115"/>
                  </a:cubicBezTo>
                  <a:cubicBezTo>
                    <a:pt x="59" y="130"/>
                    <a:pt x="81" y="112"/>
                    <a:pt x="92" y="94"/>
                  </a:cubicBezTo>
                  <a:cubicBezTo>
                    <a:pt x="102" y="76"/>
                    <a:pt x="104" y="51"/>
                    <a:pt x="89" y="34"/>
                  </a:cubicBezTo>
                  <a:cubicBezTo>
                    <a:pt x="76" y="20"/>
                    <a:pt x="51" y="24"/>
                    <a:pt x="34" y="28"/>
                  </a:cubicBezTo>
                  <a:close/>
                  <a:moveTo>
                    <a:pt x="67" y="87"/>
                  </a:moveTo>
                  <a:cubicBezTo>
                    <a:pt x="60" y="94"/>
                    <a:pt x="48" y="89"/>
                    <a:pt x="43" y="81"/>
                  </a:cubicBezTo>
                  <a:cubicBezTo>
                    <a:pt x="37" y="72"/>
                    <a:pt x="33" y="57"/>
                    <a:pt x="40" y="47"/>
                  </a:cubicBezTo>
                  <a:cubicBezTo>
                    <a:pt x="41" y="46"/>
                    <a:pt x="42" y="46"/>
                    <a:pt x="43" y="47"/>
                  </a:cubicBezTo>
                  <a:cubicBezTo>
                    <a:pt x="53" y="43"/>
                    <a:pt x="63" y="43"/>
                    <a:pt x="67" y="54"/>
                  </a:cubicBezTo>
                  <a:cubicBezTo>
                    <a:pt x="71" y="63"/>
                    <a:pt x="76" y="79"/>
                    <a:pt x="67" y="8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8" name="CustomShape 26"/>
            <p:cNvSpPr/>
            <p:nvPr/>
          </p:nvSpPr>
          <p:spPr>
            <a:xfrm>
              <a:off x="1506600" y="4979880"/>
              <a:ext cx="366480" cy="341280"/>
            </a:xfrm>
            <a:custGeom>
              <a:avLst/>
              <a:gdLst/>
              <a:ahLst/>
              <a:cxnLst/>
              <a:rect l="l" t="t" r="r" b="b"/>
              <a:pathLst>
                <a:path w="100" h="93">
                  <a:moveTo>
                    <a:pt x="92" y="0"/>
                  </a:moveTo>
                  <a:cubicBezTo>
                    <a:pt x="94" y="39"/>
                    <a:pt x="85" y="85"/>
                    <a:pt x="42" y="80"/>
                  </a:cubicBezTo>
                  <a:cubicBezTo>
                    <a:pt x="16" y="76"/>
                    <a:pt x="3" y="57"/>
                    <a:pt x="2" y="35"/>
                  </a:cubicBezTo>
                  <a:cubicBezTo>
                    <a:pt x="1" y="38"/>
                    <a:pt x="1" y="40"/>
                    <a:pt x="1" y="43"/>
                  </a:cubicBezTo>
                  <a:cubicBezTo>
                    <a:pt x="0" y="58"/>
                    <a:pt x="7" y="79"/>
                    <a:pt x="22" y="86"/>
                  </a:cubicBezTo>
                  <a:cubicBezTo>
                    <a:pt x="34" y="93"/>
                    <a:pt x="51" y="89"/>
                    <a:pt x="64" y="85"/>
                  </a:cubicBezTo>
                  <a:cubicBezTo>
                    <a:pt x="100" y="75"/>
                    <a:pt x="100" y="36"/>
                    <a:pt x="92" y="0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9" name="CustomShape 27"/>
            <p:cNvSpPr/>
            <p:nvPr/>
          </p:nvSpPr>
          <p:spPr>
            <a:xfrm>
              <a:off x="1814760" y="4737240"/>
              <a:ext cx="334800" cy="447480"/>
            </a:xfrm>
            <a:custGeom>
              <a:avLst/>
              <a:gdLst/>
              <a:ahLst/>
              <a:cxnLst/>
              <a:rect l="l" t="t" r="r" b="b"/>
              <a:pathLst>
                <a:path w="91" h="122">
                  <a:moveTo>
                    <a:pt x="75" y="97"/>
                  </a:moveTo>
                  <a:cubicBezTo>
                    <a:pt x="32" y="108"/>
                    <a:pt x="7" y="37"/>
                    <a:pt x="11" y="0"/>
                  </a:cubicBezTo>
                  <a:cubicBezTo>
                    <a:pt x="5" y="3"/>
                    <a:pt x="2" y="14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" y="32"/>
                    <a:pt x="11" y="46"/>
                    <a:pt x="15" y="62"/>
                  </a:cubicBezTo>
                  <a:cubicBezTo>
                    <a:pt x="16" y="62"/>
                    <a:pt x="17" y="62"/>
                    <a:pt x="17" y="63"/>
                  </a:cubicBezTo>
                  <a:cubicBezTo>
                    <a:pt x="23" y="79"/>
                    <a:pt x="24" y="97"/>
                    <a:pt x="38" y="108"/>
                  </a:cubicBezTo>
                  <a:cubicBezTo>
                    <a:pt x="58" y="122"/>
                    <a:pt x="80" y="106"/>
                    <a:pt x="91" y="89"/>
                  </a:cubicBezTo>
                  <a:cubicBezTo>
                    <a:pt x="87" y="93"/>
                    <a:pt x="82" y="96"/>
                    <a:pt x="75" y="97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0" name="CustomShape 28"/>
            <p:cNvSpPr/>
            <p:nvPr/>
          </p:nvSpPr>
          <p:spPr>
            <a:xfrm>
              <a:off x="1621080" y="4994280"/>
              <a:ext cx="179280" cy="220320"/>
            </a:xfrm>
            <a:custGeom>
              <a:avLst/>
              <a:gdLst/>
              <a:ahLst/>
              <a:cxnLst/>
              <a:rect l="l" t="t" r="r" b="b"/>
              <a:pathLst>
                <a:path w="49" h="60">
                  <a:moveTo>
                    <a:pt x="28" y="1"/>
                  </a:moveTo>
                  <a:cubicBezTo>
                    <a:pt x="26" y="0"/>
                    <a:pt x="25" y="2"/>
                    <a:pt x="26" y="4"/>
                  </a:cubicBezTo>
                  <a:cubicBezTo>
                    <a:pt x="14" y="11"/>
                    <a:pt x="2" y="22"/>
                    <a:pt x="1" y="37"/>
                  </a:cubicBezTo>
                  <a:cubicBezTo>
                    <a:pt x="0" y="49"/>
                    <a:pt x="9" y="60"/>
                    <a:pt x="21" y="60"/>
                  </a:cubicBezTo>
                  <a:cubicBezTo>
                    <a:pt x="49" y="58"/>
                    <a:pt x="49" y="11"/>
                    <a:pt x="28" y="1"/>
                  </a:cubicBezTo>
                  <a:moveTo>
                    <a:pt x="27" y="50"/>
                  </a:moveTo>
                  <a:cubicBezTo>
                    <a:pt x="17" y="55"/>
                    <a:pt x="10" y="49"/>
                    <a:pt x="8" y="40"/>
                  </a:cubicBezTo>
                  <a:cubicBezTo>
                    <a:pt x="7" y="34"/>
                    <a:pt x="9" y="28"/>
                    <a:pt x="13" y="23"/>
                  </a:cubicBezTo>
                  <a:cubicBezTo>
                    <a:pt x="17" y="17"/>
                    <a:pt x="23" y="12"/>
                    <a:pt x="29" y="8"/>
                  </a:cubicBezTo>
                  <a:cubicBezTo>
                    <a:pt x="38" y="20"/>
                    <a:pt x="43" y="42"/>
                    <a:pt x="27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" name="CustomShape 29"/>
            <p:cNvSpPr/>
            <p:nvPr/>
          </p:nvSpPr>
          <p:spPr>
            <a:xfrm>
              <a:off x="1936800" y="4870440"/>
              <a:ext cx="156960" cy="185400"/>
            </a:xfrm>
            <a:custGeom>
              <a:avLst/>
              <a:gdLst/>
              <a:ahLst/>
              <a:cxnLst/>
              <a:rect l="l" t="t" r="r" b="b"/>
              <a:pathLst>
                <a:path w="43" h="51">
                  <a:moveTo>
                    <a:pt x="34" y="11"/>
                  </a:moveTo>
                  <a:cubicBezTo>
                    <a:pt x="30" y="0"/>
                    <a:pt x="20" y="0"/>
                    <a:pt x="10" y="4"/>
                  </a:cubicBezTo>
                  <a:cubicBezTo>
                    <a:pt x="9" y="3"/>
                    <a:pt x="8" y="3"/>
                    <a:pt x="7" y="4"/>
                  </a:cubicBezTo>
                  <a:cubicBezTo>
                    <a:pt x="0" y="14"/>
                    <a:pt x="4" y="29"/>
                    <a:pt x="10" y="38"/>
                  </a:cubicBezTo>
                  <a:cubicBezTo>
                    <a:pt x="15" y="46"/>
                    <a:pt x="27" y="51"/>
                    <a:pt x="34" y="44"/>
                  </a:cubicBezTo>
                  <a:cubicBezTo>
                    <a:pt x="43" y="36"/>
                    <a:pt x="38" y="20"/>
                    <a:pt x="34" y="11"/>
                  </a:cubicBezTo>
                  <a:moveTo>
                    <a:pt x="29" y="39"/>
                  </a:moveTo>
                  <a:cubicBezTo>
                    <a:pt x="21" y="44"/>
                    <a:pt x="14" y="34"/>
                    <a:pt x="12" y="28"/>
                  </a:cubicBezTo>
                  <a:cubicBezTo>
                    <a:pt x="9" y="21"/>
                    <a:pt x="9" y="15"/>
                    <a:pt x="10" y="8"/>
                  </a:cubicBezTo>
                  <a:cubicBezTo>
                    <a:pt x="14" y="7"/>
                    <a:pt x="18" y="6"/>
                    <a:pt x="22" y="7"/>
                  </a:cubicBezTo>
                  <a:cubicBezTo>
                    <a:pt x="28" y="9"/>
                    <a:pt x="28" y="14"/>
                    <a:pt x="30" y="19"/>
                  </a:cubicBezTo>
                  <a:cubicBezTo>
                    <a:pt x="31" y="25"/>
                    <a:pt x="35" y="35"/>
                    <a:pt x="29" y="3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2" name="CustomShape 30"/>
            <p:cNvSpPr/>
            <p:nvPr/>
          </p:nvSpPr>
          <p:spPr>
            <a:xfrm>
              <a:off x="1481040" y="4103640"/>
              <a:ext cx="744480" cy="1243080"/>
            </a:xfrm>
            <a:custGeom>
              <a:avLst/>
              <a:gdLst/>
              <a:ahLst/>
              <a:cxnLst/>
              <a:rect l="l" t="t" r="r" b="b"/>
              <a:pathLst>
                <a:path w="203" h="339">
                  <a:moveTo>
                    <a:pt x="189" y="199"/>
                  </a:moveTo>
                  <a:cubicBezTo>
                    <a:pt x="173" y="178"/>
                    <a:pt x="146" y="181"/>
                    <a:pt x="124" y="189"/>
                  </a:cubicBezTo>
                  <a:cubicBezTo>
                    <a:pt x="121" y="179"/>
                    <a:pt x="117" y="165"/>
                    <a:pt x="105" y="166"/>
                  </a:cubicBezTo>
                  <a:cubicBezTo>
                    <a:pt x="104" y="166"/>
                    <a:pt x="103" y="167"/>
                    <a:pt x="102" y="167"/>
                  </a:cubicBezTo>
                  <a:cubicBezTo>
                    <a:pt x="85" y="120"/>
                    <a:pt x="71" y="69"/>
                    <a:pt x="48" y="24"/>
                  </a:cubicBezTo>
                  <a:cubicBezTo>
                    <a:pt x="45" y="18"/>
                    <a:pt x="38" y="0"/>
                    <a:pt x="28" y="0"/>
                  </a:cubicBezTo>
                  <a:cubicBezTo>
                    <a:pt x="23" y="1"/>
                    <a:pt x="21" y="5"/>
                    <a:pt x="22" y="9"/>
                  </a:cubicBezTo>
                  <a:cubicBezTo>
                    <a:pt x="15" y="42"/>
                    <a:pt x="14" y="151"/>
                    <a:pt x="55" y="165"/>
                  </a:cubicBezTo>
                  <a:cubicBezTo>
                    <a:pt x="56" y="169"/>
                    <a:pt x="57" y="172"/>
                    <a:pt x="58" y="176"/>
                  </a:cubicBezTo>
                  <a:cubicBezTo>
                    <a:pt x="59" y="180"/>
                    <a:pt x="60" y="184"/>
                    <a:pt x="62" y="188"/>
                  </a:cubicBezTo>
                  <a:cubicBezTo>
                    <a:pt x="60" y="190"/>
                    <a:pt x="59" y="192"/>
                    <a:pt x="59" y="193"/>
                  </a:cubicBezTo>
                  <a:cubicBezTo>
                    <a:pt x="58" y="194"/>
                    <a:pt x="58" y="194"/>
                    <a:pt x="58" y="195"/>
                  </a:cubicBezTo>
                  <a:cubicBezTo>
                    <a:pt x="57" y="199"/>
                    <a:pt x="58" y="204"/>
                    <a:pt x="59" y="208"/>
                  </a:cubicBezTo>
                  <a:cubicBezTo>
                    <a:pt x="59" y="211"/>
                    <a:pt x="60" y="214"/>
                    <a:pt x="61" y="217"/>
                  </a:cubicBezTo>
                  <a:cubicBezTo>
                    <a:pt x="33" y="218"/>
                    <a:pt x="9" y="244"/>
                    <a:pt x="4" y="271"/>
                  </a:cubicBezTo>
                  <a:cubicBezTo>
                    <a:pt x="0" y="295"/>
                    <a:pt x="10" y="332"/>
                    <a:pt x="38" y="336"/>
                  </a:cubicBezTo>
                  <a:cubicBezTo>
                    <a:pt x="65" y="339"/>
                    <a:pt x="101" y="327"/>
                    <a:pt x="108" y="299"/>
                  </a:cubicBezTo>
                  <a:cubicBezTo>
                    <a:pt x="110" y="290"/>
                    <a:pt x="111" y="280"/>
                    <a:pt x="111" y="270"/>
                  </a:cubicBezTo>
                  <a:cubicBezTo>
                    <a:pt x="116" y="280"/>
                    <a:pt x="124" y="289"/>
                    <a:pt x="135" y="293"/>
                  </a:cubicBezTo>
                  <a:cubicBezTo>
                    <a:pt x="156" y="301"/>
                    <a:pt x="177" y="284"/>
                    <a:pt x="188" y="267"/>
                  </a:cubicBezTo>
                  <a:cubicBezTo>
                    <a:pt x="201" y="247"/>
                    <a:pt x="203" y="219"/>
                    <a:pt x="189" y="199"/>
                  </a:cubicBezTo>
                  <a:moveTo>
                    <a:pt x="25" y="13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31" y="11"/>
                    <a:pt x="36" y="13"/>
                    <a:pt x="38" y="18"/>
                  </a:cubicBezTo>
                  <a:cubicBezTo>
                    <a:pt x="39" y="21"/>
                    <a:pt x="41" y="25"/>
                    <a:pt x="43" y="28"/>
                  </a:cubicBezTo>
                  <a:cubicBezTo>
                    <a:pt x="46" y="35"/>
                    <a:pt x="49" y="43"/>
                    <a:pt x="52" y="51"/>
                  </a:cubicBezTo>
                  <a:cubicBezTo>
                    <a:pt x="57" y="64"/>
                    <a:pt x="62" y="77"/>
                    <a:pt x="66" y="90"/>
                  </a:cubicBezTo>
                  <a:cubicBezTo>
                    <a:pt x="76" y="117"/>
                    <a:pt x="85" y="143"/>
                    <a:pt x="95" y="170"/>
                  </a:cubicBezTo>
                  <a:cubicBezTo>
                    <a:pt x="95" y="170"/>
                    <a:pt x="96" y="170"/>
                    <a:pt x="96" y="171"/>
                  </a:cubicBezTo>
                  <a:cubicBezTo>
                    <a:pt x="93" y="173"/>
                    <a:pt x="90" y="176"/>
                    <a:pt x="88" y="179"/>
                  </a:cubicBezTo>
                  <a:cubicBezTo>
                    <a:pt x="88" y="177"/>
                    <a:pt x="86" y="175"/>
                    <a:pt x="85" y="173"/>
                  </a:cubicBezTo>
                  <a:cubicBezTo>
                    <a:pt x="83" y="169"/>
                    <a:pt x="81" y="165"/>
                    <a:pt x="78" y="162"/>
                  </a:cubicBezTo>
                  <a:cubicBezTo>
                    <a:pt x="78" y="161"/>
                    <a:pt x="77" y="160"/>
                    <a:pt x="76" y="160"/>
                  </a:cubicBezTo>
                  <a:cubicBezTo>
                    <a:pt x="16" y="166"/>
                    <a:pt x="25" y="56"/>
                    <a:pt x="25" y="13"/>
                  </a:cubicBezTo>
                  <a:moveTo>
                    <a:pt x="75" y="165"/>
                  </a:moveTo>
                  <a:cubicBezTo>
                    <a:pt x="76" y="169"/>
                    <a:pt x="78" y="172"/>
                    <a:pt x="80" y="175"/>
                  </a:cubicBezTo>
                  <a:cubicBezTo>
                    <a:pt x="81" y="177"/>
                    <a:pt x="81" y="179"/>
                    <a:pt x="82" y="181"/>
                  </a:cubicBezTo>
                  <a:cubicBezTo>
                    <a:pt x="80" y="181"/>
                    <a:pt x="77" y="181"/>
                    <a:pt x="75" y="181"/>
                  </a:cubicBezTo>
                  <a:cubicBezTo>
                    <a:pt x="73" y="181"/>
                    <a:pt x="70" y="182"/>
                    <a:pt x="67" y="184"/>
                  </a:cubicBezTo>
                  <a:cubicBezTo>
                    <a:pt x="66" y="181"/>
                    <a:pt x="65" y="178"/>
                    <a:pt x="64" y="175"/>
                  </a:cubicBezTo>
                  <a:cubicBezTo>
                    <a:pt x="63" y="172"/>
                    <a:pt x="63" y="169"/>
                    <a:pt x="62" y="166"/>
                  </a:cubicBezTo>
                  <a:cubicBezTo>
                    <a:pt x="66" y="167"/>
                    <a:pt x="70" y="167"/>
                    <a:pt x="75" y="165"/>
                  </a:cubicBezTo>
                  <a:moveTo>
                    <a:pt x="71" y="324"/>
                  </a:moveTo>
                  <a:cubicBezTo>
                    <a:pt x="58" y="328"/>
                    <a:pt x="41" y="332"/>
                    <a:pt x="29" y="325"/>
                  </a:cubicBezTo>
                  <a:cubicBezTo>
                    <a:pt x="14" y="318"/>
                    <a:pt x="7" y="297"/>
                    <a:pt x="8" y="282"/>
                  </a:cubicBezTo>
                  <a:cubicBezTo>
                    <a:pt x="9" y="250"/>
                    <a:pt x="34" y="221"/>
                    <a:pt x="67" y="222"/>
                  </a:cubicBezTo>
                  <a:cubicBezTo>
                    <a:pt x="70" y="222"/>
                    <a:pt x="70" y="218"/>
                    <a:pt x="67" y="218"/>
                  </a:cubicBezTo>
                  <a:cubicBezTo>
                    <a:pt x="67" y="218"/>
                    <a:pt x="66" y="218"/>
                    <a:pt x="66" y="218"/>
                  </a:cubicBezTo>
                  <a:cubicBezTo>
                    <a:pt x="66" y="214"/>
                    <a:pt x="64" y="211"/>
                    <a:pt x="64" y="207"/>
                  </a:cubicBezTo>
                  <a:cubicBezTo>
                    <a:pt x="63" y="204"/>
                    <a:pt x="63" y="199"/>
                    <a:pt x="62" y="195"/>
                  </a:cubicBezTo>
                  <a:cubicBezTo>
                    <a:pt x="63" y="194"/>
                    <a:pt x="64" y="193"/>
                    <a:pt x="66" y="192"/>
                  </a:cubicBezTo>
                  <a:cubicBezTo>
                    <a:pt x="67" y="192"/>
                    <a:pt x="68" y="191"/>
                    <a:pt x="68" y="190"/>
                  </a:cubicBezTo>
                  <a:cubicBezTo>
                    <a:pt x="70" y="188"/>
                    <a:pt x="73" y="187"/>
                    <a:pt x="75" y="187"/>
                  </a:cubicBezTo>
                  <a:cubicBezTo>
                    <a:pt x="78" y="186"/>
                    <a:pt x="81" y="187"/>
                    <a:pt x="83" y="188"/>
                  </a:cubicBezTo>
                  <a:cubicBezTo>
                    <a:pt x="84" y="189"/>
                    <a:pt x="85" y="190"/>
                    <a:pt x="86" y="190"/>
                  </a:cubicBezTo>
                  <a:cubicBezTo>
                    <a:pt x="97" y="229"/>
                    <a:pt x="125" y="308"/>
                    <a:pt x="71" y="324"/>
                  </a:cubicBezTo>
                  <a:moveTo>
                    <a:pt x="183" y="260"/>
                  </a:moveTo>
                  <a:cubicBezTo>
                    <a:pt x="172" y="278"/>
                    <a:pt x="150" y="296"/>
                    <a:pt x="129" y="281"/>
                  </a:cubicBezTo>
                  <a:cubicBezTo>
                    <a:pt x="115" y="270"/>
                    <a:pt x="114" y="252"/>
                    <a:pt x="108" y="236"/>
                  </a:cubicBezTo>
                  <a:cubicBezTo>
                    <a:pt x="108" y="235"/>
                    <a:pt x="107" y="235"/>
                    <a:pt x="106" y="235"/>
                  </a:cubicBezTo>
                  <a:cubicBezTo>
                    <a:pt x="102" y="219"/>
                    <a:pt x="97" y="205"/>
                    <a:pt x="91" y="192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93" y="185"/>
                    <a:pt x="100" y="166"/>
                    <a:pt x="111" y="174"/>
                  </a:cubicBezTo>
                  <a:cubicBezTo>
                    <a:pt x="117" y="180"/>
                    <a:pt x="119" y="191"/>
                    <a:pt x="122" y="199"/>
                  </a:cubicBezTo>
                  <a:cubicBezTo>
                    <a:pt x="123" y="200"/>
                    <a:pt x="126" y="199"/>
                    <a:pt x="126" y="197"/>
                  </a:cubicBezTo>
                  <a:cubicBezTo>
                    <a:pt x="125" y="196"/>
                    <a:pt x="125" y="195"/>
                    <a:pt x="125" y="194"/>
                  </a:cubicBezTo>
                  <a:cubicBezTo>
                    <a:pt x="142" y="190"/>
                    <a:pt x="167" y="186"/>
                    <a:pt x="180" y="200"/>
                  </a:cubicBezTo>
                  <a:cubicBezTo>
                    <a:pt x="195" y="217"/>
                    <a:pt x="193" y="242"/>
                    <a:pt x="183" y="26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3" name="CustomShape 31"/>
            <p:cNvSpPr/>
            <p:nvPr/>
          </p:nvSpPr>
          <p:spPr>
            <a:xfrm>
              <a:off x="1687680" y="4587840"/>
              <a:ext cx="64800" cy="80640"/>
            </a:xfrm>
            <a:custGeom>
              <a:avLst/>
              <a:gdLst/>
              <a:ahLst/>
              <a:cxnLst/>
              <a:rect l="l" t="t" r="r" b="b"/>
              <a:pathLst>
                <a:path w="18" h="22">
                  <a:moveTo>
                    <a:pt x="18" y="11"/>
                  </a:moveTo>
                  <a:cubicBezTo>
                    <a:pt x="17" y="5"/>
                    <a:pt x="11" y="0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5"/>
                    <a:pt x="1" y="8"/>
                    <a:pt x="0" y="11"/>
                  </a:cubicBezTo>
                  <a:cubicBezTo>
                    <a:pt x="0" y="16"/>
                    <a:pt x="2" y="22"/>
                    <a:pt x="8" y="22"/>
                  </a:cubicBezTo>
                  <a:cubicBezTo>
                    <a:pt x="14" y="22"/>
                    <a:pt x="18" y="17"/>
                    <a:pt x="18" y="11"/>
                  </a:cubicBezTo>
                  <a:moveTo>
                    <a:pt x="11" y="14"/>
                  </a:moveTo>
                  <a:cubicBezTo>
                    <a:pt x="10" y="17"/>
                    <a:pt x="7" y="16"/>
                    <a:pt x="6" y="14"/>
                  </a:cubicBezTo>
                  <a:cubicBezTo>
                    <a:pt x="6" y="13"/>
                    <a:pt x="6" y="10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3" y="11"/>
                    <a:pt x="11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4" name="CustomShape 32"/>
            <p:cNvSpPr/>
            <p:nvPr/>
          </p:nvSpPr>
          <p:spPr>
            <a:xfrm>
              <a:off x="1559160" y="4957920"/>
              <a:ext cx="101520" cy="98280"/>
            </a:xfrm>
            <a:custGeom>
              <a:avLst/>
              <a:gdLst/>
              <a:ahLst/>
              <a:cxnLst/>
              <a:rect l="l" t="t" r="r" b="b"/>
              <a:pathLst>
                <a:path w="28" h="27">
                  <a:moveTo>
                    <a:pt x="25" y="1"/>
                  </a:moveTo>
                  <a:cubicBezTo>
                    <a:pt x="19" y="2"/>
                    <a:pt x="15" y="5"/>
                    <a:pt x="10" y="9"/>
                  </a:cubicBezTo>
                  <a:cubicBezTo>
                    <a:pt x="7" y="13"/>
                    <a:pt x="0" y="21"/>
                    <a:pt x="4" y="26"/>
                  </a:cubicBezTo>
                  <a:cubicBezTo>
                    <a:pt x="5" y="27"/>
                    <a:pt x="6" y="27"/>
                    <a:pt x="8" y="27"/>
                  </a:cubicBezTo>
                  <a:cubicBezTo>
                    <a:pt x="12" y="25"/>
                    <a:pt x="13" y="18"/>
                    <a:pt x="16" y="15"/>
                  </a:cubicBezTo>
                  <a:cubicBezTo>
                    <a:pt x="19" y="11"/>
                    <a:pt x="23" y="6"/>
                    <a:pt x="27" y="3"/>
                  </a:cubicBezTo>
                  <a:cubicBezTo>
                    <a:pt x="28" y="2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5" name="CustomShape 33"/>
            <p:cNvSpPr/>
            <p:nvPr/>
          </p:nvSpPr>
          <p:spPr>
            <a:xfrm>
              <a:off x="1551240" y="5060880"/>
              <a:ext cx="25200" cy="36360"/>
            </a:xfrm>
            <a:custGeom>
              <a:avLst/>
              <a:gdLst/>
              <a:ahLst/>
              <a:cxnLst/>
              <a:rect l="l" t="t" r="r" b="b"/>
              <a:pathLst>
                <a:path w="7" h="10">
                  <a:moveTo>
                    <a:pt x="7" y="6"/>
                  </a:moveTo>
                  <a:cubicBezTo>
                    <a:pt x="6" y="5"/>
                    <a:pt x="5" y="4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2" y="9"/>
                    <a:pt x="3" y="10"/>
                    <a:pt x="5" y="10"/>
                  </a:cubicBezTo>
                  <a:cubicBezTo>
                    <a:pt x="6" y="9"/>
                    <a:pt x="7" y="7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6" name="CustomShape 34"/>
            <p:cNvSpPr/>
            <p:nvPr/>
          </p:nvSpPr>
          <p:spPr>
            <a:xfrm>
              <a:off x="2086200" y="4840200"/>
              <a:ext cx="63360" cy="66600"/>
            </a:xfrm>
            <a:custGeom>
              <a:avLst/>
              <a:gdLst/>
              <a:ahLst/>
              <a:cxnLst/>
              <a:rect l="l" t="t" r="r" b="b"/>
              <a:pathLst>
                <a:path w="17" h="18">
                  <a:moveTo>
                    <a:pt x="11" y="5"/>
                  </a:moveTo>
                  <a:cubicBezTo>
                    <a:pt x="8" y="2"/>
                    <a:pt x="5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5"/>
                    <a:pt x="8" y="11"/>
                    <a:pt x="11" y="17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6" y="18"/>
                    <a:pt x="17" y="16"/>
                    <a:pt x="17" y="15"/>
                  </a:cubicBezTo>
                  <a:cubicBezTo>
                    <a:pt x="16" y="11"/>
                    <a:pt x="14" y="8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7" name="CustomShape 35"/>
            <p:cNvSpPr/>
            <p:nvPr/>
          </p:nvSpPr>
          <p:spPr>
            <a:xfrm>
              <a:off x="1411200" y="5657760"/>
              <a:ext cx="268200" cy="190440"/>
            </a:xfrm>
            <a:custGeom>
              <a:avLst/>
              <a:gdLst/>
              <a:ahLst/>
              <a:cxnLst/>
              <a:rect l="l" t="t" r="r" b="b"/>
              <a:pathLst>
                <a:path w="73" h="52">
                  <a:moveTo>
                    <a:pt x="53" y="37"/>
                  </a:moveTo>
                  <a:cubicBezTo>
                    <a:pt x="56" y="26"/>
                    <a:pt x="64" y="17"/>
                    <a:pt x="73" y="10"/>
                  </a:cubicBezTo>
                  <a:cubicBezTo>
                    <a:pt x="72" y="8"/>
                    <a:pt x="72" y="6"/>
                    <a:pt x="71" y="5"/>
                  </a:cubicBezTo>
                  <a:cubicBezTo>
                    <a:pt x="70" y="3"/>
                    <a:pt x="68" y="2"/>
                    <a:pt x="67" y="0"/>
                  </a:cubicBezTo>
                  <a:cubicBezTo>
                    <a:pt x="66" y="0"/>
                    <a:pt x="66" y="1"/>
                    <a:pt x="65" y="1"/>
                  </a:cubicBezTo>
                  <a:cubicBezTo>
                    <a:pt x="51" y="6"/>
                    <a:pt x="37" y="13"/>
                    <a:pt x="25" y="23"/>
                  </a:cubicBezTo>
                  <a:cubicBezTo>
                    <a:pt x="16" y="31"/>
                    <a:pt x="8" y="41"/>
                    <a:pt x="0" y="52"/>
                  </a:cubicBezTo>
                  <a:cubicBezTo>
                    <a:pt x="15" y="40"/>
                    <a:pt x="34" y="33"/>
                    <a:pt x="53" y="37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8" name="CustomShape 36"/>
            <p:cNvSpPr/>
            <p:nvPr/>
          </p:nvSpPr>
          <p:spPr>
            <a:xfrm>
              <a:off x="1279440" y="5816520"/>
              <a:ext cx="557280" cy="780840"/>
            </a:xfrm>
            <a:custGeom>
              <a:avLst/>
              <a:gdLst/>
              <a:ahLst/>
              <a:cxnLst/>
              <a:rect l="l" t="t" r="r" b="b"/>
              <a:pathLst>
                <a:path w="152" h="213">
                  <a:moveTo>
                    <a:pt x="83" y="147"/>
                  </a:moveTo>
                  <a:cubicBezTo>
                    <a:pt x="70" y="110"/>
                    <a:pt x="75" y="50"/>
                    <a:pt x="106" y="22"/>
                  </a:cubicBezTo>
                  <a:cubicBezTo>
                    <a:pt x="95" y="19"/>
                    <a:pt x="86" y="12"/>
                    <a:pt x="88" y="0"/>
                  </a:cubicBezTo>
                  <a:cubicBezTo>
                    <a:pt x="72" y="3"/>
                    <a:pt x="58" y="4"/>
                    <a:pt x="44" y="13"/>
                  </a:cubicBezTo>
                  <a:cubicBezTo>
                    <a:pt x="33" y="20"/>
                    <a:pt x="25" y="29"/>
                    <a:pt x="18" y="40"/>
                  </a:cubicBezTo>
                  <a:cubicBezTo>
                    <a:pt x="2" y="73"/>
                    <a:pt x="0" y="111"/>
                    <a:pt x="16" y="146"/>
                  </a:cubicBezTo>
                  <a:cubicBezTo>
                    <a:pt x="33" y="181"/>
                    <a:pt x="67" y="202"/>
                    <a:pt x="104" y="209"/>
                  </a:cubicBezTo>
                  <a:cubicBezTo>
                    <a:pt x="118" y="211"/>
                    <a:pt x="135" y="213"/>
                    <a:pt x="152" y="212"/>
                  </a:cubicBezTo>
                  <a:cubicBezTo>
                    <a:pt x="121" y="203"/>
                    <a:pt x="93" y="177"/>
                    <a:pt x="83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9" name="CustomShape 37"/>
            <p:cNvSpPr/>
            <p:nvPr/>
          </p:nvSpPr>
          <p:spPr>
            <a:xfrm>
              <a:off x="1565280" y="5889600"/>
              <a:ext cx="447480" cy="699840"/>
            </a:xfrm>
            <a:custGeom>
              <a:avLst/>
              <a:gdLst/>
              <a:ahLst/>
              <a:cxnLst/>
              <a:rect l="l" t="t" r="r" b="b"/>
              <a:pathLst>
                <a:path w="122" h="191">
                  <a:moveTo>
                    <a:pt x="120" y="91"/>
                  </a:moveTo>
                  <a:cubicBezTo>
                    <a:pt x="118" y="53"/>
                    <a:pt x="106" y="24"/>
                    <a:pt x="78" y="0"/>
                  </a:cubicBezTo>
                  <a:cubicBezTo>
                    <a:pt x="73" y="2"/>
                    <a:pt x="69" y="3"/>
                    <a:pt x="64" y="4"/>
                  </a:cubicBezTo>
                  <a:cubicBezTo>
                    <a:pt x="56" y="5"/>
                    <a:pt x="44" y="5"/>
                    <a:pt x="33" y="3"/>
                  </a:cubicBezTo>
                  <a:cubicBezTo>
                    <a:pt x="7" y="33"/>
                    <a:pt x="0" y="85"/>
                    <a:pt x="11" y="122"/>
                  </a:cubicBezTo>
                  <a:cubicBezTo>
                    <a:pt x="24" y="161"/>
                    <a:pt x="56" y="177"/>
                    <a:pt x="92" y="191"/>
                  </a:cubicBezTo>
                  <a:cubicBezTo>
                    <a:pt x="92" y="191"/>
                    <a:pt x="92" y="191"/>
                    <a:pt x="92" y="190"/>
                  </a:cubicBezTo>
                  <a:cubicBezTo>
                    <a:pt x="118" y="166"/>
                    <a:pt x="122" y="125"/>
                    <a:pt x="120" y="91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0" name="CustomShape 38"/>
            <p:cNvSpPr/>
            <p:nvPr/>
          </p:nvSpPr>
          <p:spPr>
            <a:xfrm>
              <a:off x="1683000" y="5632560"/>
              <a:ext cx="290520" cy="69840"/>
            </a:xfrm>
            <a:custGeom>
              <a:avLst/>
              <a:gdLst/>
              <a:ahLst/>
              <a:cxnLst/>
              <a:rect l="l" t="t" r="r" b="b"/>
              <a:pathLst>
                <a:path w="79" h="19">
                  <a:moveTo>
                    <a:pt x="16" y="8"/>
                  </a:moveTo>
                  <a:cubicBezTo>
                    <a:pt x="20" y="6"/>
                    <a:pt x="25" y="5"/>
                    <a:pt x="29" y="5"/>
                  </a:cubicBezTo>
                  <a:cubicBezTo>
                    <a:pt x="30" y="4"/>
                    <a:pt x="31" y="4"/>
                    <a:pt x="33" y="4"/>
                  </a:cubicBezTo>
                  <a:cubicBezTo>
                    <a:pt x="33" y="4"/>
                    <a:pt x="34" y="4"/>
                    <a:pt x="34" y="5"/>
                  </a:cubicBezTo>
                  <a:cubicBezTo>
                    <a:pt x="44" y="5"/>
                    <a:pt x="55" y="10"/>
                    <a:pt x="61" y="19"/>
                  </a:cubicBezTo>
                  <a:cubicBezTo>
                    <a:pt x="63" y="15"/>
                    <a:pt x="66" y="13"/>
                    <a:pt x="68" y="10"/>
                  </a:cubicBezTo>
                  <a:cubicBezTo>
                    <a:pt x="71" y="7"/>
                    <a:pt x="75" y="5"/>
                    <a:pt x="79" y="3"/>
                  </a:cubicBezTo>
                  <a:cubicBezTo>
                    <a:pt x="53" y="0"/>
                    <a:pt x="25" y="1"/>
                    <a:pt x="0" y="6"/>
                  </a:cubicBezTo>
                  <a:cubicBezTo>
                    <a:pt x="1" y="8"/>
                    <a:pt x="2" y="11"/>
                    <a:pt x="3" y="14"/>
                  </a:cubicBezTo>
                  <a:cubicBezTo>
                    <a:pt x="7" y="12"/>
                    <a:pt x="11" y="1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1" name="CustomShape 39"/>
            <p:cNvSpPr/>
            <p:nvPr/>
          </p:nvSpPr>
          <p:spPr>
            <a:xfrm>
              <a:off x="1609920" y="5668920"/>
              <a:ext cx="318960" cy="209520"/>
            </a:xfrm>
            <a:custGeom>
              <a:avLst/>
              <a:gdLst/>
              <a:ahLst/>
              <a:cxnLst/>
              <a:rect l="l" t="t" r="r" b="b"/>
              <a:pathLst>
                <a:path w="87" h="57">
                  <a:moveTo>
                    <a:pt x="34" y="5"/>
                  </a:moveTo>
                  <a:cubicBezTo>
                    <a:pt x="34" y="6"/>
                    <a:pt x="33" y="5"/>
                    <a:pt x="32" y="5"/>
                  </a:cubicBezTo>
                  <a:cubicBezTo>
                    <a:pt x="25" y="9"/>
                    <a:pt x="18" y="15"/>
                    <a:pt x="13" y="22"/>
                  </a:cubicBezTo>
                  <a:cubicBezTo>
                    <a:pt x="7" y="30"/>
                    <a:pt x="0" y="44"/>
                    <a:pt x="11" y="51"/>
                  </a:cubicBezTo>
                  <a:cubicBezTo>
                    <a:pt x="18" y="55"/>
                    <a:pt x="30" y="56"/>
                    <a:pt x="38" y="56"/>
                  </a:cubicBezTo>
                  <a:cubicBezTo>
                    <a:pt x="57" y="57"/>
                    <a:pt x="87" y="48"/>
                    <a:pt x="80" y="23"/>
                  </a:cubicBezTo>
                  <a:cubicBezTo>
                    <a:pt x="74" y="3"/>
                    <a:pt x="52" y="0"/>
                    <a:pt x="34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2" name="CustomShape 40"/>
            <p:cNvSpPr/>
            <p:nvPr/>
          </p:nvSpPr>
          <p:spPr>
            <a:xfrm>
              <a:off x="1920960" y="5646600"/>
              <a:ext cx="477720" cy="511200"/>
            </a:xfrm>
            <a:custGeom>
              <a:avLst/>
              <a:gdLst/>
              <a:ahLst/>
              <a:cxnLst/>
              <a:rect l="l" t="t" r="r" b="b"/>
              <a:pathLst>
                <a:path w="130" h="139">
                  <a:moveTo>
                    <a:pt x="36" y="2"/>
                  </a:moveTo>
                  <a:cubicBezTo>
                    <a:pt x="31" y="1"/>
                    <a:pt x="26" y="0"/>
                    <a:pt x="21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6" y="4"/>
                    <a:pt x="12" y="7"/>
                    <a:pt x="8" y="11"/>
                  </a:cubicBezTo>
                  <a:cubicBezTo>
                    <a:pt x="5" y="13"/>
                    <a:pt x="3" y="17"/>
                    <a:pt x="0" y="20"/>
                  </a:cubicBezTo>
                  <a:cubicBezTo>
                    <a:pt x="1" y="22"/>
                    <a:pt x="2" y="24"/>
                    <a:pt x="3" y="27"/>
                  </a:cubicBezTo>
                  <a:cubicBezTo>
                    <a:pt x="3" y="29"/>
                    <a:pt x="4" y="31"/>
                    <a:pt x="4" y="32"/>
                  </a:cubicBezTo>
                  <a:cubicBezTo>
                    <a:pt x="18" y="27"/>
                    <a:pt x="29" y="35"/>
                    <a:pt x="44" y="40"/>
                  </a:cubicBezTo>
                  <a:cubicBezTo>
                    <a:pt x="59" y="47"/>
                    <a:pt x="70" y="54"/>
                    <a:pt x="82" y="65"/>
                  </a:cubicBezTo>
                  <a:cubicBezTo>
                    <a:pt x="104" y="85"/>
                    <a:pt x="121" y="110"/>
                    <a:pt x="124" y="139"/>
                  </a:cubicBezTo>
                  <a:cubicBezTo>
                    <a:pt x="130" y="112"/>
                    <a:pt x="128" y="85"/>
                    <a:pt x="115" y="59"/>
                  </a:cubicBezTo>
                  <a:cubicBezTo>
                    <a:pt x="99" y="27"/>
                    <a:pt x="71" y="7"/>
                    <a:pt x="36" y="2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3" name="CustomShape 41"/>
            <p:cNvSpPr/>
            <p:nvPr/>
          </p:nvSpPr>
          <p:spPr>
            <a:xfrm>
              <a:off x="1870200" y="5786640"/>
              <a:ext cx="487080" cy="799920"/>
            </a:xfrm>
            <a:custGeom>
              <a:avLst/>
              <a:gdLst/>
              <a:ahLst/>
              <a:cxnLst/>
              <a:rect l="l" t="t" r="r" b="b"/>
              <a:pathLst>
                <a:path w="133" h="218">
                  <a:moveTo>
                    <a:pt x="18" y="0"/>
                  </a:moveTo>
                  <a:cubicBezTo>
                    <a:pt x="17" y="11"/>
                    <a:pt x="10" y="19"/>
                    <a:pt x="0" y="25"/>
                  </a:cubicBezTo>
                  <a:cubicBezTo>
                    <a:pt x="32" y="42"/>
                    <a:pt x="43" y="83"/>
                    <a:pt x="46" y="116"/>
                  </a:cubicBezTo>
                  <a:cubicBezTo>
                    <a:pt x="47" y="138"/>
                    <a:pt x="47" y="160"/>
                    <a:pt x="39" y="182"/>
                  </a:cubicBezTo>
                  <a:cubicBezTo>
                    <a:pt x="34" y="195"/>
                    <a:pt x="29" y="209"/>
                    <a:pt x="18" y="218"/>
                  </a:cubicBezTo>
                  <a:cubicBezTo>
                    <a:pt x="35" y="215"/>
                    <a:pt x="52" y="210"/>
                    <a:pt x="65" y="202"/>
                  </a:cubicBezTo>
                  <a:cubicBezTo>
                    <a:pt x="96" y="183"/>
                    <a:pt x="121" y="153"/>
                    <a:pt x="133" y="119"/>
                  </a:cubicBezTo>
                  <a:cubicBezTo>
                    <a:pt x="129" y="88"/>
                    <a:pt x="121" y="63"/>
                    <a:pt x="98" y="40"/>
                  </a:cubicBezTo>
                  <a:cubicBezTo>
                    <a:pt x="77" y="20"/>
                    <a:pt x="47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4" name="CustomShape 42"/>
            <p:cNvSpPr/>
            <p:nvPr/>
          </p:nvSpPr>
          <p:spPr>
            <a:xfrm>
              <a:off x="1287360" y="6013440"/>
              <a:ext cx="549000" cy="583920"/>
            </a:xfrm>
            <a:custGeom>
              <a:avLst/>
              <a:gdLst/>
              <a:ahLst/>
              <a:cxnLst/>
              <a:rect l="l" t="t" r="r" b="b"/>
              <a:pathLst>
                <a:path w="150" h="159">
                  <a:moveTo>
                    <a:pt x="82" y="97"/>
                  </a:moveTo>
                  <a:cubicBezTo>
                    <a:pt x="54" y="86"/>
                    <a:pt x="32" y="67"/>
                    <a:pt x="21" y="36"/>
                  </a:cubicBezTo>
                  <a:cubicBezTo>
                    <a:pt x="19" y="29"/>
                    <a:pt x="13" y="14"/>
                    <a:pt x="10" y="0"/>
                  </a:cubicBezTo>
                  <a:cubicBezTo>
                    <a:pt x="0" y="30"/>
                    <a:pt x="0" y="62"/>
                    <a:pt x="14" y="92"/>
                  </a:cubicBezTo>
                  <a:cubicBezTo>
                    <a:pt x="31" y="127"/>
                    <a:pt x="65" y="148"/>
                    <a:pt x="102" y="155"/>
                  </a:cubicBezTo>
                  <a:cubicBezTo>
                    <a:pt x="116" y="157"/>
                    <a:pt x="133" y="159"/>
                    <a:pt x="150" y="158"/>
                  </a:cubicBezTo>
                  <a:cubicBezTo>
                    <a:pt x="120" y="149"/>
                    <a:pt x="94" y="125"/>
                    <a:pt x="82" y="97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5" name="CustomShape 43"/>
            <p:cNvSpPr/>
            <p:nvPr/>
          </p:nvSpPr>
          <p:spPr>
            <a:xfrm>
              <a:off x="1629000" y="6380280"/>
              <a:ext cx="369720" cy="209520"/>
            </a:xfrm>
            <a:custGeom>
              <a:avLst/>
              <a:gdLst/>
              <a:ahLst/>
              <a:cxnLst/>
              <a:rect l="l" t="t" r="r" b="b"/>
              <a:pathLst>
                <a:path w="101" h="57">
                  <a:moveTo>
                    <a:pt x="25" y="5"/>
                  </a:moveTo>
                  <a:cubicBezTo>
                    <a:pt x="16" y="4"/>
                    <a:pt x="8" y="2"/>
                    <a:pt x="0" y="0"/>
                  </a:cubicBezTo>
                  <a:cubicBezTo>
                    <a:pt x="14" y="30"/>
                    <a:pt x="43" y="45"/>
                    <a:pt x="75" y="57"/>
                  </a:cubicBezTo>
                  <a:cubicBezTo>
                    <a:pt x="75" y="57"/>
                    <a:pt x="75" y="57"/>
                    <a:pt x="75" y="56"/>
                  </a:cubicBezTo>
                  <a:cubicBezTo>
                    <a:pt x="90" y="42"/>
                    <a:pt x="98" y="22"/>
                    <a:pt x="101" y="2"/>
                  </a:cubicBezTo>
                  <a:cubicBezTo>
                    <a:pt x="75" y="7"/>
                    <a:pt x="49" y="8"/>
                    <a:pt x="25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6" name="CustomShape 44"/>
            <p:cNvSpPr/>
            <p:nvPr/>
          </p:nvSpPr>
          <p:spPr>
            <a:xfrm>
              <a:off x="1936800" y="6222960"/>
              <a:ext cx="420480" cy="363240"/>
            </a:xfrm>
            <a:custGeom>
              <a:avLst/>
              <a:gdLst/>
              <a:ahLst/>
              <a:cxnLst/>
              <a:rect l="l" t="t" r="r" b="b"/>
              <a:pathLst>
                <a:path w="115" h="99">
                  <a:moveTo>
                    <a:pt x="26" y="43"/>
                  </a:moveTo>
                  <a:cubicBezTo>
                    <a:pt x="25" y="49"/>
                    <a:pt x="23" y="56"/>
                    <a:pt x="21" y="63"/>
                  </a:cubicBezTo>
                  <a:cubicBezTo>
                    <a:pt x="16" y="76"/>
                    <a:pt x="11" y="90"/>
                    <a:pt x="0" y="99"/>
                  </a:cubicBezTo>
                  <a:cubicBezTo>
                    <a:pt x="17" y="96"/>
                    <a:pt x="34" y="91"/>
                    <a:pt x="47" y="83"/>
                  </a:cubicBezTo>
                  <a:cubicBezTo>
                    <a:pt x="78" y="64"/>
                    <a:pt x="103" y="34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0" y="20"/>
                    <a:pt x="59" y="34"/>
                    <a:pt x="26" y="43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7" name="CustomShape 45"/>
            <p:cNvSpPr/>
            <p:nvPr/>
          </p:nvSpPr>
          <p:spPr>
            <a:xfrm>
              <a:off x="1819440" y="5948280"/>
              <a:ext cx="149040" cy="296640"/>
            </a:xfrm>
            <a:custGeom>
              <a:avLst/>
              <a:gdLst/>
              <a:ahLst/>
              <a:cxnLst/>
              <a:rect l="l" t="t" r="r" b="b"/>
              <a:pathLst>
                <a:path w="41" h="81">
                  <a:moveTo>
                    <a:pt x="32" y="40"/>
                  </a:moveTo>
                  <a:cubicBezTo>
                    <a:pt x="27" y="24"/>
                    <a:pt x="18" y="11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4" y="15"/>
                    <a:pt x="18" y="33"/>
                    <a:pt x="20" y="47"/>
                  </a:cubicBezTo>
                  <a:cubicBezTo>
                    <a:pt x="22" y="57"/>
                    <a:pt x="21" y="72"/>
                    <a:pt x="28" y="80"/>
                  </a:cubicBezTo>
                  <a:cubicBezTo>
                    <a:pt x="29" y="81"/>
                    <a:pt x="31" y="81"/>
                    <a:pt x="32" y="80"/>
                  </a:cubicBezTo>
                  <a:cubicBezTo>
                    <a:pt x="41" y="70"/>
                    <a:pt x="35" y="51"/>
                    <a:pt x="32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8" name="CustomShape 46"/>
            <p:cNvSpPr/>
            <p:nvPr/>
          </p:nvSpPr>
          <p:spPr>
            <a:xfrm>
              <a:off x="1900440" y="6273720"/>
              <a:ext cx="61920" cy="63360"/>
            </a:xfrm>
            <a:custGeom>
              <a:avLst/>
              <a:gdLst/>
              <a:ahLst/>
              <a:cxnLst/>
              <a:rect l="l" t="t" r="r" b="b"/>
              <a:pathLst>
                <a:path w="17" h="17">
                  <a:moveTo>
                    <a:pt x="15" y="6"/>
                  </a:moveTo>
                  <a:cubicBezTo>
                    <a:pt x="14" y="4"/>
                    <a:pt x="13" y="3"/>
                    <a:pt x="12" y="2"/>
                  </a:cubicBezTo>
                  <a:cubicBezTo>
                    <a:pt x="11" y="1"/>
                    <a:pt x="9" y="1"/>
                    <a:pt x="8" y="0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9"/>
                    <a:pt x="0" y="11"/>
                    <a:pt x="1" y="12"/>
                  </a:cubicBezTo>
                  <a:cubicBezTo>
                    <a:pt x="2" y="14"/>
                    <a:pt x="4" y="15"/>
                    <a:pt x="6" y="16"/>
                  </a:cubicBezTo>
                  <a:cubicBezTo>
                    <a:pt x="9" y="17"/>
                    <a:pt x="12" y="17"/>
                    <a:pt x="14" y="15"/>
                  </a:cubicBezTo>
                  <a:cubicBezTo>
                    <a:pt x="16" y="13"/>
                    <a:pt x="17" y="9"/>
                    <a:pt x="1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29" name="CustomShape 47"/>
            <p:cNvSpPr/>
            <p:nvPr/>
          </p:nvSpPr>
          <p:spPr>
            <a:xfrm>
              <a:off x="1257480" y="5592960"/>
              <a:ext cx="1206360" cy="1041120"/>
            </a:xfrm>
            <a:custGeom>
              <a:avLst/>
              <a:gdLst/>
              <a:ahLst/>
              <a:cxnLst/>
              <a:rect l="l" t="t" r="r" b="b"/>
              <a:pathLst>
                <a:path w="329" h="284">
                  <a:moveTo>
                    <a:pt x="291" y="51"/>
                  </a:moveTo>
                  <a:cubicBezTo>
                    <a:pt x="272" y="24"/>
                    <a:pt x="243" y="11"/>
                    <a:pt x="211" y="7"/>
                  </a:cubicBezTo>
                  <a:cubicBezTo>
                    <a:pt x="175" y="3"/>
                    <a:pt x="130" y="0"/>
                    <a:pt x="97" y="16"/>
                  </a:cubicBezTo>
                  <a:cubicBezTo>
                    <a:pt x="96" y="17"/>
                    <a:pt x="96" y="17"/>
                    <a:pt x="95" y="18"/>
                  </a:cubicBezTo>
                  <a:cubicBezTo>
                    <a:pt x="76" y="26"/>
                    <a:pt x="59" y="36"/>
                    <a:pt x="45" y="54"/>
                  </a:cubicBezTo>
                  <a:cubicBezTo>
                    <a:pt x="25" y="79"/>
                    <a:pt x="5" y="109"/>
                    <a:pt x="4" y="142"/>
                  </a:cubicBezTo>
                  <a:cubicBezTo>
                    <a:pt x="0" y="214"/>
                    <a:pt x="43" y="269"/>
                    <a:pt x="114" y="279"/>
                  </a:cubicBezTo>
                  <a:cubicBezTo>
                    <a:pt x="147" y="284"/>
                    <a:pt x="190" y="283"/>
                    <a:pt x="221" y="270"/>
                  </a:cubicBezTo>
                  <a:cubicBezTo>
                    <a:pt x="248" y="260"/>
                    <a:pt x="271" y="238"/>
                    <a:pt x="287" y="215"/>
                  </a:cubicBezTo>
                  <a:cubicBezTo>
                    <a:pt x="322" y="166"/>
                    <a:pt x="329" y="100"/>
                    <a:pt x="291" y="51"/>
                  </a:cubicBezTo>
                  <a:moveTo>
                    <a:pt x="195" y="14"/>
                  </a:moveTo>
                  <a:cubicBezTo>
                    <a:pt x="191" y="16"/>
                    <a:pt x="187" y="18"/>
                    <a:pt x="184" y="21"/>
                  </a:cubicBezTo>
                  <a:cubicBezTo>
                    <a:pt x="182" y="24"/>
                    <a:pt x="179" y="26"/>
                    <a:pt x="177" y="30"/>
                  </a:cubicBezTo>
                  <a:cubicBezTo>
                    <a:pt x="171" y="21"/>
                    <a:pt x="160" y="16"/>
                    <a:pt x="150" y="16"/>
                  </a:cubicBezTo>
                  <a:cubicBezTo>
                    <a:pt x="150" y="15"/>
                    <a:pt x="149" y="15"/>
                    <a:pt x="149" y="15"/>
                  </a:cubicBezTo>
                  <a:cubicBezTo>
                    <a:pt x="147" y="15"/>
                    <a:pt x="146" y="15"/>
                    <a:pt x="145" y="16"/>
                  </a:cubicBezTo>
                  <a:cubicBezTo>
                    <a:pt x="141" y="16"/>
                    <a:pt x="136" y="17"/>
                    <a:pt x="132" y="19"/>
                  </a:cubicBezTo>
                  <a:cubicBezTo>
                    <a:pt x="127" y="21"/>
                    <a:pt x="123" y="23"/>
                    <a:pt x="119" y="25"/>
                  </a:cubicBezTo>
                  <a:cubicBezTo>
                    <a:pt x="118" y="22"/>
                    <a:pt x="117" y="19"/>
                    <a:pt x="116" y="17"/>
                  </a:cubicBezTo>
                  <a:cubicBezTo>
                    <a:pt x="141" y="12"/>
                    <a:pt x="169" y="11"/>
                    <a:pt x="195" y="14"/>
                  </a:cubicBezTo>
                  <a:moveTo>
                    <a:pt x="128" y="26"/>
                  </a:moveTo>
                  <a:cubicBezTo>
                    <a:pt x="129" y="26"/>
                    <a:pt x="130" y="27"/>
                    <a:pt x="130" y="26"/>
                  </a:cubicBezTo>
                  <a:cubicBezTo>
                    <a:pt x="148" y="21"/>
                    <a:pt x="170" y="24"/>
                    <a:pt x="176" y="44"/>
                  </a:cubicBezTo>
                  <a:cubicBezTo>
                    <a:pt x="183" y="69"/>
                    <a:pt x="153" y="78"/>
                    <a:pt x="134" y="77"/>
                  </a:cubicBezTo>
                  <a:cubicBezTo>
                    <a:pt x="126" y="77"/>
                    <a:pt x="114" y="76"/>
                    <a:pt x="107" y="72"/>
                  </a:cubicBezTo>
                  <a:cubicBezTo>
                    <a:pt x="96" y="65"/>
                    <a:pt x="103" y="51"/>
                    <a:pt x="109" y="43"/>
                  </a:cubicBezTo>
                  <a:cubicBezTo>
                    <a:pt x="114" y="36"/>
                    <a:pt x="121" y="30"/>
                    <a:pt x="128" y="26"/>
                  </a:cubicBezTo>
                  <a:moveTo>
                    <a:pt x="67" y="41"/>
                  </a:moveTo>
                  <a:cubicBezTo>
                    <a:pt x="79" y="31"/>
                    <a:pt x="93" y="24"/>
                    <a:pt x="107" y="19"/>
                  </a:cubicBezTo>
                  <a:cubicBezTo>
                    <a:pt x="108" y="19"/>
                    <a:pt x="108" y="18"/>
                    <a:pt x="109" y="18"/>
                  </a:cubicBezTo>
                  <a:cubicBezTo>
                    <a:pt x="110" y="20"/>
                    <a:pt x="112" y="21"/>
                    <a:pt x="113" y="23"/>
                  </a:cubicBezTo>
                  <a:cubicBezTo>
                    <a:pt x="114" y="24"/>
                    <a:pt x="114" y="26"/>
                    <a:pt x="115" y="28"/>
                  </a:cubicBezTo>
                  <a:cubicBezTo>
                    <a:pt x="106" y="35"/>
                    <a:pt x="98" y="44"/>
                    <a:pt x="95" y="55"/>
                  </a:cubicBezTo>
                  <a:cubicBezTo>
                    <a:pt x="76" y="51"/>
                    <a:pt x="57" y="58"/>
                    <a:pt x="42" y="70"/>
                  </a:cubicBezTo>
                  <a:cubicBezTo>
                    <a:pt x="50" y="59"/>
                    <a:pt x="58" y="49"/>
                    <a:pt x="67" y="41"/>
                  </a:cubicBezTo>
                  <a:moveTo>
                    <a:pt x="110" y="270"/>
                  </a:moveTo>
                  <a:cubicBezTo>
                    <a:pt x="73" y="263"/>
                    <a:pt x="39" y="242"/>
                    <a:pt x="22" y="207"/>
                  </a:cubicBezTo>
                  <a:cubicBezTo>
                    <a:pt x="6" y="172"/>
                    <a:pt x="8" y="134"/>
                    <a:pt x="24" y="101"/>
                  </a:cubicBezTo>
                  <a:cubicBezTo>
                    <a:pt x="31" y="90"/>
                    <a:pt x="39" y="81"/>
                    <a:pt x="50" y="74"/>
                  </a:cubicBezTo>
                  <a:cubicBezTo>
                    <a:pt x="64" y="65"/>
                    <a:pt x="78" y="64"/>
                    <a:pt x="94" y="61"/>
                  </a:cubicBezTo>
                  <a:cubicBezTo>
                    <a:pt x="92" y="73"/>
                    <a:pt x="101" y="80"/>
                    <a:pt x="112" y="83"/>
                  </a:cubicBezTo>
                  <a:cubicBezTo>
                    <a:pt x="81" y="111"/>
                    <a:pt x="76" y="171"/>
                    <a:pt x="89" y="208"/>
                  </a:cubicBezTo>
                  <a:cubicBezTo>
                    <a:pt x="99" y="238"/>
                    <a:pt x="127" y="264"/>
                    <a:pt x="158" y="273"/>
                  </a:cubicBezTo>
                  <a:cubicBezTo>
                    <a:pt x="141" y="274"/>
                    <a:pt x="124" y="272"/>
                    <a:pt x="110" y="270"/>
                  </a:cubicBezTo>
                  <a:moveTo>
                    <a:pt x="176" y="272"/>
                  </a:moveTo>
                  <a:cubicBezTo>
                    <a:pt x="140" y="258"/>
                    <a:pt x="108" y="242"/>
                    <a:pt x="95" y="203"/>
                  </a:cubicBezTo>
                  <a:cubicBezTo>
                    <a:pt x="84" y="166"/>
                    <a:pt x="91" y="114"/>
                    <a:pt x="117" y="84"/>
                  </a:cubicBezTo>
                  <a:cubicBezTo>
                    <a:pt x="128" y="86"/>
                    <a:pt x="140" y="86"/>
                    <a:pt x="148" y="85"/>
                  </a:cubicBezTo>
                  <a:cubicBezTo>
                    <a:pt x="153" y="84"/>
                    <a:pt x="157" y="83"/>
                    <a:pt x="162" y="81"/>
                  </a:cubicBezTo>
                  <a:cubicBezTo>
                    <a:pt x="190" y="105"/>
                    <a:pt x="202" y="134"/>
                    <a:pt x="204" y="172"/>
                  </a:cubicBezTo>
                  <a:cubicBezTo>
                    <a:pt x="206" y="206"/>
                    <a:pt x="202" y="247"/>
                    <a:pt x="176" y="271"/>
                  </a:cubicBezTo>
                  <a:cubicBezTo>
                    <a:pt x="176" y="272"/>
                    <a:pt x="176" y="272"/>
                    <a:pt x="176" y="272"/>
                  </a:cubicBezTo>
                  <a:moveTo>
                    <a:pt x="232" y="255"/>
                  </a:moveTo>
                  <a:cubicBezTo>
                    <a:pt x="219" y="263"/>
                    <a:pt x="202" y="268"/>
                    <a:pt x="185" y="271"/>
                  </a:cubicBezTo>
                  <a:cubicBezTo>
                    <a:pt x="196" y="262"/>
                    <a:pt x="201" y="248"/>
                    <a:pt x="206" y="235"/>
                  </a:cubicBezTo>
                  <a:cubicBezTo>
                    <a:pt x="214" y="213"/>
                    <a:pt x="214" y="191"/>
                    <a:pt x="213" y="169"/>
                  </a:cubicBezTo>
                  <a:cubicBezTo>
                    <a:pt x="210" y="136"/>
                    <a:pt x="199" y="95"/>
                    <a:pt x="167" y="78"/>
                  </a:cubicBezTo>
                  <a:cubicBezTo>
                    <a:pt x="177" y="72"/>
                    <a:pt x="184" y="64"/>
                    <a:pt x="185" y="53"/>
                  </a:cubicBezTo>
                  <a:cubicBezTo>
                    <a:pt x="214" y="53"/>
                    <a:pt x="244" y="73"/>
                    <a:pt x="265" y="93"/>
                  </a:cubicBezTo>
                  <a:cubicBezTo>
                    <a:pt x="288" y="116"/>
                    <a:pt x="296" y="141"/>
                    <a:pt x="300" y="172"/>
                  </a:cubicBezTo>
                  <a:cubicBezTo>
                    <a:pt x="288" y="206"/>
                    <a:pt x="263" y="236"/>
                    <a:pt x="232" y="255"/>
                  </a:cubicBezTo>
                  <a:moveTo>
                    <a:pt x="263" y="80"/>
                  </a:moveTo>
                  <a:cubicBezTo>
                    <a:pt x="251" y="69"/>
                    <a:pt x="240" y="62"/>
                    <a:pt x="225" y="55"/>
                  </a:cubicBezTo>
                  <a:cubicBezTo>
                    <a:pt x="210" y="50"/>
                    <a:pt x="199" y="42"/>
                    <a:pt x="185" y="47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3" y="39"/>
                    <a:pt x="182" y="37"/>
                    <a:pt x="181" y="35"/>
                  </a:cubicBezTo>
                  <a:cubicBezTo>
                    <a:pt x="184" y="32"/>
                    <a:pt x="186" y="28"/>
                    <a:pt x="189" y="26"/>
                  </a:cubicBezTo>
                  <a:cubicBezTo>
                    <a:pt x="193" y="22"/>
                    <a:pt x="197" y="19"/>
                    <a:pt x="201" y="16"/>
                  </a:cubicBezTo>
                  <a:cubicBezTo>
                    <a:pt x="201" y="15"/>
                    <a:pt x="201" y="15"/>
                    <a:pt x="202" y="15"/>
                  </a:cubicBezTo>
                  <a:cubicBezTo>
                    <a:pt x="207" y="15"/>
                    <a:pt x="212" y="16"/>
                    <a:pt x="217" y="17"/>
                  </a:cubicBezTo>
                  <a:cubicBezTo>
                    <a:pt x="252" y="22"/>
                    <a:pt x="280" y="42"/>
                    <a:pt x="296" y="74"/>
                  </a:cubicBezTo>
                  <a:cubicBezTo>
                    <a:pt x="309" y="100"/>
                    <a:pt x="311" y="127"/>
                    <a:pt x="305" y="154"/>
                  </a:cubicBezTo>
                  <a:cubicBezTo>
                    <a:pt x="302" y="125"/>
                    <a:pt x="285" y="100"/>
                    <a:pt x="263" y="8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0" name="CustomShape 48"/>
            <p:cNvSpPr/>
            <p:nvPr/>
          </p:nvSpPr>
          <p:spPr>
            <a:xfrm>
              <a:off x="1012680" y="5391000"/>
              <a:ext cx="25200" cy="42840"/>
            </a:xfrm>
            <a:custGeom>
              <a:avLst/>
              <a:gdLst/>
              <a:ahLst/>
              <a:cxnLst/>
              <a:rect l="l" t="t" r="r" b="b"/>
              <a:pathLst>
                <a:path w="7" h="12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1" y="9"/>
                    <a:pt x="2" y="12"/>
                    <a:pt x="4" y="11"/>
                  </a:cubicBezTo>
                  <a:cubicBezTo>
                    <a:pt x="6" y="10"/>
                    <a:pt x="7" y="7"/>
                    <a:pt x="7" y="5"/>
                  </a:cubicBezTo>
                  <a:cubicBezTo>
                    <a:pt x="7" y="3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1" name="CustomShape 49"/>
            <p:cNvSpPr/>
            <p:nvPr/>
          </p:nvSpPr>
          <p:spPr>
            <a:xfrm>
              <a:off x="766800" y="4630680"/>
              <a:ext cx="153720" cy="187200"/>
            </a:xfrm>
            <a:custGeom>
              <a:avLst/>
              <a:gdLst/>
              <a:ahLst/>
              <a:cxnLst/>
              <a:rect l="l" t="t" r="r" b="b"/>
              <a:pathLst>
                <a:path w="42" h="51">
                  <a:moveTo>
                    <a:pt x="42" y="6"/>
                  </a:moveTo>
                  <a:cubicBezTo>
                    <a:pt x="41" y="7"/>
                    <a:pt x="40" y="7"/>
                    <a:pt x="39" y="7"/>
                  </a:cubicBezTo>
                  <a:cubicBezTo>
                    <a:pt x="32" y="8"/>
                    <a:pt x="28" y="5"/>
                    <a:pt x="26" y="0"/>
                  </a:cubicBezTo>
                  <a:cubicBezTo>
                    <a:pt x="23" y="7"/>
                    <a:pt x="19" y="16"/>
                    <a:pt x="11" y="11"/>
                  </a:cubicBezTo>
                  <a:cubicBezTo>
                    <a:pt x="8" y="9"/>
                    <a:pt x="6" y="6"/>
                    <a:pt x="5" y="3"/>
                  </a:cubicBezTo>
                  <a:cubicBezTo>
                    <a:pt x="3" y="19"/>
                    <a:pt x="1" y="35"/>
                    <a:pt x="0" y="51"/>
                  </a:cubicBezTo>
                  <a:cubicBezTo>
                    <a:pt x="13" y="48"/>
                    <a:pt x="26" y="46"/>
                    <a:pt x="40" y="45"/>
                  </a:cubicBezTo>
                  <a:cubicBezTo>
                    <a:pt x="38" y="33"/>
                    <a:pt x="40" y="19"/>
                    <a:pt x="42" y="6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2" name="CustomShape 50"/>
            <p:cNvSpPr/>
            <p:nvPr/>
          </p:nvSpPr>
          <p:spPr>
            <a:xfrm>
              <a:off x="1081080" y="5383080"/>
              <a:ext cx="33120" cy="61560"/>
            </a:xfrm>
            <a:custGeom>
              <a:avLst/>
              <a:gdLst/>
              <a:ahLst/>
              <a:cxnLst/>
              <a:rect l="l" t="t" r="r" b="b"/>
              <a:pathLst>
                <a:path w="9" h="17">
                  <a:moveTo>
                    <a:pt x="3" y="0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0" y="12"/>
                    <a:pt x="0" y="17"/>
                    <a:pt x="4" y="14"/>
                  </a:cubicBezTo>
                  <a:cubicBezTo>
                    <a:pt x="9" y="10"/>
                    <a:pt x="6" y="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3" name="CustomShape 51"/>
            <p:cNvSpPr/>
            <p:nvPr/>
          </p:nvSpPr>
          <p:spPr>
            <a:xfrm>
              <a:off x="799920" y="4495680"/>
              <a:ext cx="137880" cy="153720"/>
            </a:xfrm>
            <a:custGeom>
              <a:avLst/>
              <a:gdLst/>
              <a:ahLst/>
              <a:cxnLst/>
              <a:rect l="l" t="t" r="r" b="b"/>
              <a:pathLst>
                <a:path w="38" h="42">
                  <a:moveTo>
                    <a:pt x="1" y="36"/>
                  </a:moveTo>
                  <a:cubicBezTo>
                    <a:pt x="2" y="41"/>
                    <a:pt x="7" y="42"/>
                    <a:pt x="10" y="38"/>
                  </a:cubicBezTo>
                  <a:cubicBezTo>
                    <a:pt x="13" y="35"/>
                    <a:pt x="12" y="30"/>
                    <a:pt x="16" y="27"/>
                  </a:cubicBezTo>
                  <a:cubicBezTo>
                    <a:pt x="18" y="25"/>
                    <a:pt x="21" y="26"/>
                    <a:pt x="21" y="29"/>
                  </a:cubicBezTo>
                  <a:cubicBezTo>
                    <a:pt x="22" y="39"/>
                    <a:pt x="31" y="40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28"/>
                    <a:pt x="37" y="24"/>
                    <a:pt x="38" y="22"/>
                  </a:cubicBezTo>
                  <a:cubicBezTo>
                    <a:pt x="34" y="16"/>
                    <a:pt x="32" y="9"/>
                    <a:pt x="31" y="2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4" y="4"/>
                    <a:pt x="20" y="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7"/>
                    <a:pt x="7" y="14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0" y="27"/>
                    <a:pt x="0" y="31"/>
                    <a:pt x="1" y="36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4" name="CustomShape 52"/>
            <p:cNvSpPr/>
            <p:nvPr/>
          </p:nvSpPr>
          <p:spPr>
            <a:xfrm>
              <a:off x="799920" y="4940280"/>
              <a:ext cx="387360" cy="344160"/>
            </a:xfrm>
            <a:custGeom>
              <a:avLst/>
              <a:gdLst/>
              <a:ahLst/>
              <a:cxnLst/>
              <a:rect l="l" t="t" r="r" b="b"/>
              <a:pathLst>
                <a:path w="106" h="94">
                  <a:moveTo>
                    <a:pt x="79" y="15"/>
                  </a:moveTo>
                  <a:cubicBezTo>
                    <a:pt x="77" y="19"/>
                    <a:pt x="76" y="24"/>
                    <a:pt x="74" y="28"/>
                  </a:cubicBezTo>
                  <a:cubicBezTo>
                    <a:pt x="73" y="30"/>
                    <a:pt x="71" y="30"/>
                    <a:pt x="70" y="29"/>
                  </a:cubicBezTo>
                  <a:cubicBezTo>
                    <a:pt x="66" y="29"/>
                    <a:pt x="63" y="29"/>
                    <a:pt x="59" y="29"/>
                  </a:cubicBezTo>
                  <a:cubicBezTo>
                    <a:pt x="55" y="28"/>
                    <a:pt x="51" y="29"/>
                    <a:pt x="47" y="29"/>
                  </a:cubicBezTo>
                  <a:cubicBezTo>
                    <a:pt x="45" y="29"/>
                    <a:pt x="45" y="28"/>
                    <a:pt x="46" y="27"/>
                  </a:cubicBezTo>
                  <a:cubicBezTo>
                    <a:pt x="46" y="21"/>
                    <a:pt x="45" y="15"/>
                    <a:pt x="44" y="9"/>
                  </a:cubicBezTo>
                  <a:cubicBezTo>
                    <a:pt x="43" y="7"/>
                    <a:pt x="43" y="4"/>
                    <a:pt x="41" y="2"/>
                  </a:cubicBezTo>
                  <a:cubicBezTo>
                    <a:pt x="39" y="0"/>
                    <a:pt x="35" y="0"/>
                    <a:pt x="32" y="1"/>
                  </a:cubicBezTo>
                  <a:cubicBezTo>
                    <a:pt x="22" y="4"/>
                    <a:pt x="21" y="16"/>
                    <a:pt x="17" y="24"/>
                  </a:cubicBezTo>
                  <a:cubicBezTo>
                    <a:pt x="18" y="25"/>
                    <a:pt x="18" y="27"/>
                    <a:pt x="17" y="28"/>
                  </a:cubicBezTo>
                  <a:cubicBezTo>
                    <a:pt x="12" y="35"/>
                    <a:pt x="4" y="43"/>
                    <a:pt x="1" y="52"/>
                  </a:cubicBezTo>
                  <a:cubicBezTo>
                    <a:pt x="0" y="60"/>
                    <a:pt x="2" y="73"/>
                    <a:pt x="6" y="79"/>
                  </a:cubicBezTo>
                  <a:cubicBezTo>
                    <a:pt x="14" y="90"/>
                    <a:pt x="35" y="92"/>
                    <a:pt x="47" y="93"/>
                  </a:cubicBezTo>
                  <a:cubicBezTo>
                    <a:pt x="63" y="94"/>
                    <a:pt x="81" y="92"/>
                    <a:pt x="92" y="81"/>
                  </a:cubicBezTo>
                  <a:cubicBezTo>
                    <a:pt x="106" y="67"/>
                    <a:pt x="104" y="50"/>
                    <a:pt x="92" y="36"/>
                  </a:cubicBezTo>
                  <a:cubicBezTo>
                    <a:pt x="90" y="33"/>
                    <a:pt x="92" y="30"/>
                    <a:pt x="94" y="31"/>
                  </a:cubicBezTo>
                  <a:cubicBezTo>
                    <a:pt x="95" y="27"/>
                    <a:pt x="96" y="24"/>
                    <a:pt x="96" y="20"/>
                  </a:cubicBezTo>
                  <a:cubicBezTo>
                    <a:pt x="96" y="16"/>
                    <a:pt x="96" y="6"/>
                    <a:pt x="92" y="4"/>
                  </a:cubicBezTo>
                  <a:cubicBezTo>
                    <a:pt x="86" y="2"/>
                    <a:pt x="80" y="11"/>
                    <a:pt x="79" y="15"/>
                  </a:cubicBezTo>
                  <a:close/>
                  <a:moveTo>
                    <a:pt x="26" y="37"/>
                  </a:moveTo>
                  <a:cubicBezTo>
                    <a:pt x="26" y="37"/>
                    <a:pt x="25" y="37"/>
                    <a:pt x="25" y="36"/>
                  </a:cubicBezTo>
                  <a:cubicBezTo>
                    <a:pt x="24" y="34"/>
                    <a:pt x="24" y="30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4" y="23"/>
                    <a:pt x="25" y="19"/>
                    <a:pt x="27" y="16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3" y="14"/>
                    <a:pt x="34" y="15"/>
                    <a:pt x="34" y="15"/>
                  </a:cubicBezTo>
                  <a:cubicBezTo>
                    <a:pt x="36" y="17"/>
                    <a:pt x="37" y="21"/>
                    <a:pt x="37" y="24"/>
                  </a:cubicBezTo>
                  <a:cubicBezTo>
                    <a:pt x="37" y="25"/>
                    <a:pt x="36" y="28"/>
                    <a:pt x="36" y="30"/>
                  </a:cubicBezTo>
                  <a:cubicBezTo>
                    <a:pt x="35" y="33"/>
                    <a:pt x="34" y="35"/>
                    <a:pt x="33" y="37"/>
                  </a:cubicBezTo>
                  <a:cubicBezTo>
                    <a:pt x="31" y="40"/>
                    <a:pt x="27" y="40"/>
                    <a:pt x="26" y="37"/>
                  </a:cubicBezTo>
                  <a:close/>
                  <a:moveTo>
                    <a:pt x="30" y="58"/>
                  </a:moveTo>
                  <a:cubicBezTo>
                    <a:pt x="30" y="57"/>
                    <a:pt x="31" y="56"/>
                    <a:pt x="32" y="57"/>
                  </a:cubicBezTo>
                  <a:cubicBezTo>
                    <a:pt x="36" y="64"/>
                    <a:pt x="41" y="70"/>
                    <a:pt x="50" y="70"/>
                  </a:cubicBezTo>
                  <a:cubicBezTo>
                    <a:pt x="59" y="70"/>
                    <a:pt x="66" y="65"/>
                    <a:pt x="70" y="58"/>
                  </a:cubicBezTo>
                  <a:cubicBezTo>
                    <a:pt x="71" y="56"/>
                    <a:pt x="74" y="57"/>
                    <a:pt x="74" y="59"/>
                  </a:cubicBezTo>
                  <a:cubicBezTo>
                    <a:pt x="74" y="80"/>
                    <a:pt x="30" y="81"/>
                    <a:pt x="30" y="58"/>
                  </a:cubicBezTo>
                  <a:close/>
                  <a:moveTo>
                    <a:pt x="90" y="15"/>
                  </a:moveTo>
                  <a:cubicBezTo>
                    <a:pt x="91" y="21"/>
                    <a:pt x="90" y="26"/>
                    <a:pt x="88" y="31"/>
                  </a:cubicBezTo>
                  <a:cubicBezTo>
                    <a:pt x="88" y="32"/>
                    <a:pt x="87" y="32"/>
                    <a:pt x="87" y="32"/>
                  </a:cubicBezTo>
                  <a:cubicBezTo>
                    <a:pt x="86" y="33"/>
                    <a:pt x="86" y="34"/>
                    <a:pt x="85" y="35"/>
                  </a:cubicBezTo>
                  <a:cubicBezTo>
                    <a:pt x="84" y="38"/>
                    <a:pt x="80" y="37"/>
                    <a:pt x="79" y="34"/>
                  </a:cubicBezTo>
                  <a:cubicBezTo>
                    <a:pt x="76" y="27"/>
                    <a:pt x="79" y="19"/>
                    <a:pt x="83" y="13"/>
                  </a:cubicBezTo>
                  <a:cubicBezTo>
                    <a:pt x="85" y="11"/>
                    <a:pt x="89" y="12"/>
                    <a:pt x="90" y="15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5" name="CustomShape 53"/>
            <p:cNvSpPr/>
            <p:nvPr/>
          </p:nvSpPr>
          <p:spPr>
            <a:xfrm>
              <a:off x="934920" y="4268880"/>
              <a:ext cx="226800" cy="527040"/>
            </a:xfrm>
            <a:custGeom>
              <a:avLst/>
              <a:gdLst/>
              <a:ahLst/>
              <a:cxnLst/>
              <a:rect l="l" t="t" r="r" b="b"/>
              <a:pathLst>
                <a:path w="62" h="144">
                  <a:moveTo>
                    <a:pt x="0" y="144"/>
                  </a:moveTo>
                  <a:cubicBezTo>
                    <a:pt x="11" y="143"/>
                    <a:pt x="22" y="143"/>
                    <a:pt x="33" y="144"/>
                  </a:cubicBezTo>
                  <a:cubicBezTo>
                    <a:pt x="38" y="144"/>
                    <a:pt x="43" y="144"/>
                    <a:pt x="48" y="144"/>
                  </a:cubicBezTo>
                  <a:cubicBezTo>
                    <a:pt x="48" y="140"/>
                    <a:pt x="48" y="136"/>
                    <a:pt x="48" y="132"/>
                  </a:cubicBezTo>
                  <a:cubicBezTo>
                    <a:pt x="46" y="133"/>
                    <a:pt x="44" y="132"/>
                    <a:pt x="41" y="132"/>
                  </a:cubicBezTo>
                  <a:cubicBezTo>
                    <a:pt x="39" y="132"/>
                    <a:pt x="36" y="132"/>
                    <a:pt x="33" y="132"/>
                  </a:cubicBezTo>
                  <a:cubicBezTo>
                    <a:pt x="30" y="132"/>
                    <a:pt x="29" y="128"/>
                    <a:pt x="32" y="127"/>
                  </a:cubicBezTo>
                  <a:cubicBezTo>
                    <a:pt x="37" y="126"/>
                    <a:pt x="43" y="125"/>
                    <a:pt x="48" y="127"/>
                  </a:cubicBezTo>
                  <a:cubicBezTo>
                    <a:pt x="48" y="121"/>
                    <a:pt x="49" y="115"/>
                    <a:pt x="50" y="109"/>
                  </a:cubicBezTo>
                  <a:cubicBezTo>
                    <a:pt x="47" y="110"/>
                    <a:pt x="45" y="109"/>
                    <a:pt x="42" y="109"/>
                  </a:cubicBezTo>
                  <a:cubicBezTo>
                    <a:pt x="39" y="109"/>
                    <a:pt x="39" y="104"/>
                    <a:pt x="42" y="104"/>
                  </a:cubicBezTo>
                  <a:cubicBezTo>
                    <a:pt x="45" y="104"/>
                    <a:pt x="48" y="103"/>
                    <a:pt x="50" y="104"/>
                  </a:cubicBezTo>
                  <a:cubicBezTo>
                    <a:pt x="51" y="98"/>
                    <a:pt x="52" y="92"/>
                    <a:pt x="52" y="86"/>
                  </a:cubicBezTo>
                  <a:cubicBezTo>
                    <a:pt x="48" y="87"/>
                    <a:pt x="43" y="85"/>
                    <a:pt x="39" y="84"/>
                  </a:cubicBezTo>
                  <a:cubicBezTo>
                    <a:pt x="36" y="84"/>
                    <a:pt x="36" y="79"/>
                    <a:pt x="39" y="79"/>
                  </a:cubicBezTo>
                  <a:cubicBezTo>
                    <a:pt x="42" y="80"/>
                    <a:pt x="45" y="80"/>
                    <a:pt x="48" y="80"/>
                  </a:cubicBezTo>
                  <a:cubicBezTo>
                    <a:pt x="50" y="80"/>
                    <a:pt x="51" y="80"/>
                    <a:pt x="53" y="80"/>
                  </a:cubicBezTo>
                  <a:cubicBezTo>
                    <a:pt x="53" y="77"/>
                    <a:pt x="54" y="74"/>
                    <a:pt x="54" y="71"/>
                  </a:cubicBezTo>
                  <a:cubicBezTo>
                    <a:pt x="54" y="67"/>
                    <a:pt x="55" y="62"/>
                    <a:pt x="55" y="57"/>
                  </a:cubicBezTo>
                  <a:cubicBezTo>
                    <a:pt x="53" y="57"/>
                    <a:pt x="51" y="56"/>
                    <a:pt x="49" y="56"/>
                  </a:cubicBezTo>
                  <a:cubicBezTo>
                    <a:pt x="46" y="55"/>
                    <a:pt x="47" y="51"/>
                    <a:pt x="50" y="52"/>
                  </a:cubicBezTo>
                  <a:cubicBezTo>
                    <a:pt x="52" y="52"/>
                    <a:pt x="54" y="52"/>
                    <a:pt x="56" y="52"/>
                  </a:cubicBezTo>
                  <a:cubicBezTo>
                    <a:pt x="56" y="46"/>
                    <a:pt x="57" y="39"/>
                    <a:pt x="57" y="33"/>
                  </a:cubicBezTo>
                  <a:cubicBezTo>
                    <a:pt x="55" y="33"/>
                    <a:pt x="52" y="31"/>
                    <a:pt x="49" y="31"/>
                  </a:cubicBezTo>
                  <a:cubicBezTo>
                    <a:pt x="45" y="29"/>
                    <a:pt x="41" y="29"/>
                    <a:pt x="37" y="29"/>
                  </a:cubicBezTo>
                  <a:cubicBezTo>
                    <a:pt x="34" y="28"/>
                    <a:pt x="34" y="25"/>
                    <a:pt x="37" y="24"/>
                  </a:cubicBezTo>
                  <a:cubicBezTo>
                    <a:pt x="41" y="24"/>
                    <a:pt x="45" y="25"/>
                    <a:pt x="50" y="25"/>
                  </a:cubicBezTo>
                  <a:cubicBezTo>
                    <a:pt x="52" y="26"/>
                    <a:pt x="55" y="26"/>
                    <a:pt x="58" y="28"/>
                  </a:cubicBezTo>
                  <a:cubicBezTo>
                    <a:pt x="59" y="19"/>
                    <a:pt x="60" y="10"/>
                    <a:pt x="62" y="2"/>
                  </a:cubicBezTo>
                  <a:cubicBezTo>
                    <a:pt x="53" y="3"/>
                    <a:pt x="45" y="2"/>
                    <a:pt x="36" y="1"/>
                  </a:cubicBezTo>
                  <a:cubicBezTo>
                    <a:pt x="28" y="1"/>
                    <a:pt x="19" y="1"/>
                    <a:pt x="11" y="0"/>
                  </a:cubicBezTo>
                  <a:cubicBezTo>
                    <a:pt x="10" y="23"/>
                    <a:pt x="8" y="47"/>
                    <a:pt x="3" y="70"/>
                  </a:cubicBezTo>
                  <a:cubicBezTo>
                    <a:pt x="4" y="73"/>
                    <a:pt x="5" y="76"/>
                    <a:pt x="5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6" y="92"/>
                    <a:pt x="4" y="104"/>
                    <a:pt x="3" y="116"/>
                  </a:cubicBezTo>
                  <a:cubicBezTo>
                    <a:pt x="2" y="125"/>
                    <a:pt x="2" y="135"/>
                    <a:pt x="0" y="144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6" name="CustomShape 54"/>
            <p:cNvSpPr/>
            <p:nvPr/>
          </p:nvSpPr>
          <p:spPr>
            <a:xfrm>
              <a:off x="1158840" y="4660920"/>
              <a:ext cx="156960" cy="156960"/>
            </a:xfrm>
            <a:custGeom>
              <a:avLst/>
              <a:gdLst/>
              <a:ahLst/>
              <a:cxnLst/>
              <a:rect l="l" t="t" r="r" b="b"/>
              <a:pathLst>
                <a:path w="43" h="43">
                  <a:moveTo>
                    <a:pt x="3" y="2"/>
                  </a:moveTo>
                  <a:cubicBezTo>
                    <a:pt x="3" y="5"/>
                    <a:pt x="3" y="8"/>
                    <a:pt x="2" y="10"/>
                  </a:cubicBezTo>
                  <a:cubicBezTo>
                    <a:pt x="15" y="6"/>
                    <a:pt x="32" y="4"/>
                    <a:pt x="41" y="16"/>
                  </a:cubicBezTo>
                  <a:cubicBezTo>
                    <a:pt x="42" y="17"/>
                    <a:pt x="40" y="20"/>
                    <a:pt x="38" y="19"/>
                  </a:cubicBezTo>
                  <a:cubicBezTo>
                    <a:pt x="33" y="18"/>
                    <a:pt x="28" y="15"/>
                    <a:pt x="22" y="14"/>
                  </a:cubicBezTo>
                  <a:cubicBezTo>
                    <a:pt x="15" y="13"/>
                    <a:pt x="8" y="13"/>
                    <a:pt x="2" y="15"/>
                  </a:cubicBezTo>
                  <a:cubicBezTo>
                    <a:pt x="1" y="23"/>
                    <a:pt x="1" y="31"/>
                    <a:pt x="0" y="38"/>
                  </a:cubicBezTo>
                  <a:cubicBezTo>
                    <a:pt x="13" y="39"/>
                    <a:pt x="26" y="41"/>
                    <a:pt x="39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1" y="32"/>
                    <a:pt x="42" y="20"/>
                    <a:pt x="43" y="9"/>
                  </a:cubicBezTo>
                  <a:cubicBezTo>
                    <a:pt x="34" y="0"/>
                    <a:pt x="16" y="0"/>
                    <a:pt x="3" y="2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7" name="CustomShape 55"/>
            <p:cNvSpPr/>
            <p:nvPr/>
          </p:nvSpPr>
          <p:spPr>
            <a:xfrm>
              <a:off x="671400" y="4817880"/>
              <a:ext cx="627120" cy="785520"/>
            </a:xfrm>
            <a:custGeom>
              <a:avLst/>
              <a:gdLst/>
              <a:ahLst/>
              <a:cxnLst/>
              <a:rect l="l" t="t" r="r" b="b"/>
              <a:pathLst>
                <a:path w="171" h="214">
                  <a:moveTo>
                    <a:pt x="120" y="2"/>
                  </a:moveTo>
                  <a:cubicBezTo>
                    <a:pt x="85" y="0"/>
                    <a:pt x="50" y="2"/>
                    <a:pt x="16" y="8"/>
                  </a:cubicBezTo>
                  <a:cubicBezTo>
                    <a:pt x="10" y="57"/>
                    <a:pt x="1" y="105"/>
                    <a:pt x="1" y="155"/>
                  </a:cubicBezTo>
                  <a:cubicBezTo>
                    <a:pt x="0" y="168"/>
                    <a:pt x="1" y="183"/>
                    <a:pt x="9" y="195"/>
                  </a:cubicBezTo>
                  <a:cubicBezTo>
                    <a:pt x="20" y="209"/>
                    <a:pt x="37" y="211"/>
                    <a:pt x="53" y="212"/>
                  </a:cubicBezTo>
                  <a:cubicBezTo>
                    <a:pt x="78" y="214"/>
                    <a:pt x="103" y="212"/>
                    <a:pt x="128" y="210"/>
                  </a:cubicBezTo>
                  <a:cubicBezTo>
                    <a:pt x="129" y="210"/>
                    <a:pt x="129" y="210"/>
                    <a:pt x="129" y="210"/>
                  </a:cubicBezTo>
                  <a:cubicBezTo>
                    <a:pt x="163" y="207"/>
                    <a:pt x="162" y="125"/>
                    <a:pt x="163" y="100"/>
                  </a:cubicBezTo>
                  <a:cubicBezTo>
                    <a:pt x="166" y="69"/>
                    <a:pt x="167" y="38"/>
                    <a:pt x="171" y="8"/>
                  </a:cubicBezTo>
                  <a:cubicBezTo>
                    <a:pt x="155" y="5"/>
                    <a:pt x="140" y="3"/>
                    <a:pt x="124" y="2"/>
                  </a:cubicBezTo>
                  <a:cubicBezTo>
                    <a:pt x="123" y="3"/>
                    <a:pt x="121" y="3"/>
                    <a:pt x="120" y="2"/>
                  </a:cubicBezTo>
                  <a:close/>
                  <a:moveTo>
                    <a:pt x="39" y="158"/>
                  </a:moveTo>
                  <a:cubicBezTo>
                    <a:pt x="41" y="162"/>
                    <a:pt x="43" y="166"/>
                    <a:pt x="42" y="170"/>
                  </a:cubicBezTo>
                  <a:cubicBezTo>
                    <a:pt x="42" y="177"/>
                    <a:pt x="32" y="178"/>
                    <a:pt x="27" y="174"/>
                  </a:cubicBezTo>
                  <a:cubicBezTo>
                    <a:pt x="25" y="173"/>
                    <a:pt x="26" y="170"/>
                    <a:pt x="28" y="170"/>
                  </a:cubicBezTo>
                  <a:cubicBezTo>
                    <a:pt x="31" y="170"/>
                    <a:pt x="35" y="172"/>
                    <a:pt x="36" y="168"/>
                  </a:cubicBezTo>
                  <a:cubicBezTo>
                    <a:pt x="36" y="166"/>
                    <a:pt x="34" y="162"/>
                    <a:pt x="33" y="160"/>
                  </a:cubicBezTo>
                  <a:cubicBezTo>
                    <a:pt x="32" y="157"/>
                    <a:pt x="30" y="155"/>
                    <a:pt x="31" y="151"/>
                  </a:cubicBezTo>
                  <a:cubicBezTo>
                    <a:pt x="33" y="146"/>
                    <a:pt x="43" y="143"/>
                    <a:pt x="47" y="148"/>
                  </a:cubicBezTo>
                  <a:cubicBezTo>
                    <a:pt x="48" y="149"/>
                    <a:pt x="47" y="151"/>
                    <a:pt x="46" y="150"/>
                  </a:cubicBezTo>
                  <a:cubicBezTo>
                    <a:pt x="43" y="150"/>
                    <a:pt x="40" y="150"/>
                    <a:pt x="38" y="152"/>
                  </a:cubicBezTo>
                  <a:cubicBezTo>
                    <a:pt x="36" y="154"/>
                    <a:pt x="38" y="156"/>
                    <a:pt x="39" y="158"/>
                  </a:cubicBezTo>
                  <a:close/>
                  <a:moveTo>
                    <a:pt x="59" y="155"/>
                  </a:moveTo>
                  <a:cubicBezTo>
                    <a:pt x="53" y="154"/>
                    <a:pt x="46" y="170"/>
                    <a:pt x="55" y="171"/>
                  </a:cubicBezTo>
                  <a:cubicBezTo>
                    <a:pt x="56" y="171"/>
                    <a:pt x="58" y="173"/>
                    <a:pt x="56" y="175"/>
                  </a:cubicBezTo>
                  <a:cubicBezTo>
                    <a:pt x="50" y="180"/>
                    <a:pt x="44" y="171"/>
                    <a:pt x="45" y="165"/>
                  </a:cubicBezTo>
                  <a:cubicBezTo>
                    <a:pt x="46" y="157"/>
                    <a:pt x="52" y="149"/>
                    <a:pt x="60" y="151"/>
                  </a:cubicBezTo>
                  <a:cubicBezTo>
                    <a:pt x="62" y="151"/>
                    <a:pt x="61" y="155"/>
                    <a:pt x="59" y="155"/>
                  </a:cubicBezTo>
                  <a:close/>
                  <a:moveTo>
                    <a:pt x="81" y="176"/>
                  </a:moveTo>
                  <a:cubicBezTo>
                    <a:pt x="81" y="178"/>
                    <a:pt x="77" y="178"/>
                    <a:pt x="77" y="176"/>
                  </a:cubicBezTo>
                  <a:cubicBezTo>
                    <a:pt x="76" y="173"/>
                    <a:pt x="76" y="169"/>
                    <a:pt x="76" y="165"/>
                  </a:cubicBezTo>
                  <a:cubicBezTo>
                    <a:pt x="75" y="166"/>
                    <a:pt x="74" y="166"/>
                    <a:pt x="72" y="166"/>
                  </a:cubicBezTo>
                  <a:cubicBezTo>
                    <a:pt x="71" y="166"/>
                    <a:pt x="70" y="166"/>
                    <a:pt x="69" y="166"/>
                  </a:cubicBezTo>
                  <a:cubicBezTo>
                    <a:pt x="69" y="169"/>
                    <a:pt x="68" y="172"/>
                    <a:pt x="69" y="175"/>
                  </a:cubicBezTo>
                  <a:cubicBezTo>
                    <a:pt x="70" y="177"/>
                    <a:pt x="67" y="179"/>
                    <a:pt x="66" y="177"/>
                  </a:cubicBezTo>
                  <a:cubicBezTo>
                    <a:pt x="62" y="174"/>
                    <a:pt x="64" y="170"/>
                    <a:pt x="64" y="166"/>
                  </a:cubicBezTo>
                  <a:cubicBezTo>
                    <a:pt x="65" y="166"/>
                    <a:pt x="65" y="165"/>
                    <a:pt x="65" y="164"/>
                  </a:cubicBezTo>
                  <a:cubicBezTo>
                    <a:pt x="64" y="163"/>
                    <a:pt x="64" y="162"/>
                    <a:pt x="65" y="161"/>
                  </a:cubicBezTo>
                  <a:cubicBezTo>
                    <a:pt x="66" y="156"/>
                    <a:pt x="67" y="152"/>
                    <a:pt x="68" y="147"/>
                  </a:cubicBezTo>
                  <a:cubicBezTo>
                    <a:pt x="68" y="145"/>
                    <a:pt x="72" y="146"/>
                    <a:pt x="72" y="148"/>
                  </a:cubicBezTo>
                  <a:cubicBezTo>
                    <a:pt x="71" y="152"/>
                    <a:pt x="71" y="156"/>
                    <a:pt x="70" y="160"/>
                  </a:cubicBezTo>
                  <a:cubicBezTo>
                    <a:pt x="71" y="160"/>
                    <a:pt x="72" y="160"/>
                    <a:pt x="72" y="160"/>
                  </a:cubicBezTo>
                  <a:cubicBezTo>
                    <a:pt x="74" y="160"/>
                    <a:pt x="75" y="160"/>
                    <a:pt x="77" y="160"/>
                  </a:cubicBezTo>
                  <a:cubicBezTo>
                    <a:pt x="77" y="157"/>
                    <a:pt x="78" y="154"/>
                    <a:pt x="78" y="151"/>
                  </a:cubicBezTo>
                  <a:cubicBezTo>
                    <a:pt x="78" y="148"/>
                    <a:pt x="82" y="148"/>
                    <a:pt x="82" y="151"/>
                  </a:cubicBezTo>
                  <a:cubicBezTo>
                    <a:pt x="82" y="159"/>
                    <a:pt x="83" y="168"/>
                    <a:pt x="81" y="176"/>
                  </a:cubicBezTo>
                  <a:close/>
                  <a:moveTo>
                    <a:pt x="100" y="172"/>
                  </a:moveTo>
                  <a:cubicBezTo>
                    <a:pt x="96" y="175"/>
                    <a:pt x="91" y="172"/>
                    <a:pt x="89" y="168"/>
                  </a:cubicBezTo>
                  <a:cubicBezTo>
                    <a:pt x="86" y="162"/>
                    <a:pt x="89" y="157"/>
                    <a:pt x="92" y="153"/>
                  </a:cubicBezTo>
                  <a:cubicBezTo>
                    <a:pt x="93" y="151"/>
                    <a:pt x="95" y="151"/>
                    <a:pt x="96" y="153"/>
                  </a:cubicBezTo>
                  <a:cubicBezTo>
                    <a:pt x="96" y="153"/>
                    <a:pt x="96" y="153"/>
                    <a:pt x="97" y="153"/>
                  </a:cubicBezTo>
                  <a:cubicBezTo>
                    <a:pt x="102" y="151"/>
                    <a:pt x="106" y="156"/>
                    <a:pt x="106" y="161"/>
                  </a:cubicBezTo>
                  <a:cubicBezTo>
                    <a:pt x="107" y="165"/>
                    <a:pt x="104" y="170"/>
                    <a:pt x="100" y="172"/>
                  </a:cubicBezTo>
                  <a:close/>
                  <a:moveTo>
                    <a:pt x="117" y="174"/>
                  </a:moveTo>
                  <a:cubicBezTo>
                    <a:pt x="112" y="176"/>
                    <a:pt x="108" y="173"/>
                    <a:pt x="107" y="169"/>
                  </a:cubicBezTo>
                  <a:cubicBezTo>
                    <a:pt x="106" y="163"/>
                    <a:pt x="109" y="157"/>
                    <a:pt x="112" y="152"/>
                  </a:cubicBezTo>
                  <a:cubicBezTo>
                    <a:pt x="112" y="151"/>
                    <a:pt x="114" y="151"/>
                    <a:pt x="114" y="152"/>
                  </a:cubicBezTo>
                  <a:cubicBezTo>
                    <a:pt x="115" y="151"/>
                    <a:pt x="115" y="151"/>
                    <a:pt x="116" y="151"/>
                  </a:cubicBezTo>
                  <a:cubicBezTo>
                    <a:pt x="128" y="152"/>
                    <a:pt x="127" y="171"/>
                    <a:pt x="117" y="174"/>
                  </a:cubicBezTo>
                  <a:close/>
                  <a:moveTo>
                    <a:pt x="148" y="162"/>
                  </a:moveTo>
                  <a:cubicBezTo>
                    <a:pt x="147" y="168"/>
                    <a:pt x="139" y="173"/>
                    <a:pt x="134" y="170"/>
                  </a:cubicBezTo>
                  <a:cubicBezTo>
                    <a:pt x="131" y="168"/>
                    <a:pt x="130" y="165"/>
                    <a:pt x="130" y="162"/>
                  </a:cubicBezTo>
                  <a:cubicBezTo>
                    <a:pt x="130" y="157"/>
                    <a:pt x="131" y="153"/>
                    <a:pt x="131" y="148"/>
                  </a:cubicBezTo>
                  <a:cubicBezTo>
                    <a:pt x="132" y="146"/>
                    <a:pt x="136" y="146"/>
                    <a:pt x="136" y="148"/>
                  </a:cubicBezTo>
                  <a:cubicBezTo>
                    <a:pt x="136" y="151"/>
                    <a:pt x="135" y="154"/>
                    <a:pt x="135" y="156"/>
                  </a:cubicBezTo>
                  <a:cubicBezTo>
                    <a:pt x="135" y="158"/>
                    <a:pt x="135" y="160"/>
                    <a:pt x="135" y="162"/>
                  </a:cubicBezTo>
                  <a:cubicBezTo>
                    <a:pt x="137" y="167"/>
                    <a:pt x="142" y="161"/>
                    <a:pt x="144" y="160"/>
                  </a:cubicBezTo>
                  <a:cubicBezTo>
                    <a:pt x="145" y="159"/>
                    <a:pt x="148" y="160"/>
                    <a:pt x="148" y="162"/>
                  </a:cubicBezTo>
                  <a:close/>
                  <a:moveTo>
                    <a:pt x="138" y="47"/>
                  </a:moveTo>
                  <a:cubicBezTo>
                    <a:pt x="139" y="54"/>
                    <a:pt x="139" y="62"/>
                    <a:pt x="136" y="68"/>
                  </a:cubicBezTo>
                  <a:cubicBezTo>
                    <a:pt x="147" y="79"/>
                    <a:pt x="148" y="96"/>
                    <a:pt x="140" y="110"/>
                  </a:cubicBezTo>
                  <a:cubicBezTo>
                    <a:pt x="129" y="131"/>
                    <a:pt x="104" y="135"/>
                    <a:pt x="82" y="134"/>
                  </a:cubicBezTo>
                  <a:cubicBezTo>
                    <a:pt x="63" y="133"/>
                    <a:pt x="36" y="127"/>
                    <a:pt x="28" y="106"/>
                  </a:cubicBezTo>
                  <a:cubicBezTo>
                    <a:pt x="22" y="89"/>
                    <a:pt x="34" y="69"/>
                    <a:pt x="48" y="59"/>
                  </a:cubicBezTo>
                  <a:cubicBezTo>
                    <a:pt x="48" y="59"/>
                    <a:pt x="48" y="59"/>
                    <a:pt x="48" y="58"/>
                  </a:cubicBezTo>
                  <a:cubicBezTo>
                    <a:pt x="47" y="45"/>
                    <a:pt x="56" y="27"/>
                    <a:pt x="71" y="27"/>
                  </a:cubicBezTo>
                  <a:cubicBezTo>
                    <a:pt x="86" y="26"/>
                    <a:pt x="86" y="45"/>
                    <a:pt x="85" y="57"/>
                  </a:cubicBezTo>
                  <a:cubicBezTo>
                    <a:pt x="91" y="55"/>
                    <a:pt x="98" y="54"/>
                    <a:pt x="104" y="56"/>
                  </a:cubicBezTo>
                  <a:cubicBezTo>
                    <a:pt x="105" y="44"/>
                    <a:pt x="115" y="25"/>
                    <a:pt x="129" y="29"/>
                  </a:cubicBezTo>
                  <a:cubicBezTo>
                    <a:pt x="136" y="32"/>
                    <a:pt x="138" y="41"/>
                    <a:pt x="138" y="47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8" name="CustomShape 56"/>
            <p:cNvSpPr/>
            <p:nvPr/>
          </p:nvSpPr>
          <p:spPr>
            <a:xfrm>
              <a:off x="671400" y="5243400"/>
              <a:ext cx="549000" cy="360360"/>
            </a:xfrm>
            <a:custGeom>
              <a:avLst/>
              <a:gdLst/>
              <a:ahLst/>
              <a:cxnLst/>
              <a:rect l="l" t="t" r="r" b="b"/>
              <a:pathLst>
                <a:path w="150" h="98">
                  <a:moveTo>
                    <a:pt x="55" y="65"/>
                  </a:moveTo>
                  <a:cubicBezTo>
                    <a:pt x="51" y="62"/>
                    <a:pt x="46" y="60"/>
                    <a:pt x="42" y="56"/>
                  </a:cubicBezTo>
                  <a:cubicBezTo>
                    <a:pt x="39" y="62"/>
                    <a:pt x="31" y="62"/>
                    <a:pt x="27" y="58"/>
                  </a:cubicBezTo>
                  <a:cubicBezTo>
                    <a:pt x="25" y="57"/>
                    <a:pt x="26" y="54"/>
                    <a:pt x="28" y="54"/>
                  </a:cubicBezTo>
                  <a:cubicBezTo>
                    <a:pt x="31" y="54"/>
                    <a:pt x="35" y="55"/>
                    <a:pt x="36" y="52"/>
                  </a:cubicBezTo>
                  <a:cubicBezTo>
                    <a:pt x="20" y="39"/>
                    <a:pt x="8" y="23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13"/>
                    <a:pt x="1" y="26"/>
                    <a:pt x="1" y="39"/>
                  </a:cubicBezTo>
                  <a:cubicBezTo>
                    <a:pt x="0" y="52"/>
                    <a:pt x="1" y="67"/>
                    <a:pt x="9" y="79"/>
                  </a:cubicBezTo>
                  <a:cubicBezTo>
                    <a:pt x="20" y="93"/>
                    <a:pt x="37" y="95"/>
                    <a:pt x="53" y="96"/>
                  </a:cubicBezTo>
                  <a:cubicBezTo>
                    <a:pt x="78" y="98"/>
                    <a:pt x="103" y="96"/>
                    <a:pt x="128" y="94"/>
                  </a:cubicBezTo>
                  <a:cubicBezTo>
                    <a:pt x="129" y="94"/>
                    <a:pt x="129" y="94"/>
                    <a:pt x="129" y="94"/>
                  </a:cubicBezTo>
                  <a:cubicBezTo>
                    <a:pt x="139" y="93"/>
                    <a:pt x="145" y="86"/>
                    <a:pt x="150" y="77"/>
                  </a:cubicBezTo>
                  <a:cubicBezTo>
                    <a:pt x="118" y="83"/>
                    <a:pt x="86" y="81"/>
                    <a:pt x="55" y="65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9" name="CustomShape 57"/>
            <p:cNvSpPr/>
            <p:nvPr/>
          </p:nvSpPr>
          <p:spPr>
            <a:xfrm>
              <a:off x="1173240" y="4411800"/>
              <a:ext cx="172800" cy="249120"/>
            </a:xfrm>
            <a:custGeom>
              <a:avLst/>
              <a:gdLst/>
              <a:ahLst/>
              <a:cxnLst/>
              <a:rect l="l" t="t" r="r" b="b"/>
              <a:pathLst>
                <a:path w="47" h="68">
                  <a:moveTo>
                    <a:pt x="42" y="20"/>
                  </a:moveTo>
                  <a:cubicBezTo>
                    <a:pt x="24" y="0"/>
                    <a:pt x="12" y="0"/>
                    <a:pt x="7" y="21"/>
                  </a:cubicBezTo>
                  <a:cubicBezTo>
                    <a:pt x="6" y="24"/>
                    <a:pt x="5" y="27"/>
                    <a:pt x="5" y="30"/>
                  </a:cubicBezTo>
                  <a:cubicBezTo>
                    <a:pt x="3" y="41"/>
                    <a:pt x="1" y="52"/>
                    <a:pt x="0" y="63"/>
                  </a:cubicBezTo>
                  <a:cubicBezTo>
                    <a:pt x="0" y="64"/>
                    <a:pt x="0" y="65"/>
                    <a:pt x="0" y="66"/>
                  </a:cubicBezTo>
                  <a:cubicBezTo>
                    <a:pt x="10" y="61"/>
                    <a:pt x="31" y="61"/>
                    <a:pt x="40" y="68"/>
                  </a:cubicBezTo>
                  <a:cubicBezTo>
                    <a:pt x="42" y="55"/>
                    <a:pt x="47" y="32"/>
                    <a:pt x="42" y="2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0" name="CustomShape 58"/>
            <p:cNvSpPr/>
            <p:nvPr/>
          </p:nvSpPr>
          <p:spPr>
            <a:xfrm>
              <a:off x="1320840" y="4594320"/>
              <a:ext cx="61920" cy="296640"/>
            </a:xfrm>
            <a:custGeom>
              <a:avLst/>
              <a:gdLst/>
              <a:ahLst/>
              <a:cxnLst/>
              <a:rect l="l" t="t" r="r" b="b"/>
              <a:pathLst>
                <a:path w="17" h="81">
                  <a:moveTo>
                    <a:pt x="7" y="0"/>
                  </a:moveTo>
                  <a:cubicBezTo>
                    <a:pt x="7" y="8"/>
                    <a:pt x="6" y="17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4" y="40"/>
                    <a:pt x="2" y="51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2"/>
                    <a:pt x="0" y="75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8" y="81"/>
                    <a:pt x="6" y="71"/>
                    <a:pt x="7" y="66"/>
                  </a:cubicBezTo>
                  <a:cubicBezTo>
                    <a:pt x="8" y="58"/>
                    <a:pt x="9" y="50"/>
                    <a:pt x="10" y="42"/>
                  </a:cubicBezTo>
                  <a:cubicBezTo>
                    <a:pt x="11" y="35"/>
                    <a:pt x="17" y="4"/>
                    <a:pt x="7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1" name="CustomShape 59"/>
            <p:cNvSpPr/>
            <p:nvPr/>
          </p:nvSpPr>
          <p:spPr>
            <a:xfrm>
              <a:off x="1203480" y="4910040"/>
              <a:ext cx="53640" cy="285480"/>
            </a:xfrm>
            <a:custGeom>
              <a:avLst/>
              <a:gdLst/>
              <a:ahLst/>
              <a:cxnLst/>
              <a:rect l="l" t="t" r="r" b="b"/>
              <a:pathLst>
                <a:path w="15" h="78">
                  <a:moveTo>
                    <a:pt x="7" y="1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6" y="26"/>
                    <a:pt x="0" y="50"/>
                    <a:pt x="3" y="74"/>
                  </a:cubicBezTo>
                  <a:cubicBezTo>
                    <a:pt x="3" y="77"/>
                    <a:pt x="8" y="78"/>
                    <a:pt x="9" y="75"/>
                  </a:cubicBezTo>
                  <a:cubicBezTo>
                    <a:pt x="15" y="50"/>
                    <a:pt x="12" y="26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2" name="CustomShape 60"/>
            <p:cNvSpPr/>
            <p:nvPr/>
          </p:nvSpPr>
          <p:spPr>
            <a:xfrm>
              <a:off x="1187640" y="5240520"/>
              <a:ext cx="55440" cy="50760"/>
            </a:xfrm>
            <a:custGeom>
              <a:avLst/>
              <a:gdLst/>
              <a:ahLst/>
              <a:cxnLst/>
              <a:rect l="l" t="t" r="r" b="b"/>
              <a:pathLst>
                <a:path w="15" h="14">
                  <a:moveTo>
                    <a:pt x="12" y="0"/>
                  </a:moveTo>
                  <a:cubicBezTo>
                    <a:pt x="10" y="0"/>
                    <a:pt x="9" y="0"/>
                    <a:pt x="7" y="0"/>
                  </a:cubicBezTo>
                  <a:cubicBezTo>
                    <a:pt x="5" y="1"/>
                    <a:pt x="3" y="3"/>
                    <a:pt x="2" y="5"/>
                  </a:cubicBezTo>
                  <a:cubicBezTo>
                    <a:pt x="0" y="9"/>
                    <a:pt x="5" y="14"/>
                    <a:pt x="9" y="11"/>
                  </a:cubicBezTo>
                  <a:cubicBezTo>
                    <a:pt x="11" y="10"/>
                    <a:pt x="12" y="9"/>
                    <a:pt x="13" y="8"/>
                  </a:cubicBezTo>
                  <a:cubicBezTo>
                    <a:pt x="14" y="6"/>
                    <a:pt x="14" y="5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3" name="CustomShape 61"/>
            <p:cNvSpPr/>
            <p:nvPr/>
          </p:nvSpPr>
          <p:spPr>
            <a:xfrm>
              <a:off x="971640" y="4319640"/>
              <a:ext cx="66600" cy="293400"/>
            </a:xfrm>
            <a:custGeom>
              <a:avLst/>
              <a:gdLst/>
              <a:ahLst/>
              <a:cxnLst/>
              <a:rect l="l" t="t" r="r" b="b"/>
              <a:pathLst>
                <a:path w="18" h="80">
                  <a:moveTo>
                    <a:pt x="7" y="7"/>
                  </a:moveTo>
                  <a:cubicBezTo>
                    <a:pt x="6" y="31"/>
                    <a:pt x="0" y="53"/>
                    <a:pt x="2" y="77"/>
                  </a:cubicBezTo>
                  <a:cubicBezTo>
                    <a:pt x="3" y="79"/>
                    <a:pt x="6" y="80"/>
                    <a:pt x="7" y="77"/>
                  </a:cubicBezTo>
                  <a:cubicBezTo>
                    <a:pt x="13" y="56"/>
                    <a:pt x="17" y="30"/>
                    <a:pt x="18" y="7"/>
                  </a:cubicBezTo>
                  <a:cubicBezTo>
                    <a:pt x="18" y="0"/>
                    <a:pt x="7" y="1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4" name="CustomShape 62"/>
            <p:cNvSpPr/>
            <p:nvPr/>
          </p:nvSpPr>
          <p:spPr>
            <a:xfrm>
              <a:off x="954000" y="4621320"/>
              <a:ext cx="72720" cy="83880"/>
            </a:xfrm>
            <a:custGeom>
              <a:avLst/>
              <a:gdLst/>
              <a:ahLst/>
              <a:cxnLst/>
              <a:rect l="l" t="t" r="r" b="b"/>
              <a:pathLst>
                <a:path w="20" h="23">
                  <a:moveTo>
                    <a:pt x="15" y="1"/>
                  </a:moveTo>
                  <a:cubicBezTo>
                    <a:pt x="11" y="0"/>
                    <a:pt x="8" y="2"/>
                    <a:pt x="7" y="6"/>
                  </a:cubicBezTo>
                  <a:cubicBezTo>
                    <a:pt x="8" y="5"/>
                    <a:pt x="7" y="6"/>
                    <a:pt x="7" y="6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8"/>
                    <a:pt x="4" y="10"/>
                    <a:pt x="3" y="11"/>
                  </a:cubicBezTo>
                  <a:cubicBezTo>
                    <a:pt x="0" y="17"/>
                    <a:pt x="6" y="23"/>
                    <a:pt x="12" y="20"/>
                  </a:cubicBezTo>
                  <a:cubicBezTo>
                    <a:pt x="16" y="18"/>
                    <a:pt x="19" y="13"/>
                    <a:pt x="19" y="9"/>
                  </a:cubicBezTo>
                  <a:cubicBezTo>
                    <a:pt x="20" y="6"/>
                    <a:pt x="19" y="2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5" name="CustomShape 63"/>
            <p:cNvSpPr/>
            <p:nvPr/>
          </p:nvSpPr>
          <p:spPr>
            <a:xfrm>
              <a:off x="1184400" y="4476600"/>
              <a:ext cx="66600" cy="264960"/>
            </a:xfrm>
            <a:custGeom>
              <a:avLst/>
              <a:gdLst/>
              <a:ahLst/>
              <a:cxnLst/>
              <a:rect l="l" t="t" r="r" b="b"/>
              <a:pathLst>
                <a:path w="18" h="72">
                  <a:moveTo>
                    <a:pt x="10" y="4"/>
                  </a:moveTo>
                  <a:cubicBezTo>
                    <a:pt x="7" y="25"/>
                    <a:pt x="0" y="49"/>
                    <a:pt x="4" y="70"/>
                  </a:cubicBezTo>
                  <a:cubicBezTo>
                    <a:pt x="4" y="72"/>
                    <a:pt x="7" y="72"/>
                    <a:pt x="7" y="70"/>
                  </a:cubicBezTo>
                  <a:cubicBezTo>
                    <a:pt x="13" y="50"/>
                    <a:pt x="14" y="27"/>
                    <a:pt x="17" y="6"/>
                  </a:cubicBezTo>
                  <a:cubicBezTo>
                    <a:pt x="18" y="2"/>
                    <a:pt x="11" y="0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6" name="CustomShape 64"/>
            <p:cNvSpPr/>
            <p:nvPr/>
          </p:nvSpPr>
          <p:spPr>
            <a:xfrm>
              <a:off x="1192320" y="4767120"/>
              <a:ext cx="21960" cy="17280"/>
            </a:xfrm>
            <a:custGeom>
              <a:avLst/>
              <a:gdLst/>
              <a:ahLst/>
              <a:cxnLst/>
              <a:rect l="l" t="t" r="r" b="b"/>
              <a:pathLst>
                <a:path w="6" h="5">
                  <a:moveTo>
                    <a:pt x="6" y="3"/>
                  </a:moveTo>
                  <a:cubicBezTo>
                    <a:pt x="6" y="0"/>
                    <a:pt x="0" y="1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7" name="CustomShape 65"/>
            <p:cNvSpPr/>
            <p:nvPr/>
          </p:nvSpPr>
          <p:spPr>
            <a:xfrm>
              <a:off x="752400" y="4910040"/>
              <a:ext cx="461880" cy="403200"/>
            </a:xfrm>
            <a:custGeom>
              <a:avLst/>
              <a:gdLst/>
              <a:ahLst/>
              <a:cxnLst/>
              <a:rect l="l" t="t" r="r" b="b"/>
              <a:pathLst>
                <a:path w="126" h="110">
                  <a:moveTo>
                    <a:pt x="114" y="43"/>
                  </a:moveTo>
                  <a:cubicBezTo>
                    <a:pt x="117" y="37"/>
                    <a:pt x="117" y="29"/>
                    <a:pt x="116" y="22"/>
                  </a:cubicBezTo>
                  <a:cubicBezTo>
                    <a:pt x="116" y="16"/>
                    <a:pt x="114" y="7"/>
                    <a:pt x="107" y="4"/>
                  </a:cubicBezTo>
                  <a:cubicBezTo>
                    <a:pt x="93" y="0"/>
                    <a:pt x="83" y="19"/>
                    <a:pt x="82" y="31"/>
                  </a:cubicBezTo>
                  <a:cubicBezTo>
                    <a:pt x="76" y="29"/>
                    <a:pt x="69" y="30"/>
                    <a:pt x="63" y="32"/>
                  </a:cubicBezTo>
                  <a:cubicBezTo>
                    <a:pt x="64" y="20"/>
                    <a:pt x="64" y="1"/>
                    <a:pt x="49" y="2"/>
                  </a:cubicBezTo>
                  <a:cubicBezTo>
                    <a:pt x="34" y="2"/>
                    <a:pt x="25" y="20"/>
                    <a:pt x="26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2" y="44"/>
                    <a:pt x="0" y="64"/>
                    <a:pt x="6" y="81"/>
                  </a:cubicBezTo>
                  <a:cubicBezTo>
                    <a:pt x="14" y="102"/>
                    <a:pt x="41" y="108"/>
                    <a:pt x="60" y="109"/>
                  </a:cubicBezTo>
                  <a:cubicBezTo>
                    <a:pt x="82" y="110"/>
                    <a:pt x="107" y="106"/>
                    <a:pt x="118" y="85"/>
                  </a:cubicBezTo>
                  <a:cubicBezTo>
                    <a:pt x="126" y="71"/>
                    <a:pt x="125" y="54"/>
                    <a:pt x="114" y="43"/>
                  </a:cubicBezTo>
                  <a:moveTo>
                    <a:pt x="105" y="89"/>
                  </a:moveTo>
                  <a:cubicBezTo>
                    <a:pt x="94" y="100"/>
                    <a:pt x="76" y="102"/>
                    <a:pt x="60" y="101"/>
                  </a:cubicBezTo>
                  <a:cubicBezTo>
                    <a:pt x="48" y="100"/>
                    <a:pt x="27" y="98"/>
                    <a:pt x="19" y="87"/>
                  </a:cubicBezTo>
                  <a:cubicBezTo>
                    <a:pt x="15" y="81"/>
                    <a:pt x="13" y="68"/>
                    <a:pt x="14" y="60"/>
                  </a:cubicBezTo>
                  <a:cubicBezTo>
                    <a:pt x="17" y="51"/>
                    <a:pt x="25" y="43"/>
                    <a:pt x="30" y="36"/>
                  </a:cubicBezTo>
                  <a:cubicBezTo>
                    <a:pt x="31" y="35"/>
                    <a:pt x="31" y="33"/>
                    <a:pt x="30" y="32"/>
                  </a:cubicBezTo>
                  <a:cubicBezTo>
                    <a:pt x="34" y="24"/>
                    <a:pt x="35" y="12"/>
                    <a:pt x="45" y="9"/>
                  </a:cubicBezTo>
                  <a:cubicBezTo>
                    <a:pt x="48" y="8"/>
                    <a:pt x="52" y="8"/>
                    <a:pt x="54" y="10"/>
                  </a:cubicBezTo>
                  <a:cubicBezTo>
                    <a:pt x="56" y="12"/>
                    <a:pt x="56" y="15"/>
                    <a:pt x="57" y="17"/>
                  </a:cubicBezTo>
                  <a:cubicBezTo>
                    <a:pt x="58" y="23"/>
                    <a:pt x="59" y="29"/>
                    <a:pt x="59" y="35"/>
                  </a:cubicBezTo>
                  <a:cubicBezTo>
                    <a:pt x="58" y="36"/>
                    <a:pt x="58" y="37"/>
                    <a:pt x="60" y="37"/>
                  </a:cubicBezTo>
                  <a:cubicBezTo>
                    <a:pt x="64" y="37"/>
                    <a:pt x="68" y="36"/>
                    <a:pt x="72" y="37"/>
                  </a:cubicBezTo>
                  <a:cubicBezTo>
                    <a:pt x="76" y="37"/>
                    <a:pt x="79" y="37"/>
                    <a:pt x="83" y="37"/>
                  </a:cubicBezTo>
                  <a:cubicBezTo>
                    <a:pt x="84" y="38"/>
                    <a:pt x="86" y="38"/>
                    <a:pt x="87" y="36"/>
                  </a:cubicBezTo>
                  <a:cubicBezTo>
                    <a:pt x="89" y="32"/>
                    <a:pt x="90" y="27"/>
                    <a:pt x="92" y="23"/>
                  </a:cubicBezTo>
                  <a:cubicBezTo>
                    <a:pt x="93" y="19"/>
                    <a:pt x="99" y="10"/>
                    <a:pt x="105" y="12"/>
                  </a:cubicBezTo>
                  <a:cubicBezTo>
                    <a:pt x="109" y="14"/>
                    <a:pt x="109" y="24"/>
                    <a:pt x="109" y="28"/>
                  </a:cubicBezTo>
                  <a:cubicBezTo>
                    <a:pt x="109" y="32"/>
                    <a:pt x="108" y="35"/>
                    <a:pt x="107" y="39"/>
                  </a:cubicBezTo>
                  <a:cubicBezTo>
                    <a:pt x="105" y="38"/>
                    <a:pt x="103" y="41"/>
                    <a:pt x="105" y="44"/>
                  </a:cubicBezTo>
                  <a:cubicBezTo>
                    <a:pt x="117" y="58"/>
                    <a:pt x="119" y="75"/>
                    <a:pt x="105" y="8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8" name="CustomShape 66"/>
            <p:cNvSpPr/>
            <p:nvPr/>
          </p:nvSpPr>
          <p:spPr>
            <a:xfrm>
              <a:off x="887400" y="4991040"/>
              <a:ext cx="47520" cy="95040"/>
            </a:xfrm>
            <a:custGeom>
              <a:avLst/>
              <a:gdLst/>
              <a:ahLst/>
              <a:cxnLst/>
              <a:rect l="l" t="t" r="r" b="b"/>
              <a:pathLst>
                <a:path w="13" h="26">
                  <a:moveTo>
                    <a:pt x="13" y="10"/>
                  </a:moveTo>
                  <a:cubicBezTo>
                    <a:pt x="13" y="7"/>
                    <a:pt x="12" y="3"/>
                    <a:pt x="10" y="1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4" y="0"/>
                    <a:pt x="3" y="2"/>
                  </a:cubicBezTo>
                  <a:cubicBezTo>
                    <a:pt x="1" y="5"/>
                    <a:pt x="0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6"/>
                    <a:pt x="0" y="20"/>
                    <a:pt x="1" y="22"/>
                  </a:cubicBezTo>
                  <a:cubicBezTo>
                    <a:pt x="1" y="23"/>
                    <a:pt x="2" y="23"/>
                    <a:pt x="2" y="23"/>
                  </a:cubicBezTo>
                  <a:cubicBezTo>
                    <a:pt x="3" y="26"/>
                    <a:pt x="7" y="26"/>
                    <a:pt x="9" y="23"/>
                  </a:cubicBezTo>
                  <a:cubicBezTo>
                    <a:pt x="10" y="21"/>
                    <a:pt x="11" y="19"/>
                    <a:pt x="12" y="16"/>
                  </a:cubicBezTo>
                  <a:cubicBezTo>
                    <a:pt x="12" y="14"/>
                    <a:pt x="13" y="11"/>
                    <a:pt x="13" y="1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9" name="CustomShape 67"/>
            <p:cNvSpPr/>
            <p:nvPr/>
          </p:nvSpPr>
          <p:spPr>
            <a:xfrm>
              <a:off x="1077840" y="4979880"/>
              <a:ext cx="55440" cy="98280"/>
            </a:xfrm>
            <a:custGeom>
              <a:avLst/>
              <a:gdLst/>
              <a:ahLst/>
              <a:cxnLst/>
              <a:rect l="l" t="t" r="r" b="b"/>
              <a:pathLst>
                <a:path w="15" h="27">
                  <a:moveTo>
                    <a:pt x="14" y="4"/>
                  </a:moveTo>
                  <a:cubicBezTo>
                    <a:pt x="13" y="1"/>
                    <a:pt x="9" y="0"/>
                    <a:pt x="7" y="2"/>
                  </a:cubicBezTo>
                  <a:cubicBezTo>
                    <a:pt x="3" y="8"/>
                    <a:pt x="0" y="16"/>
                    <a:pt x="3" y="23"/>
                  </a:cubicBezTo>
                  <a:cubicBezTo>
                    <a:pt x="4" y="26"/>
                    <a:pt x="8" y="27"/>
                    <a:pt x="9" y="24"/>
                  </a:cubicBezTo>
                  <a:cubicBezTo>
                    <a:pt x="10" y="23"/>
                    <a:pt x="10" y="22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15"/>
                    <a:pt x="15" y="10"/>
                    <a:pt x="14" y="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0" name="CustomShape 68"/>
            <p:cNvSpPr/>
            <p:nvPr/>
          </p:nvSpPr>
          <p:spPr>
            <a:xfrm>
              <a:off x="909720" y="5145120"/>
              <a:ext cx="161640" cy="91800"/>
            </a:xfrm>
            <a:custGeom>
              <a:avLst/>
              <a:gdLst/>
              <a:ahLst/>
              <a:cxnLst/>
              <a:rect l="l" t="t" r="r" b="b"/>
              <a:pathLst>
                <a:path w="44" h="25">
                  <a:moveTo>
                    <a:pt x="40" y="2"/>
                  </a:moveTo>
                  <a:cubicBezTo>
                    <a:pt x="36" y="9"/>
                    <a:pt x="29" y="14"/>
                    <a:pt x="20" y="14"/>
                  </a:cubicBezTo>
                  <a:cubicBezTo>
                    <a:pt x="11" y="14"/>
                    <a:pt x="6" y="8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44" y="24"/>
                    <a:pt x="44" y="3"/>
                  </a:cubicBezTo>
                  <a:cubicBezTo>
                    <a:pt x="44" y="1"/>
                    <a:pt x="41" y="0"/>
                    <a:pt x="40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" name="CustomShape 69"/>
            <p:cNvSpPr/>
            <p:nvPr/>
          </p:nvSpPr>
          <p:spPr>
            <a:xfrm>
              <a:off x="762120" y="5343480"/>
              <a:ext cx="85680" cy="126720"/>
            </a:xfrm>
            <a:custGeom>
              <a:avLst/>
              <a:gdLst/>
              <a:ahLst/>
              <a:cxnLst/>
              <a:rect l="l" t="t" r="r" b="b"/>
              <a:pathLst>
                <a:path w="23" h="35">
                  <a:moveTo>
                    <a:pt x="22" y="5"/>
                  </a:moveTo>
                  <a:cubicBezTo>
                    <a:pt x="18" y="0"/>
                    <a:pt x="8" y="3"/>
                    <a:pt x="6" y="8"/>
                  </a:cubicBezTo>
                  <a:cubicBezTo>
                    <a:pt x="5" y="12"/>
                    <a:pt x="7" y="14"/>
                    <a:pt x="8" y="17"/>
                  </a:cubicBezTo>
                  <a:cubicBezTo>
                    <a:pt x="9" y="19"/>
                    <a:pt x="11" y="23"/>
                    <a:pt x="11" y="25"/>
                  </a:cubicBezTo>
                  <a:cubicBezTo>
                    <a:pt x="10" y="29"/>
                    <a:pt x="6" y="27"/>
                    <a:pt x="3" y="27"/>
                  </a:cubicBezTo>
                  <a:cubicBezTo>
                    <a:pt x="1" y="27"/>
                    <a:pt x="0" y="30"/>
                    <a:pt x="2" y="31"/>
                  </a:cubicBezTo>
                  <a:cubicBezTo>
                    <a:pt x="7" y="35"/>
                    <a:pt x="17" y="34"/>
                    <a:pt x="17" y="27"/>
                  </a:cubicBezTo>
                  <a:cubicBezTo>
                    <a:pt x="18" y="23"/>
                    <a:pt x="16" y="19"/>
                    <a:pt x="14" y="15"/>
                  </a:cubicBezTo>
                  <a:cubicBezTo>
                    <a:pt x="13" y="13"/>
                    <a:pt x="11" y="11"/>
                    <a:pt x="13" y="9"/>
                  </a:cubicBezTo>
                  <a:cubicBezTo>
                    <a:pt x="15" y="7"/>
                    <a:pt x="18" y="7"/>
                    <a:pt x="21" y="7"/>
                  </a:cubicBezTo>
                  <a:cubicBezTo>
                    <a:pt x="22" y="8"/>
                    <a:pt x="23" y="6"/>
                    <a:pt x="22" y="5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2" name="CustomShape 70"/>
            <p:cNvSpPr/>
            <p:nvPr/>
          </p:nvSpPr>
          <p:spPr>
            <a:xfrm>
              <a:off x="831960" y="5365800"/>
              <a:ext cx="66600" cy="112680"/>
            </a:xfrm>
            <a:custGeom>
              <a:avLst/>
              <a:gdLst/>
              <a:ahLst/>
              <a:cxnLst/>
              <a:rect l="l" t="t" r="r" b="b"/>
              <a:pathLst>
                <a:path w="18" h="31">
                  <a:moveTo>
                    <a:pt x="16" y="2"/>
                  </a:moveTo>
                  <a:cubicBezTo>
                    <a:pt x="8" y="0"/>
                    <a:pt x="2" y="8"/>
                    <a:pt x="1" y="16"/>
                  </a:cubicBezTo>
                  <a:cubicBezTo>
                    <a:pt x="0" y="22"/>
                    <a:pt x="6" y="31"/>
                    <a:pt x="12" y="26"/>
                  </a:cubicBezTo>
                  <a:cubicBezTo>
                    <a:pt x="14" y="24"/>
                    <a:pt x="12" y="22"/>
                    <a:pt x="11" y="22"/>
                  </a:cubicBezTo>
                  <a:cubicBezTo>
                    <a:pt x="2" y="21"/>
                    <a:pt x="9" y="5"/>
                    <a:pt x="15" y="6"/>
                  </a:cubicBezTo>
                  <a:cubicBezTo>
                    <a:pt x="17" y="6"/>
                    <a:pt x="18" y="2"/>
                    <a:pt x="16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3" name="CustomShape 71"/>
            <p:cNvSpPr/>
            <p:nvPr/>
          </p:nvSpPr>
          <p:spPr>
            <a:xfrm>
              <a:off x="898560" y="5349960"/>
              <a:ext cx="75960" cy="125280"/>
            </a:xfrm>
            <a:custGeom>
              <a:avLst/>
              <a:gdLst/>
              <a:ahLst/>
              <a:cxnLst/>
              <a:rect l="l" t="t" r="r" b="b"/>
              <a:pathLst>
                <a:path w="21" h="34">
                  <a:moveTo>
                    <a:pt x="20" y="6"/>
                  </a:moveTo>
                  <a:cubicBezTo>
                    <a:pt x="20" y="3"/>
                    <a:pt x="16" y="3"/>
                    <a:pt x="16" y="6"/>
                  </a:cubicBezTo>
                  <a:cubicBezTo>
                    <a:pt x="16" y="9"/>
                    <a:pt x="15" y="12"/>
                    <a:pt x="15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9" y="11"/>
                    <a:pt x="9" y="7"/>
                    <a:pt x="10" y="3"/>
                  </a:cubicBezTo>
                  <a:cubicBezTo>
                    <a:pt x="10" y="1"/>
                    <a:pt x="6" y="0"/>
                    <a:pt x="6" y="2"/>
                  </a:cubicBezTo>
                  <a:cubicBezTo>
                    <a:pt x="5" y="7"/>
                    <a:pt x="4" y="11"/>
                    <a:pt x="3" y="16"/>
                  </a:cubicBezTo>
                  <a:cubicBezTo>
                    <a:pt x="2" y="17"/>
                    <a:pt x="2" y="18"/>
                    <a:pt x="3" y="19"/>
                  </a:cubicBezTo>
                  <a:cubicBezTo>
                    <a:pt x="3" y="20"/>
                    <a:pt x="3" y="21"/>
                    <a:pt x="2" y="21"/>
                  </a:cubicBezTo>
                  <a:cubicBezTo>
                    <a:pt x="2" y="25"/>
                    <a:pt x="0" y="29"/>
                    <a:pt x="4" y="32"/>
                  </a:cubicBezTo>
                  <a:cubicBezTo>
                    <a:pt x="5" y="34"/>
                    <a:pt x="8" y="32"/>
                    <a:pt x="7" y="30"/>
                  </a:cubicBezTo>
                  <a:cubicBezTo>
                    <a:pt x="6" y="27"/>
                    <a:pt x="7" y="24"/>
                    <a:pt x="7" y="21"/>
                  </a:cubicBezTo>
                  <a:cubicBezTo>
                    <a:pt x="8" y="21"/>
                    <a:pt x="9" y="21"/>
                    <a:pt x="10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4"/>
                    <a:pt x="14" y="28"/>
                    <a:pt x="15" y="31"/>
                  </a:cubicBezTo>
                  <a:cubicBezTo>
                    <a:pt x="15" y="33"/>
                    <a:pt x="19" y="33"/>
                    <a:pt x="19" y="31"/>
                  </a:cubicBezTo>
                  <a:cubicBezTo>
                    <a:pt x="21" y="23"/>
                    <a:pt x="20" y="14"/>
                    <a:pt x="20" y="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4" name="CustomShape 72"/>
            <p:cNvSpPr/>
            <p:nvPr/>
          </p:nvSpPr>
          <p:spPr>
            <a:xfrm>
              <a:off x="985680" y="5372280"/>
              <a:ext cx="77760" cy="88560"/>
            </a:xfrm>
            <a:custGeom>
              <a:avLst/>
              <a:gdLst/>
              <a:ahLst/>
              <a:cxnLst/>
              <a:rect l="l" t="t" r="r" b="b"/>
              <a:pathLst>
                <a:path w="21" h="24">
                  <a:moveTo>
                    <a:pt x="20" y="10"/>
                  </a:moveTo>
                  <a:cubicBezTo>
                    <a:pt x="20" y="5"/>
                    <a:pt x="16" y="0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0"/>
                    <a:pt x="7" y="0"/>
                    <a:pt x="6" y="2"/>
                  </a:cubicBezTo>
                  <a:cubicBezTo>
                    <a:pt x="3" y="6"/>
                    <a:pt x="0" y="11"/>
                    <a:pt x="3" y="17"/>
                  </a:cubicBezTo>
                  <a:cubicBezTo>
                    <a:pt x="5" y="21"/>
                    <a:pt x="10" y="24"/>
                    <a:pt x="14" y="21"/>
                  </a:cubicBezTo>
                  <a:cubicBezTo>
                    <a:pt x="18" y="19"/>
                    <a:pt x="21" y="14"/>
                    <a:pt x="20" y="10"/>
                  </a:cubicBezTo>
                  <a:moveTo>
                    <a:pt x="11" y="16"/>
                  </a:moveTo>
                  <a:cubicBezTo>
                    <a:pt x="9" y="17"/>
                    <a:pt x="8" y="14"/>
                    <a:pt x="7" y="12"/>
                  </a:cubicBezTo>
                  <a:cubicBezTo>
                    <a:pt x="7" y="9"/>
                    <a:pt x="9" y="7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7"/>
                    <a:pt x="14" y="8"/>
                    <a:pt x="14" y="10"/>
                  </a:cubicBezTo>
                  <a:cubicBezTo>
                    <a:pt x="14" y="12"/>
                    <a:pt x="13" y="15"/>
                    <a:pt x="11" y="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5" name="CustomShape 73"/>
            <p:cNvSpPr/>
            <p:nvPr/>
          </p:nvSpPr>
          <p:spPr>
            <a:xfrm>
              <a:off x="1060560" y="5372280"/>
              <a:ext cx="79200" cy="91800"/>
            </a:xfrm>
            <a:custGeom>
              <a:avLst/>
              <a:gdLst/>
              <a:ahLst/>
              <a:cxnLst/>
              <a:rect l="l" t="t" r="r" b="b"/>
              <a:pathLst>
                <a:path w="22" h="25">
                  <a:moveTo>
                    <a:pt x="10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8" y="0"/>
                    <a:pt x="6" y="0"/>
                    <a:pt x="6" y="1"/>
                  </a:cubicBezTo>
                  <a:cubicBezTo>
                    <a:pt x="3" y="6"/>
                    <a:pt x="0" y="12"/>
                    <a:pt x="1" y="18"/>
                  </a:cubicBezTo>
                  <a:cubicBezTo>
                    <a:pt x="2" y="22"/>
                    <a:pt x="6" y="25"/>
                    <a:pt x="11" y="23"/>
                  </a:cubicBezTo>
                  <a:cubicBezTo>
                    <a:pt x="21" y="20"/>
                    <a:pt x="22" y="1"/>
                    <a:pt x="10" y="0"/>
                  </a:cubicBezTo>
                  <a:moveTo>
                    <a:pt x="10" y="17"/>
                  </a:moveTo>
                  <a:cubicBezTo>
                    <a:pt x="6" y="20"/>
                    <a:pt x="6" y="15"/>
                    <a:pt x="6" y="13"/>
                  </a:cubicBezTo>
                  <a:cubicBezTo>
                    <a:pt x="6" y="10"/>
                    <a:pt x="7" y="6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7"/>
                    <a:pt x="15" y="13"/>
                    <a:pt x="10" y="1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6" name="CustomShape 74"/>
            <p:cNvSpPr/>
            <p:nvPr/>
          </p:nvSpPr>
          <p:spPr>
            <a:xfrm>
              <a:off x="1147680" y="5354640"/>
              <a:ext cx="66600" cy="98280"/>
            </a:xfrm>
            <a:custGeom>
              <a:avLst/>
              <a:gdLst/>
              <a:ahLst/>
              <a:cxnLst/>
              <a:rect l="l" t="t" r="r" b="b"/>
              <a:pathLst>
                <a:path w="18" h="27">
                  <a:moveTo>
                    <a:pt x="14" y="14"/>
                  </a:moveTo>
                  <a:cubicBezTo>
                    <a:pt x="12" y="15"/>
                    <a:pt x="7" y="21"/>
                    <a:pt x="5" y="16"/>
                  </a:cubicBezTo>
                  <a:cubicBezTo>
                    <a:pt x="5" y="14"/>
                    <a:pt x="5" y="12"/>
                    <a:pt x="5" y="10"/>
                  </a:cubicBezTo>
                  <a:cubicBezTo>
                    <a:pt x="5" y="8"/>
                    <a:pt x="6" y="5"/>
                    <a:pt x="6" y="2"/>
                  </a:cubicBezTo>
                  <a:cubicBezTo>
                    <a:pt x="6" y="0"/>
                    <a:pt x="2" y="0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0" y="19"/>
                    <a:pt x="1" y="22"/>
                    <a:pt x="4" y="24"/>
                  </a:cubicBezTo>
                  <a:cubicBezTo>
                    <a:pt x="9" y="27"/>
                    <a:pt x="17" y="22"/>
                    <a:pt x="18" y="16"/>
                  </a:cubicBezTo>
                  <a:cubicBezTo>
                    <a:pt x="18" y="14"/>
                    <a:pt x="15" y="13"/>
                    <a:pt x="14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7" name="CustomShape 75"/>
            <p:cNvSpPr/>
            <p:nvPr/>
          </p:nvSpPr>
          <p:spPr>
            <a:xfrm>
              <a:off x="627120" y="4246560"/>
              <a:ext cx="766800" cy="1393560"/>
            </a:xfrm>
            <a:custGeom>
              <a:avLst/>
              <a:gdLst/>
              <a:ahLst/>
              <a:cxnLst/>
              <a:rect l="l" t="t" r="r" b="b"/>
              <a:pathLst>
                <a:path w="209" h="380">
                  <a:moveTo>
                    <a:pt x="207" y="103"/>
                  </a:moveTo>
                  <a:cubicBezTo>
                    <a:pt x="206" y="96"/>
                    <a:pt x="204" y="91"/>
                    <a:pt x="196" y="90"/>
                  </a:cubicBezTo>
                  <a:cubicBezTo>
                    <a:pt x="196" y="90"/>
                    <a:pt x="196" y="90"/>
                    <a:pt x="196" y="90"/>
                  </a:cubicBezTo>
                  <a:cubicBezTo>
                    <a:pt x="196" y="87"/>
                    <a:pt x="197" y="83"/>
                    <a:pt x="197" y="80"/>
                  </a:cubicBezTo>
                  <a:cubicBezTo>
                    <a:pt x="197" y="66"/>
                    <a:pt x="200" y="41"/>
                    <a:pt x="181" y="39"/>
                  </a:cubicBezTo>
                  <a:cubicBezTo>
                    <a:pt x="166" y="38"/>
                    <a:pt x="155" y="52"/>
                    <a:pt x="151" y="64"/>
                  </a:cubicBezTo>
                  <a:cubicBezTo>
                    <a:pt x="148" y="74"/>
                    <a:pt x="145" y="85"/>
                    <a:pt x="144" y="96"/>
                  </a:cubicBezTo>
                  <a:cubicBezTo>
                    <a:pt x="144" y="92"/>
                    <a:pt x="144" y="89"/>
                    <a:pt x="145" y="85"/>
                  </a:cubicBezTo>
                  <a:cubicBezTo>
                    <a:pt x="147" y="59"/>
                    <a:pt x="152" y="33"/>
                    <a:pt x="150" y="7"/>
                  </a:cubicBezTo>
                  <a:cubicBezTo>
                    <a:pt x="151" y="5"/>
                    <a:pt x="150" y="3"/>
                    <a:pt x="149" y="3"/>
                  </a:cubicBezTo>
                  <a:cubicBezTo>
                    <a:pt x="140" y="1"/>
                    <a:pt x="130" y="1"/>
                    <a:pt x="120" y="1"/>
                  </a:cubicBezTo>
                  <a:cubicBezTo>
                    <a:pt x="111" y="1"/>
                    <a:pt x="101" y="0"/>
                    <a:pt x="92" y="2"/>
                  </a:cubicBezTo>
                  <a:cubicBezTo>
                    <a:pt x="91" y="2"/>
                    <a:pt x="91" y="4"/>
                    <a:pt x="91" y="4"/>
                  </a:cubicBezTo>
                  <a:cubicBezTo>
                    <a:pt x="88" y="24"/>
                    <a:pt x="85" y="43"/>
                    <a:pt x="83" y="63"/>
                  </a:cubicBezTo>
                  <a:cubicBezTo>
                    <a:pt x="82" y="58"/>
                    <a:pt x="81" y="54"/>
                    <a:pt x="78" y="50"/>
                  </a:cubicBezTo>
                  <a:cubicBezTo>
                    <a:pt x="78" y="50"/>
                    <a:pt x="78" y="49"/>
                    <a:pt x="79" y="49"/>
                  </a:cubicBezTo>
                  <a:cubicBezTo>
                    <a:pt x="79" y="47"/>
                    <a:pt x="77" y="46"/>
                    <a:pt x="76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8"/>
                    <a:pt x="74" y="48"/>
                  </a:cubicBezTo>
                  <a:cubicBezTo>
                    <a:pt x="68" y="52"/>
                    <a:pt x="65" y="60"/>
                    <a:pt x="61" y="65"/>
                  </a:cubicBezTo>
                  <a:cubicBezTo>
                    <a:pt x="55" y="73"/>
                    <a:pt x="48" y="81"/>
                    <a:pt x="42" y="89"/>
                  </a:cubicBezTo>
                  <a:cubicBezTo>
                    <a:pt x="42" y="90"/>
                    <a:pt x="42" y="91"/>
                    <a:pt x="42" y="91"/>
                  </a:cubicBezTo>
                  <a:cubicBezTo>
                    <a:pt x="35" y="112"/>
                    <a:pt x="31" y="135"/>
                    <a:pt x="31" y="157"/>
                  </a:cubicBezTo>
                  <a:cubicBezTo>
                    <a:pt x="31" y="157"/>
                    <a:pt x="30" y="158"/>
                    <a:pt x="29" y="158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15" y="193"/>
                    <a:pt x="12" y="222"/>
                    <a:pt x="9" y="250"/>
                  </a:cubicBezTo>
                  <a:cubicBezTo>
                    <a:pt x="6" y="278"/>
                    <a:pt x="0" y="312"/>
                    <a:pt x="8" y="339"/>
                  </a:cubicBezTo>
                  <a:cubicBezTo>
                    <a:pt x="14" y="361"/>
                    <a:pt x="31" y="371"/>
                    <a:pt x="52" y="375"/>
                  </a:cubicBezTo>
                  <a:cubicBezTo>
                    <a:pt x="84" y="380"/>
                    <a:pt x="119" y="377"/>
                    <a:pt x="150" y="371"/>
                  </a:cubicBezTo>
                  <a:cubicBezTo>
                    <a:pt x="151" y="371"/>
                    <a:pt x="152" y="371"/>
                    <a:pt x="152" y="370"/>
                  </a:cubicBezTo>
                  <a:cubicBezTo>
                    <a:pt x="175" y="366"/>
                    <a:pt x="177" y="320"/>
                    <a:pt x="179" y="301"/>
                  </a:cubicBezTo>
                  <a:cubicBezTo>
                    <a:pt x="184" y="261"/>
                    <a:pt x="188" y="220"/>
                    <a:pt x="189" y="180"/>
                  </a:cubicBezTo>
                  <a:cubicBezTo>
                    <a:pt x="201" y="190"/>
                    <a:pt x="203" y="160"/>
                    <a:pt x="204" y="153"/>
                  </a:cubicBezTo>
                  <a:cubicBezTo>
                    <a:pt x="206" y="137"/>
                    <a:pt x="209" y="119"/>
                    <a:pt x="207" y="103"/>
                  </a:cubicBezTo>
                  <a:moveTo>
                    <a:pt x="89" y="85"/>
                  </a:moveTo>
                  <a:cubicBezTo>
                    <a:pt x="89" y="82"/>
                    <a:pt x="88" y="79"/>
                    <a:pt x="87" y="76"/>
                  </a:cubicBezTo>
                  <a:cubicBezTo>
                    <a:pt x="92" y="53"/>
                    <a:pt x="94" y="29"/>
                    <a:pt x="95" y="6"/>
                  </a:cubicBezTo>
                  <a:cubicBezTo>
                    <a:pt x="103" y="7"/>
                    <a:pt x="112" y="7"/>
                    <a:pt x="120" y="7"/>
                  </a:cubicBezTo>
                  <a:cubicBezTo>
                    <a:pt x="129" y="8"/>
                    <a:pt x="137" y="9"/>
                    <a:pt x="146" y="8"/>
                  </a:cubicBezTo>
                  <a:cubicBezTo>
                    <a:pt x="144" y="16"/>
                    <a:pt x="143" y="25"/>
                    <a:pt x="142" y="34"/>
                  </a:cubicBezTo>
                  <a:cubicBezTo>
                    <a:pt x="139" y="32"/>
                    <a:pt x="136" y="32"/>
                    <a:pt x="134" y="31"/>
                  </a:cubicBezTo>
                  <a:cubicBezTo>
                    <a:pt x="129" y="31"/>
                    <a:pt x="125" y="30"/>
                    <a:pt x="121" y="30"/>
                  </a:cubicBezTo>
                  <a:cubicBezTo>
                    <a:pt x="118" y="31"/>
                    <a:pt x="118" y="34"/>
                    <a:pt x="121" y="35"/>
                  </a:cubicBezTo>
                  <a:cubicBezTo>
                    <a:pt x="125" y="35"/>
                    <a:pt x="129" y="35"/>
                    <a:pt x="133" y="37"/>
                  </a:cubicBezTo>
                  <a:cubicBezTo>
                    <a:pt x="136" y="37"/>
                    <a:pt x="139" y="39"/>
                    <a:pt x="141" y="39"/>
                  </a:cubicBezTo>
                  <a:cubicBezTo>
                    <a:pt x="141" y="45"/>
                    <a:pt x="140" y="52"/>
                    <a:pt x="140" y="58"/>
                  </a:cubicBezTo>
                  <a:cubicBezTo>
                    <a:pt x="138" y="58"/>
                    <a:pt x="136" y="58"/>
                    <a:pt x="134" y="58"/>
                  </a:cubicBezTo>
                  <a:cubicBezTo>
                    <a:pt x="131" y="57"/>
                    <a:pt x="130" y="61"/>
                    <a:pt x="133" y="62"/>
                  </a:cubicBezTo>
                  <a:cubicBezTo>
                    <a:pt x="135" y="62"/>
                    <a:pt x="137" y="63"/>
                    <a:pt x="139" y="63"/>
                  </a:cubicBezTo>
                  <a:cubicBezTo>
                    <a:pt x="139" y="68"/>
                    <a:pt x="138" y="73"/>
                    <a:pt x="138" y="77"/>
                  </a:cubicBezTo>
                  <a:cubicBezTo>
                    <a:pt x="138" y="80"/>
                    <a:pt x="137" y="83"/>
                    <a:pt x="137" y="86"/>
                  </a:cubicBezTo>
                  <a:cubicBezTo>
                    <a:pt x="135" y="86"/>
                    <a:pt x="134" y="86"/>
                    <a:pt x="132" y="86"/>
                  </a:cubicBezTo>
                  <a:cubicBezTo>
                    <a:pt x="129" y="86"/>
                    <a:pt x="126" y="86"/>
                    <a:pt x="123" y="85"/>
                  </a:cubicBezTo>
                  <a:cubicBezTo>
                    <a:pt x="120" y="85"/>
                    <a:pt x="120" y="90"/>
                    <a:pt x="123" y="90"/>
                  </a:cubicBezTo>
                  <a:cubicBezTo>
                    <a:pt x="127" y="91"/>
                    <a:pt x="132" y="93"/>
                    <a:pt x="136" y="92"/>
                  </a:cubicBezTo>
                  <a:cubicBezTo>
                    <a:pt x="136" y="98"/>
                    <a:pt x="135" y="104"/>
                    <a:pt x="134" y="110"/>
                  </a:cubicBezTo>
                  <a:cubicBezTo>
                    <a:pt x="132" y="109"/>
                    <a:pt x="129" y="110"/>
                    <a:pt x="126" y="110"/>
                  </a:cubicBezTo>
                  <a:cubicBezTo>
                    <a:pt x="123" y="110"/>
                    <a:pt x="123" y="115"/>
                    <a:pt x="126" y="115"/>
                  </a:cubicBezTo>
                  <a:cubicBezTo>
                    <a:pt x="129" y="115"/>
                    <a:pt x="131" y="116"/>
                    <a:pt x="134" y="115"/>
                  </a:cubicBezTo>
                  <a:cubicBezTo>
                    <a:pt x="133" y="121"/>
                    <a:pt x="132" y="127"/>
                    <a:pt x="132" y="133"/>
                  </a:cubicBezTo>
                  <a:cubicBezTo>
                    <a:pt x="127" y="131"/>
                    <a:pt x="121" y="132"/>
                    <a:pt x="116" y="133"/>
                  </a:cubicBezTo>
                  <a:cubicBezTo>
                    <a:pt x="113" y="134"/>
                    <a:pt x="114" y="138"/>
                    <a:pt x="117" y="138"/>
                  </a:cubicBezTo>
                  <a:cubicBezTo>
                    <a:pt x="120" y="138"/>
                    <a:pt x="123" y="138"/>
                    <a:pt x="125" y="138"/>
                  </a:cubicBezTo>
                  <a:cubicBezTo>
                    <a:pt x="128" y="138"/>
                    <a:pt x="130" y="139"/>
                    <a:pt x="132" y="138"/>
                  </a:cubicBezTo>
                  <a:cubicBezTo>
                    <a:pt x="132" y="142"/>
                    <a:pt x="132" y="146"/>
                    <a:pt x="132" y="150"/>
                  </a:cubicBezTo>
                  <a:cubicBezTo>
                    <a:pt x="127" y="150"/>
                    <a:pt x="122" y="150"/>
                    <a:pt x="117" y="150"/>
                  </a:cubicBezTo>
                  <a:cubicBezTo>
                    <a:pt x="106" y="149"/>
                    <a:pt x="95" y="149"/>
                    <a:pt x="84" y="150"/>
                  </a:cubicBezTo>
                  <a:cubicBezTo>
                    <a:pt x="86" y="141"/>
                    <a:pt x="86" y="131"/>
                    <a:pt x="87" y="122"/>
                  </a:cubicBezTo>
                  <a:cubicBezTo>
                    <a:pt x="88" y="110"/>
                    <a:pt x="90" y="98"/>
                    <a:pt x="90" y="86"/>
                  </a:cubicBezTo>
                  <a:cubicBezTo>
                    <a:pt x="90" y="86"/>
                    <a:pt x="90" y="85"/>
                    <a:pt x="89" y="85"/>
                  </a:cubicBezTo>
                  <a:moveTo>
                    <a:pt x="141" y="151"/>
                  </a:moveTo>
                  <a:cubicBezTo>
                    <a:pt x="140" y="151"/>
                    <a:pt x="139" y="151"/>
                    <a:pt x="138" y="151"/>
                  </a:cubicBezTo>
                  <a:cubicBezTo>
                    <a:pt x="139" y="144"/>
                    <a:pt x="140" y="138"/>
                    <a:pt x="141" y="131"/>
                  </a:cubicBezTo>
                  <a:cubicBezTo>
                    <a:pt x="141" y="138"/>
                    <a:pt x="141" y="145"/>
                    <a:pt x="141" y="151"/>
                  </a:cubicBezTo>
                  <a:moveTo>
                    <a:pt x="49" y="89"/>
                  </a:moveTo>
                  <a:cubicBezTo>
                    <a:pt x="54" y="82"/>
                    <a:pt x="60" y="75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7" y="71"/>
                    <a:pt x="71" y="72"/>
                    <a:pt x="75" y="72"/>
                  </a:cubicBezTo>
                  <a:cubicBezTo>
                    <a:pt x="76" y="71"/>
                    <a:pt x="77" y="71"/>
                    <a:pt x="78" y="70"/>
                  </a:cubicBezTo>
                  <a:cubicBezTo>
                    <a:pt x="79" y="77"/>
                    <a:pt x="81" y="84"/>
                    <a:pt x="85" y="90"/>
                  </a:cubicBezTo>
                  <a:cubicBezTo>
                    <a:pt x="84" y="92"/>
                    <a:pt x="83" y="96"/>
                    <a:pt x="82" y="99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78" y="108"/>
                    <a:pt x="69" y="107"/>
                    <a:pt x="68" y="97"/>
                  </a:cubicBezTo>
                  <a:cubicBezTo>
                    <a:pt x="68" y="94"/>
                    <a:pt x="65" y="93"/>
                    <a:pt x="63" y="95"/>
                  </a:cubicBezTo>
                  <a:cubicBezTo>
                    <a:pt x="59" y="98"/>
                    <a:pt x="60" y="103"/>
                    <a:pt x="57" y="106"/>
                  </a:cubicBezTo>
                  <a:cubicBezTo>
                    <a:pt x="54" y="110"/>
                    <a:pt x="49" y="109"/>
                    <a:pt x="48" y="104"/>
                  </a:cubicBezTo>
                  <a:cubicBezTo>
                    <a:pt x="47" y="99"/>
                    <a:pt x="47" y="95"/>
                    <a:pt x="49" y="90"/>
                  </a:cubicBezTo>
                  <a:cubicBezTo>
                    <a:pt x="49" y="89"/>
                    <a:pt x="49" y="89"/>
                    <a:pt x="49" y="89"/>
                  </a:cubicBezTo>
                  <a:moveTo>
                    <a:pt x="43" y="108"/>
                  </a:moveTo>
                  <a:cubicBezTo>
                    <a:pt x="44" y="111"/>
                    <a:pt x="46" y="114"/>
                    <a:pt x="49" y="116"/>
                  </a:cubicBezTo>
                  <a:cubicBezTo>
                    <a:pt x="57" y="121"/>
                    <a:pt x="61" y="112"/>
                    <a:pt x="64" y="105"/>
                  </a:cubicBezTo>
                  <a:cubicBezTo>
                    <a:pt x="66" y="110"/>
                    <a:pt x="70" y="113"/>
                    <a:pt x="77" y="112"/>
                  </a:cubicBezTo>
                  <a:cubicBezTo>
                    <a:pt x="78" y="112"/>
                    <a:pt x="79" y="112"/>
                    <a:pt x="80" y="111"/>
                  </a:cubicBezTo>
                  <a:cubicBezTo>
                    <a:pt x="78" y="124"/>
                    <a:pt x="76" y="138"/>
                    <a:pt x="78" y="150"/>
                  </a:cubicBezTo>
                  <a:cubicBezTo>
                    <a:pt x="64" y="151"/>
                    <a:pt x="51" y="153"/>
                    <a:pt x="38" y="156"/>
                  </a:cubicBezTo>
                  <a:cubicBezTo>
                    <a:pt x="39" y="140"/>
                    <a:pt x="41" y="124"/>
                    <a:pt x="43" y="108"/>
                  </a:cubicBezTo>
                  <a:moveTo>
                    <a:pt x="175" y="256"/>
                  </a:moveTo>
                  <a:cubicBezTo>
                    <a:pt x="174" y="281"/>
                    <a:pt x="175" y="363"/>
                    <a:pt x="141" y="366"/>
                  </a:cubicBezTo>
                  <a:cubicBezTo>
                    <a:pt x="141" y="366"/>
                    <a:pt x="141" y="366"/>
                    <a:pt x="140" y="366"/>
                  </a:cubicBezTo>
                  <a:cubicBezTo>
                    <a:pt x="115" y="368"/>
                    <a:pt x="90" y="370"/>
                    <a:pt x="65" y="368"/>
                  </a:cubicBezTo>
                  <a:cubicBezTo>
                    <a:pt x="49" y="367"/>
                    <a:pt x="32" y="365"/>
                    <a:pt x="21" y="351"/>
                  </a:cubicBezTo>
                  <a:cubicBezTo>
                    <a:pt x="13" y="339"/>
                    <a:pt x="12" y="324"/>
                    <a:pt x="13" y="311"/>
                  </a:cubicBezTo>
                  <a:cubicBezTo>
                    <a:pt x="13" y="261"/>
                    <a:pt x="22" y="213"/>
                    <a:pt x="28" y="164"/>
                  </a:cubicBezTo>
                  <a:cubicBezTo>
                    <a:pt x="62" y="158"/>
                    <a:pt x="97" y="156"/>
                    <a:pt x="132" y="158"/>
                  </a:cubicBezTo>
                  <a:cubicBezTo>
                    <a:pt x="133" y="159"/>
                    <a:pt x="135" y="159"/>
                    <a:pt x="136" y="158"/>
                  </a:cubicBezTo>
                  <a:cubicBezTo>
                    <a:pt x="152" y="159"/>
                    <a:pt x="167" y="161"/>
                    <a:pt x="183" y="164"/>
                  </a:cubicBezTo>
                  <a:cubicBezTo>
                    <a:pt x="179" y="194"/>
                    <a:pt x="178" y="225"/>
                    <a:pt x="175" y="256"/>
                  </a:cubicBezTo>
                  <a:moveTo>
                    <a:pt x="184" y="156"/>
                  </a:moveTo>
                  <a:cubicBezTo>
                    <a:pt x="184" y="156"/>
                    <a:pt x="184" y="156"/>
                    <a:pt x="184" y="156"/>
                  </a:cubicBezTo>
                  <a:cubicBezTo>
                    <a:pt x="171" y="154"/>
                    <a:pt x="158" y="152"/>
                    <a:pt x="145" y="151"/>
                  </a:cubicBezTo>
                  <a:cubicBezTo>
                    <a:pt x="146" y="144"/>
                    <a:pt x="146" y="136"/>
                    <a:pt x="147" y="128"/>
                  </a:cubicBezTo>
                  <a:cubicBezTo>
                    <a:pt x="153" y="126"/>
                    <a:pt x="160" y="126"/>
                    <a:pt x="167" y="127"/>
                  </a:cubicBezTo>
                  <a:cubicBezTo>
                    <a:pt x="173" y="128"/>
                    <a:pt x="178" y="131"/>
                    <a:pt x="183" y="132"/>
                  </a:cubicBezTo>
                  <a:cubicBezTo>
                    <a:pt x="185" y="133"/>
                    <a:pt x="187" y="130"/>
                    <a:pt x="186" y="129"/>
                  </a:cubicBezTo>
                  <a:cubicBezTo>
                    <a:pt x="177" y="117"/>
                    <a:pt x="160" y="119"/>
                    <a:pt x="147" y="123"/>
                  </a:cubicBezTo>
                  <a:cubicBezTo>
                    <a:pt x="148" y="121"/>
                    <a:pt x="148" y="118"/>
                    <a:pt x="148" y="115"/>
                  </a:cubicBezTo>
                  <a:cubicBezTo>
                    <a:pt x="161" y="113"/>
                    <a:pt x="179" y="113"/>
                    <a:pt x="188" y="122"/>
                  </a:cubicBezTo>
                  <a:cubicBezTo>
                    <a:pt x="187" y="133"/>
                    <a:pt x="186" y="145"/>
                    <a:pt x="184" y="156"/>
                  </a:cubicBezTo>
                  <a:moveTo>
                    <a:pt x="149" y="111"/>
                  </a:moveTo>
                  <a:cubicBezTo>
                    <a:pt x="149" y="110"/>
                    <a:pt x="149" y="109"/>
                    <a:pt x="149" y="108"/>
                  </a:cubicBezTo>
                  <a:cubicBezTo>
                    <a:pt x="150" y="97"/>
                    <a:pt x="152" y="86"/>
                    <a:pt x="154" y="75"/>
                  </a:cubicBezTo>
                  <a:cubicBezTo>
                    <a:pt x="154" y="72"/>
                    <a:pt x="155" y="69"/>
                    <a:pt x="156" y="66"/>
                  </a:cubicBezTo>
                  <a:cubicBezTo>
                    <a:pt x="161" y="45"/>
                    <a:pt x="173" y="45"/>
                    <a:pt x="191" y="65"/>
                  </a:cubicBezTo>
                  <a:cubicBezTo>
                    <a:pt x="196" y="77"/>
                    <a:pt x="191" y="100"/>
                    <a:pt x="189" y="113"/>
                  </a:cubicBezTo>
                  <a:cubicBezTo>
                    <a:pt x="180" y="106"/>
                    <a:pt x="159" y="106"/>
                    <a:pt x="149" y="111"/>
                  </a:cubicBezTo>
                  <a:moveTo>
                    <a:pt x="199" y="137"/>
                  </a:moveTo>
                  <a:cubicBezTo>
                    <a:pt x="198" y="145"/>
                    <a:pt x="197" y="153"/>
                    <a:pt x="196" y="161"/>
                  </a:cubicBezTo>
                  <a:cubicBezTo>
                    <a:pt x="195" y="166"/>
                    <a:pt x="197" y="176"/>
                    <a:pt x="189" y="172"/>
                  </a:cubicBezTo>
                  <a:cubicBezTo>
                    <a:pt x="189" y="172"/>
                    <a:pt x="189" y="172"/>
                    <a:pt x="189" y="172"/>
                  </a:cubicBezTo>
                  <a:cubicBezTo>
                    <a:pt x="189" y="170"/>
                    <a:pt x="189" y="167"/>
                    <a:pt x="189" y="165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91" y="146"/>
                    <a:pt x="193" y="135"/>
                    <a:pt x="194" y="124"/>
                  </a:cubicBezTo>
                  <a:cubicBezTo>
                    <a:pt x="194" y="123"/>
                    <a:pt x="195" y="122"/>
                    <a:pt x="194" y="121"/>
                  </a:cubicBezTo>
                  <a:cubicBezTo>
                    <a:pt x="194" y="121"/>
                    <a:pt x="194" y="121"/>
                    <a:pt x="194" y="120"/>
                  </a:cubicBezTo>
                  <a:cubicBezTo>
                    <a:pt x="195" y="112"/>
                    <a:pt x="196" y="103"/>
                    <a:pt x="196" y="95"/>
                  </a:cubicBezTo>
                  <a:cubicBezTo>
                    <a:pt x="206" y="99"/>
                    <a:pt x="200" y="130"/>
                    <a:pt x="199" y="13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58" name="Group 76"/>
          <p:cNvGrpSpPr/>
          <p:nvPr/>
        </p:nvGrpSpPr>
        <p:grpSpPr>
          <a:xfrm>
            <a:off x="4323757" y="4381436"/>
            <a:ext cx="1874636" cy="1936548"/>
            <a:chOff x="4324320" y="4381560"/>
            <a:chExt cx="1874880" cy="1936800"/>
          </a:xfrm>
        </p:grpSpPr>
        <p:sp>
          <p:nvSpPr>
            <p:cNvPr id="559" name="CustomShape 77"/>
            <p:cNvSpPr/>
            <p:nvPr/>
          </p:nvSpPr>
          <p:spPr>
            <a:xfrm>
              <a:off x="4475160" y="5848560"/>
              <a:ext cx="982800" cy="296640"/>
            </a:xfrm>
            <a:custGeom>
              <a:avLst/>
              <a:gdLst/>
              <a:ahLst/>
              <a:cxnLst/>
              <a:rect l="l" t="t" r="r" b="b"/>
              <a:pathLst>
                <a:path w="268" h="81">
                  <a:moveTo>
                    <a:pt x="149" y="24"/>
                  </a:moveTo>
                  <a:cubicBezTo>
                    <a:pt x="118" y="24"/>
                    <a:pt x="87" y="24"/>
                    <a:pt x="56" y="19"/>
                  </a:cubicBezTo>
                  <a:cubicBezTo>
                    <a:pt x="36" y="16"/>
                    <a:pt x="18" y="12"/>
                    <a:pt x="2" y="0"/>
                  </a:cubicBezTo>
                  <a:cubicBezTo>
                    <a:pt x="0" y="14"/>
                    <a:pt x="2" y="28"/>
                    <a:pt x="8" y="41"/>
                  </a:cubicBezTo>
                  <a:cubicBezTo>
                    <a:pt x="27" y="81"/>
                    <a:pt x="91" y="78"/>
                    <a:pt x="128" y="78"/>
                  </a:cubicBezTo>
                  <a:cubicBezTo>
                    <a:pt x="167" y="78"/>
                    <a:pt x="209" y="78"/>
                    <a:pt x="248" y="72"/>
                  </a:cubicBezTo>
                  <a:cubicBezTo>
                    <a:pt x="248" y="71"/>
                    <a:pt x="248" y="70"/>
                    <a:pt x="249" y="70"/>
                  </a:cubicBezTo>
                  <a:cubicBezTo>
                    <a:pt x="268" y="60"/>
                    <a:pt x="266" y="37"/>
                    <a:pt x="267" y="19"/>
                  </a:cubicBezTo>
                  <a:cubicBezTo>
                    <a:pt x="229" y="28"/>
                    <a:pt x="186" y="24"/>
                    <a:pt x="149" y="24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0" name="CustomShape 78"/>
            <p:cNvSpPr/>
            <p:nvPr/>
          </p:nvSpPr>
          <p:spPr>
            <a:xfrm>
              <a:off x="5062320" y="5834160"/>
              <a:ext cx="509400" cy="80640"/>
            </a:xfrm>
            <a:custGeom>
              <a:avLst/>
              <a:gdLst/>
              <a:ahLst/>
              <a:cxnLst/>
              <a:rect l="l" t="t" r="r" b="b"/>
              <a:pathLst>
                <a:path w="139" h="22">
                  <a:moveTo>
                    <a:pt x="69" y="20"/>
                  </a:moveTo>
                  <a:cubicBezTo>
                    <a:pt x="94" y="18"/>
                    <a:pt x="116" y="12"/>
                    <a:pt x="139" y="5"/>
                  </a:cubicBezTo>
                  <a:cubicBezTo>
                    <a:pt x="139" y="3"/>
                    <a:pt x="139" y="2"/>
                    <a:pt x="139" y="0"/>
                  </a:cubicBezTo>
                  <a:cubicBezTo>
                    <a:pt x="97" y="17"/>
                    <a:pt x="46" y="21"/>
                    <a:pt x="0" y="22"/>
                  </a:cubicBezTo>
                  <a:cubicBezTo>
                    <a:pt x="23" y="22"/>
                    <a:pt x="46" y="22"/>
                    <a:pt x="69" y="20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1" name="CustomShape 79"/>
            <p:cNvSpPr/>
            <p:nvPr/>
          </p:nvSpPr>
          <p:spPr>
            <a:xfrm>
              <a:off x="5440320" y="5874120"/>
              <a:ext cx="126720" cy="223560"/>
            </a:xfrm>
            <a:custGeom>
              <a:avLst/>
              <a:gdLst/>
              <a:ahLst/>
              <a:cxnLst/>
              <a:rect l="l" t="t" r="r" b="b"/>
              <a:pathLst>
                <a:path w="35" h="61">
                  <a:moveTo>
                    <a:pt x="0" y="61"/>
                  </a:moveTo>
                  <a:cubicBezTo>
                    <a:pt x="0" y="61"/>
                    <a:pt x="1" y="61"/>
                    <a:pt x="1" y="61"/>
                  </a:cubicBezTo>
                  <a:cubicBezTo>
                    <a:pt x="32" y="54"/>
                    <a:pt x="33" y="29"/>
                    <a:pt x="35" y="1"/>
                  </a:cubicBezTo>
                  <a:cubicBezTo>
                    <a:pt x="35" y="1"/>
                    <a:pt x="35" y="1"/>
                    <a:pt x="35" y="0"/>
                  </a:cubicBezTo>
                  <a:cubicBezTo>
                    <a:pt x="27" y="5"/>
                    <a:pt x="18" y="8"/>
                    <a:pt x="8" y="11"/>
                  </a:cubicBezTo>
                  <a:cubicBezTo>
                    <a:pt x="11" y="24"/>
                    <a:pt x="11" y="50"/>
                    <a:pt x="0" y="61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2" name="CustomShape 80"/>
            <p:cNvSpPr/>
            <p:nvPr/>
          </p:nvSpPr>
          <p:spPr>
            <a:xfrm>
              <a:off x="5143320" y="4414680"/>
              <a:ext cx="490320" cy="230040"/>
            </a:xfrm>
            <a:custGeom>
              <a:avLst/>
              <a:gdLst/>
              <a:ahLst/>
              <a:cxnLst/>
              <a:rect l="l" t="t" r="r" b="b"/>
              <a:pathLst>
                <a:path w="134" h="63">
                  <a:moveTo>
                    <a:pt x="80" y="14"/>
                  </a:moveTo>
                  <a:cubicBezTo>
                    <a:pt x="108" y="14"/>
                    <a:pt x="121" y="34"/>
                    <a:pt x="114" y="61"/>
                  </a:cubicBezTo>
                  <a:cubicBezTo>
                    <a:pt x="118" y="61"/>
                    <a:pt x="122" y="62"/>
                    <a:pt x="126" y="63"/>
                  </a:cubicBezTo>
                  <a:cubicBezTo>
                    <a:pt x="129" y="46"/>
                    <a:pt x="134" y="25"/>
                    <a:pt x="121" y="12"/>
                  </a:cubicBezTo>
                  <a:cubicBezTo>
                    <a:pt x="109" y="1"/>
                    <a:pt x="89" y="0"/>
                    <a:pt x="74" y="1"/>
                  </a:cubicBezTo>
                  <a:cubicBezTo>
                    <a:pt x="54" y="1"/>
                    <a:pt x="32" y="2"/>
                    <a:pt x="19" y="19"/>
                  </a:cubicBezTo>
                  <a:cubicBezTo>
                    <a:pt x="10" y="31"/>
                    <a:pt x="5" y="45"/>
                    <a:pt x="0" y="59"/>
                  </a:cubicBezTo>
                  <a:cubicBezTo>
                    <a:pt x="8" y="57"/>
                    <a:pt x="16" y="54"/>
                    <a:pt x="23" y="53"/>
                  </a:cubicBezTo>
                  <a:cubicBezTo>
                    <a:pt x="32" y="27"/>
                    <a:pt x="51" y="13"/>
                    <a:pt x="80" y="14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3" name="CustomShape 81"/>
            <p:cNvSpPr/>
            <p:nvPr/>
          </p:nvSpPr>
          <p:spPr>
            <a:xfrm>
              <a:off x="4757760" y="5045040"/>
              <a:ext cx="762120" cy="95040"/>
            </a:xfrm>
            <a:custGeom>
              <a:avLst/>
              <a:gdLst/>
              <a:ahLst/>
              <a:cxnLst/>
              <a:rect l="l" t="t" r="r" b="b"/>
              <a:pathLst>
                <a:path w="208" h="26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69" y="18"/>
                    <a:pt x="140" y="26"/>
                    <a:pt x="208" y="6"/>
                  </a:cubicBezTo>
                  <a:cubicBezTo>
                    <a:pt x="205" y="0"/>
                    <a:pt x="195" y="4"/>
                    <a:pt x="188" y="5"/>
                  </a:cubicBezTo>
                  <a:cubicBezTo>
                    <a:pt x="179" y="6"/>
                    <a:pt x="170" y="6"/>
                    <a:pt x="161" y="7"/>
                  </a:cubicBezTo>
                  <a:cubicBezTo>
                    <a:pt x="143" y="9"/>
                    <a:pt x="125" y="11"/>
                    <a:pt x="107" y="12"/>
                  </a:cubicBezTo>
                  <a:cubicBezTo>
                    <a:pt x="72" y="15"/>
                    <a:pt x="35" y="20"/>
                    <a:pt x="0" y="19"/>
                  </a:cubicBezTo>
                  <a:cubicBezTo>
                    <a:pt x="0" y="20"/>
                    <a:pt x="0" y="21"/>
                    <a:pt x="0" y="23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4" name="CustomShape 82"/>
            <p:cNvSpPr/>
            <p:nvPr/>
          </p:nvSpPr>
          <p:spPr>
            <a:xfrm>
              <a:off x="4483080" y="5820120"/>
              <a:ext cx="527040" cy="101520"/>
            </a:xfrm>
            <a:custGeom>
              <a:avLst/>
              <a:gdLst/>
              <a:ahLst/>
              <a:cxnLst/>
              <a:rect l="l" t="t" r="r" b="b"/>
              <a:pathLst>
                <a:path w="144" h="28">
                  <a:moveTo>
                    <a:pt x="144" y="26"/>
                  </a:moveTo>
                  <a:cubicBezTo>
                    <a:pt x="116" y="26"/>
                    <a:pt x="89" y="24"/>
                    <a:pt x="62" y="20"/>
                  </a:cubicBezTo>
                  <a:cubicBezTo>
                    <a:pt x="42" y="16"/>
                    <a:pt x="17" y="14"/>
                    <a:pt x="1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1" y="28"/>
                    <a:pt x="96" y="26"/>
                    <a:pt x="144" y="26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5" name="CustomShape 83"/>
            <p:cNvSpPr/>
            <p:nvPr/>
          </p:nvSpPr>
          <p:spPr>
            <a:xfrm>
              <a:off x="5784840" y="4840200"/>
              <a:ext cx="366480" cy="1330560"/>
            </a:xfrm>
            <a:custGeom>
              <a:avLst/>
              <a:gdLst/>
              <a:ahLst/>
              <a:cxnLst/>
              <a:rect l="l" t="t" r="r" b="b"/>
              <a:pathLst>
                <a:path w="100" h="363">
                  <a:moveTo>
                    <a:pt x="20" y="46"/>
                  </a:moveTo>
                  <a:cubicBezTo>
                    <a:pt x="37" y="91"/>
                    <a:pt x="44" y="138"/>
                    <a:pt x="47" y="186"/>
                  </a:cubicBezTo>
                  <a:cubicBezTo>
                    <a:pt x="54" y="202"/>
                    <a:pt x="60" y="215"/>
                    <a:pt x="64" y="233"/>
                  </a:cubicBezTo>
                  <a:cubicBezTo>
                    <a:pt x="68" y="252"/>
                    <a:pt x="71" y="271"/>
                    <a:pt x="68" y="290"/>
                  </a:cubicBezTo>
                  <a:cubicBezTo>
                    <a:pt x="65" y="312"/>
                    <a:pt x="48" y="344"/>
                    <a:pt x="23" y="345"/>
                  </a:cubicBezTo>
                  <a:cubicBezTo>
                    <a:pt x="20" y="349"/>
                    <a:pt x="17" y="353"/>
                    <a:pt x="14" y="357"/>
                  </a:cubicBezTo>
                  <a:cubicBezTo>
                    <a:pt x="12" y="359"/>
                    <a:pt x="10" y="361"/>
                    <a:pt x="8" y="363"/>
                  </a:cubicBezTo>
                  <a:cubicBezTo>
                    <a:pt x="24" y="360"/>
                    <a:pt x="39" y="354"/>
                    <a:pt x="52" y="345"/>
                  </a:cubicBezTo>
                  <a:cubicBezTo>
                    <a:pt x="96" y="318"/>
                    <a:pt x="100" y="260"/>
                    <a:pt x="97" y="213"/>
                  </a:cubicBezTo>
                  <a:cubicBezTo>
                    <a:pt x="90" y="131"/>
                    <a:pt x="54" y="60"/>
                    <a:pt x="0" y="0"/>
                  </a:cubicBezTo>
                  <a:cubicBezTo>
                    <a:pt x="9" y="17"/>
                    <a:pt x="16" y="35"/>
                    <a:pt x="20" y="46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6" name="CustomShape 84"/>
            <p:cNvSpPr/>
            <p:nvPr/>
          </p:nvSpPr>
          <p:spPr>
            <a:xfrm>
              <a:off x="5784840" y="4840200"/>
              <a:ext cx="274680" cy="912960"/>
            </a:xfrm>
            <a:custGeom>
              <a:avLst/>
              <a:gdLst/>
              <a:ahLst/>
              <a:cxnLst/>
              <a:rect l="l" t="t" r="r" b="b"/>
              <a:pathLst>
                <a:path w="75" h="249">
                  <a:moveTo>
                    <a:pt x="47" y="186"/>
                  </a:moveTo>
                  <a:cubicBezTo>
                    <a:pt x="54" y="202"/>
                    <a:pt x="60" y="215"/>
                    <a:pt x="64" y="233"/>
                  </a:cubicBezTo>
                  <a:cubicBezTo>
                    <a:pt x="65" y="239"/>
                    <a:pt x="66" y="244"/>
                    <a:pt x="67" y="249"/>
                  </a:cubicBezTo>
                  <a:cubicBezTo>
                    <a:pt x="72" y="225"/>
                    <a:pt x="75" y="200"/>
                    <a:pt x="72" y="175"/>
                  </a:cubicBezTo>
                  <a:cubicBezTo>
                    <a:pt x="67" y="133"/>
                    <a:pt x="53" y="93"/>
                    <a:pt x="41" y="53"/>
                  </a:cubicBezTo>
                  <a:cubicBezTo>
                    <a:pt x="29" y="35"/>
                    <a:pt x="15" y="17"/>
                    <a:pt x="0" y="0"/>
                  </a:cubicBezTo>
                  <a:cubicBezTo>
                    <a:pt x="9" y="17"/>
                    <a:pt x="16" y="35"/>
                    <a:pt x="20" y="46"/>
                  </a:cubicBezTo>
                  <a:cubicBezTo>
                    <a:pt x="37" y="91"/>
                    <a:pt x="44" y="138"/>
                    <a:pt x="47" y="186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7" name="CustomShape 85"/>
            <p:cNvSpPr/>
            <p:nvPr/>
          </p:nvSpPr>
          <p:spPr>
            <a:xfrm>
              <a:off x="5813640" y="5977080"/>
              <a:ext cx="279360" cy="193680"/>
            </a:xfrm>
            <a:custGeom>
              <a:avLst/>
              <a:gdLst/>
              <a:ahLst/>
              <a:cxnLst/>
              <a:rect l="l" t="t" r="r" b="b"/>
              <a:pathLst>
                <a:path w="76" h="53">
                  <a:moveTo>
                    <a:pt x="39" y="23"/>
                  </a:moveTo>
                  <a:cubicBezTo>
                    <a:pt x="38" y="24"/>
                    <a:pt x="37" y="25"/>
                    <a:pt x="36" y="26"/>
                  </a:cubicBezTo>
                  <a:cubicBezTo>
                    <a:pt x="35" y="28"/>
                    <a:pt x="33" y="29"/>
                    <a:pt x="32" y="31"/>
                  </a:cubicBezTo>
                  <a:cubicBezTo>
                    <a:pt x="31" y="31"/>
                    <a:pt x="29" y="32"/>
                    <a:pt x="28" y="32"/>
                  </a:cubicBezTo>
                  <a:cubicBezTo>
                    <a:pt x="24" y="34"/>
                    <a:pt x="20" y="35"/>
                    <a:pt x="15" y="35"/>
                  </a:cubicBezTo>
                  <a:cubicBezTo>
                    <a:pt x="12" y="39"/>
                    <a:pt x="9" y="43"/>
                    <a:pt x="6" y="47"/>
                  </a:cubicBezTo>
                  <a:cubicBezTo>
                    <a:pt x="4" y="49"/>
                    <a:pt x="2" y="51"/>
                    <a:pt x="0" y="53"/>
                  </a:cubicBezTo>
                  <a:cubicBezTo>
                    <a:pt x="16" y="50"/>
                    <a:pt x="31" y="44"/>
                    <a:pt x="44" y="35"/>
                  </a:cubicBezTo>
                  <a:cubicBezTo>
                    <a:pt x="59" y="26"/>
                    <a:pt x="69" y="14"/>
                    <a:pt x="76" y="0"/>
                  </a:cubicBezTo>
                  <a:cubicBezTo>
                    <a:pt x="65" y="9"/>
                    <a:pt x="52" y="19"/>
                    <a:pt x="39" y="23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8" name="CustomShape 86"/>
            <p:cNvSpPr/>
            <p:nvPr/>
          </p:nvSpPr>
          <p:spPr>
            <a:xfrm>
              <a:off x="4346280" y="4616280"/>
              <a:ext cx="1606680" cy="1665360"/>
            </a:xfrm>
            <a:custGeom>
              <a:avLst/>
              <a:gdLst/>
              <a:ahLst/>
              <a:cxnLst/>
              <a:rect l="l" t="t" r="r" b="b"/>
              <a:pathLst>
                <a:path w="438" h="454">
                  <a:moveTo>
                    <a:pt x="408" y="401"/>
                  </a:moveTo>
                  <a:cubicBezTo>
                    <a:pt x="408" y="401"/>
                    <a:pt x="408" y="401"/>
                    <a:pt x="409" y="401"/>
                  </a:cubicBezTo>
                  <a:cubicBezTo>
                    <a:pt x="409" y="400"/>
                    <a:pt x="410" y="399"/>
                    <a:pt x="411" y="398"/>
                  </a:cubicBezTo>
                  <a:cubicBezTo>
                    <a:pt x="438" y="356"/>
                    <a:pt x="434" y="303"/>
                    <a:pt x="431" y="255"/>
                  </a:cubicBezTo>
                  <a:cubicBezTo>
                    <a:pt x="428" y="212"/>
                    <a:pt x="422" y="169"/>
                    <a:pt x="409" y="128"/>
                  </a:cubicBezTo>
                  <a:cubicBezTo>
                    <a:pt x="402" y="106"/>
                    <a:pt x="394" y="85"/>
                    <a:pt x="382" y="65"/>
                  </a:cubicBezTo>
                  <a:cubicBezTo>
                    <a:pt x="374" y="52"/>
                    <a:pt x="362" y="31"/>
                    <a:pt x="347" y="20"/>
                  </a:cubicBezTo>
                  <a:cubicBezTo>
                    <a:pt x="346" y="21"/>
                    <a:pt x="345" y="21"/>
                    <a:pt x="344" y="20"/>
                  </a:cubicBezTo>
                  <a:cubicBezTo>
                    <a:pt x="339" y="18"/>
                    <a:pt x="334" y="16"/>
                    <a:pt x="329" y="14"/>
                  </a:cubicBezTo>
                  <a:cubicBezTo>
                    <a:pt x="318" y="10"/>
                    <a:pt x="318" y="10"/>
                    <a:pt x="318" y="10"/>
                  </a:cubicBezTo>
                  <a:cubicBezTo>
                    <a:pt x="282" y="0"/>
                    <a:pt x="247" y="2"/>
                    <a:pt x="215" y="14"/>
                  </a:cubicBezTo>
                  <a:cubicBezTo>
                    <a:pt x="223" y="13"/>
                    <a:pt x="232" y="13"/>
                    <a:pt x="240" y="13"/>
                  </a:cubicBezTo>
                  <a:cubicBezTo>
                    <a:pt x="261" y="13"/>
                    <a:pt x="281" y="15"/>
                    <a:pt x="301" y="23"/>
                  </a:cubicBezTo>
                  <a:cubicBezTo>
                    <a:pt x="336" y="37"/>
                    <a:pt x="365" y="69"/>
                    <a:pt x="370" y="107"/>
                  </a:cubicBezTo>
                  <a:cubicBezTo>
                    <a:pt x="370" y="109"/>
                    <a:pt x="368" y="109"/>
                    <a:pt x="368" y="107"/>
                  </a:cubicBezTo>
                  <a:cubicBezTo>
                    <a:pt x="354" y="72"/>
                    <a:pt x="333" y="45"/>
                    <a:pt x="297" y="30"/>
                  </a:cubicBezTo>
                  <a:cubicBezTo>
                    <a:pt x="269" y="18"/>
                    <a:pt x="216" y="11"/>
                    <a:pt x="188" y="27"/>
                  </a:cubicBezTo>
                  <a:cubicBezTo>
                    <a:pt x="187" y="28"/>
                    <a:pt x="187" y="27"/>
                    <a:pt x="187" y="27"/>
                  </a:cubicBezTo>
                  <a:cubicBezTo>
                    <a:pt x="144" y="51"/>
                    <a:pt x="107" y="91"/>
                    <a:pt x="81" y="136"/>
                  </a:cubicBezTo>
                  <a:cubicBezTo>
                    <a:pt x="57" y="176"/>
                    <a:pt x="39" y="220"/>
                    <a:pt x="26" y="266"/>
                  </a:cubicBezTo>
                  <a:cubicBezTo>
                    <a:pt x="19" y="289"/>
                    <a:pt x="14" y="313"/>
                    <a:pt x="10" y="337"/>
                  </a:cubicBezTo>
                  <a:cubicBezTo>
                    <a:pt x="7" y="357"/>
                    <a:pt x="0" y="384"/>
                    <a:pt x="6" y="405"/>
                  </a:cubicBezTo>
                  <a:cubicBezTo>
                    <a:pt x="14" y="433"/>
                    <a:pt x="48" y="439"/>
                    <a:pt x="74" y="444"/>
                  </a:cubicBezTo>
                  <a:cubicBezTo>
                    <a:pt x="97" y="449"/>
                    <a:pt x="121" y="451"/>
                    <a:pt x="144" y="452"/>
                  </a:cubicBezTo>
                  <a:cubicBezTo>
                    <a:pt x="193" y="454"/>
                    <a:pt x="243" y="454"/>
                    <a:pt x="292" y="451"/>
                  </a:cubicBezTo>
                  <a:cubicBezTo>
                    <a:pt x="295" y="451"/>
                    <a:pt x="298" y="451"/>
                    <a:pt x="301" y="450"/>
                  </a:cubicBezTo>
                  <a:cubicBezTo>
                    <a:pt x="360" y="439"/>
                    <a:pt x="371" y="349"/>
                    <a:pt x="373" y="300"/>
                  </a:cubicBezTo>
                  <a:cubicBezTo>
                    <a:pt x="375" y="240"/>
                    <a:pt x="372" y="180"/>
                    <a:pt x="370" y="120"/>
                  </a:cubicBezTo>
                  <a:cubicBezTo>
                    <a:pt x="370" y="118"/>
                    <a:pt x="373" y="117"/>
                    <a:pt x="374" y="119"/>
                  </a:cubicBezTo>
                  <a:cubicBezTo>
                    <a:pt x="379" y="154"/>
                    <a:pt x="379" y="190"/>
                    <a:pt x="380" y="226"/>
                  </a:cubicBezTo>
                  <a:cubicBezTo>
                    <a:pt x="380" y="260"/>
                    <a:pt x="382" y="296"/>
                    <a:pt x="378" y="330"/>
                  </a:cubicBezTo>
                  <a:cubicBezTo>
                    <a:pt x="374" y="358"/>
                    <a:pt x="363" y="421"/>
                    <a:pt x="334" y="445"/>
                  </a:cubicBezTo>
                  <a:cubicBezTo>
                    <a:pt x="345" y="443"/>
                    <a:pt x="357" y="440"/>
                    <a:pt x="367" y="435"/>
                  </a:cubicBezTo>
                  <a:cubicBezTo>
                    <a:pt x="384" y="425"/>
                    <a:pt x="384" y="425"/>
                    <a:pt x="384" y="425"/>
                  </a:cubicBezTo>
                  <a:cubicBezTo>
                    <a:pt x="392" y="420"/>
                    <a:pt x="400" y="412"/>
                    <a:pt x="407" y="404"/>
                  </a:cubicBezTo>
                  <a:cubicBezTo>
                    <a:pt x="406" y="403"/>
                    <a:pt x="407" y="402"/>
                    <a:pt x="408" y="401"/>
                  </a:cubicBezTo>
                  <a:close/>
                  <a:moveTo>
                    <a:pt x="107" y="133"/>
                  </a:moveTo>
                  <a:cubicBezTo>
                    <a:pt x="107" y="132"/>
                    <a:pt x="107" y="132"/>
                    <a:pt x="107" y="131"/>
                  </a:cubicBezTo>
                  <a:cubicBezTo>
                    <a:pt x="108" y="129"/>
                    <a:pt x="111" y="129"/>
                    <a:pt x="111" y="131"/>
                  </a:cubicBezTo>
                  <a:cubicBezTo>
                    <a:pt x="111" y="131"/>
                    <a:pt x="111" y="132"/>
                    <a:pt x="111" y="132"/>
                  </a:cubicBezTo>
                  <a:cubicBezTo>
                    <a:pt x="144" y="127"/>
                    <a:pt x="178" y="127"/>
                    <a:pt x="212" y="124"/>
                  </a:cubicBezTo>
                  <a:cubicBezTo>
                    <a:pt x="249" y="121"/>
                    <a:pt x="286" y="116"/>
                    <a:pt x="323" y="112"/>
                  </a:cubicBezTo>
                  <a:cubicBezTo>
                    <a:pt x="325" y="112"/>
                    <a:pt x="326" y="114"/>
                    <a:pt x="326" y="116"/>
                  </a:cubicBezTo>
                  <a:cubicBezTo>
                    <a:pt x="326" y="119"/>
                    <a:pt x="326" y="122"/>
                    <a:pt x="326" y="126"/>
                  </a:cubicBezTo>
                  <a:cubicBezTo>
                    <a:pt x="326" y="129"/>
                    <a:pt x="323" y="129"/>
                    <a:pt x="321" y="128"/>
                  </a:cubicBezTo>
                  <a:cubicBezTo>
                    <a:pt x="291" y="139"/>
                    <a:pt x="257" y="140"/>
                    <a:pt x="225" y="142"/>
                  </a:cubicBezTo>
                  <a:cubicBezTo>
                    <a:pt x="188" y="144"/>
                    <a:pt x="149" y="147"/>
                    <a:pt x="112" y="143"/>
                  </a:cubicBezTo>
                  <a:cubicBezTo>
                    <a:pt x="112" y="143"/>
                    <a:pt x="111" y="142"/>
                    <a:pt x="111" y="142"/>
                  </a:cubicBezTo>
                  <a:cubicBezTo>
                    <a:pt x="111" y="142"/>
                    <a:pt x="111" y="142"/>
                    <a:pt x="111" y="143"/>
                  </a:cubicBezTo>
                  <a:cubicBezTo>
                    <a:pt x="110" y="144"/>
                    <a:pt x="108" y="144"/>
                    <a:pt x="108" y="143"/>
                  </a:cubicBezTo>
                  <a:cubicBezTo>
                    <a:pt x="106" y="141"/>
                    <a:pt x="106" y="138"/>
                    <a:pt x="107" y="135"/>
                  </a:cubicBezTo>
                  <a:cubicBezTo>
                    <a:pt x="106" y="134"/>
                    <a:pt x="106" y="133"/>
                    <a:pt x="107" y="133"/>
                  </a:cubicBezTo>
                  <a:close/>
                  <a:moveTo>
                    <a:pt x="346" y="326"/>
                  </a:moveTo>
                  <a:cubicBezTo>
                    <a:pt x="345" y="339"/>
                    <a:pt x="343" y="351"/>
                    <a:pt x="342" y="363"/>
                  </a:cubicBezTo>
                  <a:cubicBezTo>
                    <a:pt x="339" y="380"/>
                    <a:pt x="338" y="399"/>
                    <a:pt x="321" y="408"/>
                  </a:cubicBezTo>
                  <a:cubicBezTo>
                    <a:pt x="299" y="420"/>
                    <a:pt x="266" y="420"/>
                    <a:pt x="242" y="422"/>
                  </a:cubicBezTo>
                  <a:cubicBezTo>
                    <a:pt x="212" y="424"/>
                    <a:pt x="182" y="425"/>
                    <a:pt x="152" y="425"/>
                  </a:cubicBezTo>
                  <a:cubicBezTo>
                    <a:pt x="113" y="425"/>
                    <a:pt x="53" y="422"/>
                    <a:pt x="35" y="380"/>
                  </a:cubicBezTo>
                  <a:cubicBezTo>
                    <a:pt x="18" y="341"/>
                    <a:pt x="36" y="292"/>
                    <a:pt x="61" y="261"/>
                  </a:cubicBezTo>
                  <a:cubicBezTo>
                    <a:pt x="61" y="260"/>
                    <a:pt x="61" y="260"/>
                    <a:pt x="62" y="259"/>
                  </a:cubicBezTo>
                  <a:cubicBezTo>
                    <a:pt x="78" y="244"/>
                    <a:pt x="101" y="242"/>
                    <a:pt x="122" y="241"/>
                  </a:cubicBezTo>
                  <a:cubicBezTo>
                    <a:pt x="152" y="239"/>
                    <a:pt x="183" y="237"/>
                    <a:pt x="213" y="238"/>
                  </a:cubicBezTo>
                  <a:cubicBezTo>
                    <a:pt x="242" y="238"/>
                    <a:pt x="272" y="239"/>
                    <a:pt x="301" y="246"/>
                  </a:cubicBezTo>
                  <a:cubicBezTo>
                    <a:pt x="319" y="250"/>
                    <a:pt x="337" y="259"/>
                    <a:pt x="341" y="278"/>
                  </a:cubicBezTo>
                  <a:cubicBezTo>
                    <a:pt x="342" y="279"/>
                    <a:pt x="341" y="280"/>
                    <a:pt x="341" y="281"/>
                  </a:cubicBezTo>
                  <a:cubicBezTo>
                    <a:pt x="345" y="294"/>
                    <a:pt x="346" y="310"/>
                    <a:pt x="346" y="325"/>
                  </a:cubicBezTo>
                  <a:cubicBezTo>
                    <a:pt x="346" y="325"/>
                    <a:pt x="346" y="326"/>
                    <a:pt x="346" y="326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9" name="CustomShape 87"/>
            <p:cNvSpPr/>
            <p:nvPr/>
          </p:nvSpPr>
          <p:spPr>
            <a:xfrm>
              <a:off x="4346280" y="5232600"/>
              <a:ext cx="1371600" cy="1049400"/>
            </a:xfrm>
            <a:custGeom>
              <a:avLst/>
              <a:gdLst/>
              <a:ahLst/>
              <a:cxnLst/>
              <a:rect l="l" t="t" r="r" b="b"/>
              <a:pathLst>
                <a:path w="374" h="286">
                  <a:moveTo>
                    <a:pt x="372" y="0"/>
                  </a:moveTo>
                  <a:cubicBezTo>
                    <a:pt x="368" y="13"/>
                    <a:pt x="363" y="25"/>
                    <a:pt x="360" y="37"/>
                  </a:cubicBezTo>
                  <a:cubicBezTo>
                    <a:pt x="355" y="53"/>
                    <a:pt x="350" y="76"/>
                    <a:pt x="337" y="88"/>
                  </a:cubicBezTo>
                  <a:cubicBezTo>
                    <a:pt x="335" y="90"/>
                    <a:pt x="333" y="91"/>
                    <a:pt x="331" y="92"/>
                  </a:cubicBezTo>
                  <a:cubicBezTo>
                    <a:pt x="336" y="97"/>
                    <a:pt x="340" y="103"/>
                    <a:pt x="341" y="110"/>
                  </a:cubicBezTo>
                  <a:cubicBezTo>
                    <a:pt x="342" y="111"/>
                    <a:pt x="341" y="112"/>
                    <a:pt x="341" y="113"/>
                  </a:cubicBezTo>
                  <a:cubicBezTo>
                    <a:pt x="345" y="126"/>
                    <a:pt x="346" y="142"/>
                    <a:pt x="346" y="157"/>
                  </a:cubicBezTo>
                  <a:cubicBezTo>
                    <a:pt x="346" y="157"/>
                    <a:pt x="346" y="158"/>
                    <a:pt x="346" y="158"/>
                  </a:cubicBezTo>
                  <a:cubicBezTo>
                    <a:pt x="345" y="171"/>
                    <a:pt x="343" y="183"/>
                    <a:pt x="342" y="195"/>
                  </a:cubicBezTo>
                  <a:cubicBezTo>
                    <a:pt x="339" y="212"/>
                    <a:pt x="338" y="231"/>
                    <a:pt x="321" y="240"/>
                  </a:cubicBezTo>
                  <a:cubicBezTo>
                    <a:pt x="299" y="252"/>
                    <a:pt x="266" y="252"/>
                    <a:pt x="242" y="254"/>
                  </a:cubicBezTo>
                  <a:cubicBezTo>
                    <a:pt x="212" y="256"/>
                    <a:pt x="182" y="257"/>
                    <a:pt x="152" y="257"/>
                  </a:cubicBezTo>
                  <a:cubicBezTo>
                    <a:pt x="113" y="257"/>
                    <a:pt x="53" y="254"/>
                    <a:pt x="35" y="212"/>
                  </a:cubicBezTo>
                  <a:cubicBezTo>
                    <a:pt x="22" y="181"/>
                    <a:pt x="30" y="144"/>
                    <a:pt x="46" y="115"/>
                  </a:cubicBezTo>
                  <a:cubicBezTo>
                    <a:pt x="45" y="116"/>
                    <a:pt x="43" y="118"/>
                    <a:pt x="42" y="119"/>
                  </a:cubicBezTo>
                  <a:cubicBezTo>
                    <a:pt x="33" y="128"/>
                    <a:pt x="25" y="136"/>
                    <a:pt x="18" y="146"/>
                  </a:cubicBezTo>
                  <a:cubicBezTo>
                    <a:pt x="16" y="149"/>
                    <a:pt x="14" y="152"/>
                    <a:pt x="12" y="154"/>
                  </a:cubicBezTo>
                  <a:cubicBezTo>
                    <a:pt x="12" y="159"/>
                    <a:pt x="11" y="164"/>
                    <a:pt x="10" y="169"/>
                  </a:cubicBezTo>
                  <a:cubicBezTo>
                    <a:pt x="7" y="189"/>
                    <a:pt x="0" y="216"/>
                    <a:pt x="6" y="237"/>
                  </a:cubicBezTo>
                  <a:cubicBezTo>
                    <a:pt x="14" y="265"/>
                    <a:pt x="48" y="271"/>
                    <a:pt x="74" y="276"/>
                  </a:cubicBezTo>
                  <a:cubicBezTo>
                    <a:pt x="97" y="281"/>
                    <a:pt x="121" y="283"/>
                    <a:pt x="144" y="284"/>
                  </a:cubicBezTo>
                  <a:cubicBezTo>
                    <a:pt x="193" y="286"/>
                    <a:pt x="243" y="286"/>
                    <a:pt x="292" y="283"/>
                  </a:cubicBezTo>
                  <a:cubicBezTo>
                    <a:pt x="295" y="283"/>
                    <a:pt x="298" y="283"/>
                    <a:pt x="301" y="282"/>
                  </a:cubicBezTo>
                  <a:cubicBezTo>
                    <a:pt x="360" y="271"/>
                    <a:pt x="371" y="181"/>
                    <a:pt x="373" y="132"/>
                  </a:cubicBezTo>
                  <a:cubicBezTo>
                    <a:pt x="374" y="88"/>
                    <a:pt x="373" y="44"/>
                    <a:pt x="372" y="0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0" name="CustomShape 88"/>
            <p:cNvSpPr/>
            <p:nvPr/>
          </p:nvSpPr>
          <p:spPr>
            <a:xfrm>
              <a:off x="5135400" y="4616280"/>
              <a:ext cx="817560" cy="1632240"/>
            </a:xfrm>
            <a:custGeom>
              <a:avLst/>
              <a:gdLst/>
              <a:ahLst/>
              <a:cxnLst/>
              <a:rect l="l" t="t" r="r" b="b"/>
              <a:pathLst>
                <a:path w="223" h="445">
                  <a:moveTo>
                    <a:pt x="216" y="255"/>
                  </a:moveTo>
                  <a:cubicBezTo>
                    <a:pt x="213" y="215"/>
                    <a:pt x="208" y="172"/>
                    <a:pt x="194" y="128"/>
                  </a:cubicBezTo>
                  <a:cubicBezTo>
                    <a:pt x="187" y="106"/>
                    <a:pt x="179" y="85"/>
                    <a:pt x="167" y="65"/>
                  </a:cubicBezTo>
                  <a:cubicBezTo>
                    <a:pt x="159" y="52"/>
                    <a:pt x="147" y="31"/>
                    <a:pt x="132" y="20"/>
                  </a:cubicBezTo>
                  <a:cubicBezTo>
                    <a:pt x="131" y="21"/>
                    <a:pt x="130" y="21"/>
                    <a:pt x="129" y="20"/>
                  </a:cubicBezTo>
                  <a:cubicBezTo>
                    <a:pt x="124" y="18"/>
                    <a:pt x="119" y="16"/>
                    <a:pt x="114" y="14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67" y="0"/>
                    <a:pt x="32" y="2"/>
                    <a:pt x="0" y="14"/>
                  </a:cubicBezTo>
                  <a:cubicBezTo>
                    <a:pt x="8" y="13"/>
                    <a:pt x="17" y="13"/>
                    <a:pt x="25" y="13"/>
                  </a:cubicBezTo>
                  <a:cubicBezTo>
                    <a:pt x="46" y="13"/>
                    <a:pt x="66" y="15"/>
                    <a:pt x="86" y="23"/>
                  </a:cubicBezTo>
                  <a:cubicBezTo>
                    <a:pt x="111" y="34"/>
                    <a:pt x="134" y="53"/>
                    <a:pt x="146" y="78"/>
                  </a:cubicBezTo>
                  <a:cubicBezTo>
                    <a:pt x="147" y="79"/>
                    <a:pt x="148" y="79"/>
                    <a:pt x="148" y="80"/>
                  </a:cubicBezTo>
                  <a:cubicBezTo>
                    <a:pt x="154" y="94"/>
                    <a:pt x="158" y="107"/>
                    <a:pt x="161" y="121"/>
                  </a:cubicBezTo>
                  <a:cubicBezTo>
                    <a:pt x="162" y="122"/>
                    <a:pt x="163" y="123"/>
                    <a:pt x="163" y="124"/>
                  </a:cubicBezTo>
                  <a:cubicBezTo>
                    <a:pt x="163" y="129"/>
                    <a:pt x="163" y="133"/>
                    <a:pt x="163" y="137"/>
                  </a:cubicBezTo>
                  <a:cubicBezTo>
                    <a:pt x="163" y="145"/>
                    <a:pt x="163" y="153"/>
                    <a:pt x="163" y="161"/>
                  </a:cubicBezTo>
                  <a:cubicBezTo>
                    <a:pt x="164" y="183"/>
                    <a:pt x="165" y="204"/>
                    <a:pt x="165" y="226"/>
                  </a:cubicBezTo>
                  <a:cubicBezTo>
                    <a:pt x="165" y="260"/>
                    <a:pt x="167" y="296"/>
                    <a:pt x="163" y="330"/>
                  </a:cubicBezTo>
                  <a:cubicBezTo>
                    <a:pt x="159" y="358"/>
                    <a:pt x="148" y="421"/>
                    <a:pt x="119" y="445"/>
                  </a:cubicBezTo>
                  <a:cubicBezTo>
                    <a:pt x="130" y="443"/>
                    <a:pt x="142" y="440"/>
                    <a:pt x="152" y="435"/>
                  </a:cubicBezTo>
                  <a:cubicBezTo>
                    <a:pt x="169" y="425"/>
                    <a:pt x="169" y="425"/>
                    <a:pt x="169" y="425"/>
                  </a:cubicBezTo>
                  <a:cubicBezTo>
                    <a:pt x="177" y="420"/>
                    <a:pt x="185" y="412"/>
                    <a:pt x="192" y="404"/>
                  </a:cubicBezTo>
                  <a:cubicBezTo>
                    <a:pt x="191" y="403"/>
                    <a:pt x="192" y="402"/>
                    <a:pt x="193" y="401"/>
                  </a:cubicBezTo>
                  <a:cubicBezTo>
                    <a:pt x="193" y="401"/>
                    <a:pt x="193" y="401"/>
                    <a:pt x="194" y="401"/>
                  </a:cubicBezTo>
                  <a:cubicBezTo>
                    <a:pt x="194" y="400"/>
                    <a:pt x="195" y="399"/>
                    <a:pt x="196" y="398"/>
                  </a:cubicBezTo>
                  <a:cubicBezTo>
                    <a:pt x="223" y="356"/>
                    <a:pt x="219" y="303"/>
                    <a:pt x="216" y="255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1" name="CustomShape 89"/>
            <p:cNvSpPr/>
            <p:nvPr/>
          </p:nvSpPr>
          <p:spPr>
            <a:xfrm>
              <a:off x="4489200" y="5511960"/>
              <a:ext cx="1089000" cy="369720"/>
            </a:xfrm>
            <a:custGeom>
              <a:avLst/>
              <a:gdLst/>
              <a:ahLst/>
              <a:cxnLst/>
              <a:rect l="l" t="t" r="r" b="b"/>
              <a:pathLst>
                <a:path w="297" h="101">
                  <a:moveTo>
                    <a:pt x="291" y="30"/>
                  </a:moveTo>
                  <a:cubicBezTo>
                    <a:pt x="281" y="17"/>
                    <a:pt x="266" y="11"/>
                    <a:pt x="249" y="8"/>
                  </a:cubicBezTo>
                  <a:cubicBezTo>
                    <a:pt x="268" y="23"/>
                    <a:pt x="274" y="48"/>
                    <a:pt x="268" y="73"/>
                  </a:cubicBezTo>
                  <a:cubicBezTo>
                    <a:pt x="268" y="74"/>
                    <a:pt x="267" y="74"/>
                    <a:pt x="267" y="73"/>
                  </a:cubicBezTo>
                  <a:cubicBezTo>
                    <a:pt x="264" y="61"/>
                    <a:pt x="264" y="48"/>
                    <a:pt x="261" y="36"/>
                  </a:cubicBezTo>
                  <a:cubicBezTo>
                    <a:pt x="257" y="23"/>
                    <a:pt x="249" y="14"/>
                    <a:pt x="238" y="7"/>
                  </a:cubicBezTo>
                  <a:cubicBezTo>
                    <a:pt x="234" y="6"/>
                    <a:pt x="229" y="6"/>
                    <a:pt x="225" y="5"/>
                  </a:cubicBezTo>
                  <a:cubicBezTo>
                    <a:pt x="203" y="3"/>
                    <a:pt x="181" y="2"/>
                    <a:pt x="159" y="3"/>
                  </a:cubicBezTo>
                  <a:cubicBezTo>
                    <a:pt x="116" y="3"/>
                    <a:pt x="68" y="0"/>
                    <a:pt x="28" y="17"/>
                  </a:cubicBezTo>
                  <a:cubicBezTo>
                    <a:pt x="17" y="35"/>
                    <a:pt x="5" y="57"/>
                    <a:pt x="0" y="79"/>
                  </a:cubicBezTo>
                  <a:cubicBezTo>
                    <a:pt x="24" y="92"/>
                    <a:pt x="53" y="95"/>
                    <a:pt x="80" y="98"/>
                  </a:cubicBezTo>
                  <a:cubicBezTo>
                    <a:pt x="103" y="100"/>
                    <a:pt x="127" y="101"/>
                    <a:pt x="150" y="101"/>
                  </a:cubicBezTo>
                  <a:cubicBezTo>
                    <a:pt x="177" y="101"/>
                    <a:pt x="204" y="98"/>
                    <a:pt x="231" y="94"/>
                  </a:cubicBezTo>
                  <a:cubicBezTo>
                    <a:pt x="253" y="90"/>
                    <a:pt x="274" y="84"/>
                    <a:pt x="296" y="80"/>
                  </a:cubicBezTo>
                  <a:cubicBezTo>
                    <a:pt x="297" y="64"/>
                    <a:pt x="296" y="48"/>
                    <a:pt x="291" y="34"/>
                  </a:cubicBezTo>
                  <a:cubicBezTo>
                    <a:pt x="291" y="32"/>
                    <a:pt x="291" y="31"/>
                    <a:pt x="291" y="30"/>
                  </a:cubicBezTo>
                  <a:close/>
                  <a:moveTo>
                    <a:pt x="267" y="78"/>
                  </a:moveTo>
                  <a:cubicBezTo>
                    <a:pt x="265" y="78"/>
                    <a:pt x="265" y="75"/>
                    <a:pt x="267" y="75"/>
                  </a:cubicBezTo>
                  <a:cubicBezTo>
                    <a:pt x="269" y="75"/>
                    <a:pt x="269" y="78"/>
                    <a:pt x="267" y="78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2" name="CustomShape 90"/>
            <p:cNvSpPr/>
            <p:nvPr/>
          </p:nvSpPr>
          <p:spPr>
            <a:xfrm>
              <a:off x="4489200" y="5543640"/>
              <a:ext cx="1089000" cy="338040"/>
            </a:xfrm>
            <a:custGeom>
              <a:avLst/>
              <a:gdLst/>
              <a:ahLst/>
              <a:cxnLst/>
              <a:rect l="l" t="t" r="r" b="b"/>
              <a:pathLst>
                <a:path w="297" h="92">
                  <a:moveTo>
                    <a:pt x="291" y="25"/>
                  </a:moveTo>
                  <a:cubicBezTo>
                    <a:pt x="291" y="23"/>
                    <a:pt x="291" y="22"/>
                    <a:pt x="291" y="21"/>
                  </a:cubicBezTo>
                  <a:cubicBezTo>
                    <a:pt x="282" y="9"/>
                    <a:pt x="268" y="3"/>
                    <a:pt x="253" y="0"/>
                  </a:cubicBezTo>
                  <a:cubicBezTo>
                    <a:pt x="254" y="2"/>
                    <a:pt x="255" y="3"/>
                    <a:pt x="255" y="5"/>
                  </a:cubicBezTo>
                  <a:cubicBezTo>
                    <a:pt x="269" y="20"/>
                    <a:pt x="273" y="42"/>
                    <a:pt x="268" y="64"/>
                  </a:cubicBezTo>
                  <a:cubicBezTo>
                    <a:pt x="268" y="65"/>
                    <a:pt x="267" y="65"/>
                    <a:pt x="267" y="64"/>
                  </a:cubicBezTo>
                  <a:cubicBezTo>
                    <a:pt x="264" y="52"/>
                    <a:pt x="264" y="39"/>
                    <a:pt x="261" y="27"/>
                  </a:cubicBezTo>
                  <a:cubicBezTo>
                    <a:pt x="260" y="24"/>
                    <a:pt x="259" y="21"/>
                    <a:pt x="257" y="19"/>
                  </a:cubicBezTo>
                  <a:cubicBezTo>
                    <a:pt x="258" y="57"/>
                    <a:pt x="199" y="69"/>
                    <a:pt x="164" y="71"/>
                  </a:cubicBezTo>
                  <a:cubicBezTo>
                    <a:pt x="130" y="73"/>
                    <a:pt x="95" y="76"/>
                    <a:pt x="61" y="73"/>
                  </a:cubicBezTo>
                  <a:cubicBezTo>
                    <a:pt x="45" y="71"/>
                    <a:pt x="30" y="66"/>
                    <a:pt x="18" y="54"/>
                  </a:cubicBezTo>
                  <a:cubicBezTo>
                    <a:pt x="13" y="48"/>
                    <a:pt x="12" y="41"/>
                    <a:pt x="13" y="34"/>
                  </a:cubicBezTo>
                  <a:cubicBezTo>
                    <a:pt x="8" y="45"/>
                    <a:pt x="3" y="57"/>
                    <a:pt x="0" y="70"/>
                  </a:cubicBezTo>
                  <a:cubicBezTo>
                    <a:pt x="24" y="83"/>
                    <a:pt x="53" y="86"/>
                    <a:pt x="80" y="89"/>
                  </a:cubicBezTo>
                  <a:cubicBezTo>
                    <a:pt x="103" y="91"/>
                    <a:pt x="127" y="92"/>
                    <a:pt x="150" y="92"/>
                  </a:cubicBezTo>
                  <a:cubicBezTo>
                    <a:pt x="177" y="92"/>
                    <a:pt x="204" y="89"/>
                    <a:pt x="231" y="85"/>
                  </a:cubicBezTo>
                  <a:cubicBezTo>
                    <a:pt x="253" y="81"/>
                    <a:pt x="274" y="75"/>
                    <a:pt x="296" y="71"/>
                  </a:cubicBezTo>
                  <a:cubicBezTo>
                    <a:pt x="297" y="55"/>
                    <a:pt x="296" y="39"/>
                    <a:pt x="291" y="25"/>
                  </a:cubicBezTo>
                  <a:close/>
                  <a:moveTo>
                    <a:pt x="267" y="69"/>
                  </a:moveTo>
                  <a:cubicBezTo>
                    <a:pt x="265" y="69"/>
                    <a:pt x="265" y="66"/>
                    <a:pt x="267" y="66"/>
                  </a:cubicBezTo>
                  <a:cubicBezTo>
                    <a:pt x="269" y="66"/>
                    <a:pt x="269" y="69"/>
                    <a:pt x="267" y="69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3" name="CustomShape 91"/>
            <p:cNvSpPr/>
            <p:nvPr/>
          </p:nvSpPr>
          <p:spPr>
            <a:xfrm>
              <a:off x="4782960" y="4748040"/>
              <a:ext cx="377640" cy="318960"/>
            </a:xfrm>
            <a:custGeom>
              <a:avLst/>
              <a:gdLst/>
              <a:ahLst/>
              <a:cxnLst/>
              <a:rect l="l" t="t" r="r" b="b"/>
              <a:pathLst>
                <a:path w="103" h="87">
                  <a:moveTo>
                    <a:pt x="97" y="1"/>
                  </a:moveTo>
                  <a:cubicBezTo>
                    <a:pt x="76" y="10"/>
                    <a:pt x="57" y="16"/>
                    <a:pt x="38" y="30"/>
                  </a:cubicBezTo>
                  <a:cubicBezTo>
                    <a:pt x="23" y="41"/>
                    <a:pt x="0" y="58"/>
                    <a:pt x="0" y="78"/>
                  </a:cubicBezTo>
                  <a:cubicBezTo>
                    <a:pt x="0" y="83"/>
                    <a:pt x="5" y="87"/>
                    <a:pt x="9" y="86"/>
                  </a:cubicBezTo>
                  <a:cubicBezTo>
                    <a:pt x="25" y="81"/>
                    <a:pt x="36" y="63"/>
                    <a:pt x="47" y="52"/>
                  </a:cubicBezTo>
                  <a:cubicBezTo>
                    <a:pt x="62" y="36"/>
                    <a:pt x="81" y="19"/>
                    <a:pt x="100" y="7"/>
                  </a:cubicBezTo>
                  <a:cubicBezTo>
                    <a:pt x="103" y="5"/>
                    <a:pt x="101" y="0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4" name="CustomShape 92"/>
            <p:cNvSpPr/>
            <p:nvPr/>
          </p:nvSpPr>
          <p:spPr>
            <a:xfrm>
              <a:off x="4684680" y="5573880"/>
              <a:ext cx="307800" cy="72720"/>
            </a:xfrm>
            <a:custGeom>
              <a:avLst/>
              <a:gdLst/>
              <a:ahLst/>
              <a:cxnLst/>
              <a:rect l="l" t="t" r="r" b="b"/>
              <a:pathLst>
                <a:path w="84" h="20">
                  <a:moveTo>
                    <a:pt x="82" y="8"/>
                  </a:moveTo>
                  <a:cubicBezTo>
                    <a:pt x="59" y="0"/>
                    <a:pt x="30" y="7"/>
                    <a:pt x="6" y="10"/>
                  </a:cubicBezTo>
                  <a:cubicBezTo>
                    <a:pt x="0" y="10"/>
                    <a:pt x="0" y="20"/>
                    <a:pt x="6" y="19"/>
                  </a:cubicBezTo>
                  <a:cubicBezTo>
                    <a:pt x="31" y="17"/>
                    <a:pt x="58" y="18"/>
                    <a:pt x="82" y="13"/>
                  </a:cubicBezTo>
                  <a:cubicBezTo>
                    <a:pt x="84" y="12"/>
                    <a:pt x="84" y="9"/>
                    <a:pt x="82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5" name="CustomShape 93"/>
            <p:cNvSpPr/>
            <p:nvPr/>
          </p:nvSpPr>
          <p:spPr>
            <a:xfrm>
              <a:off x="4412880" y="5484960"/>
              <a:ext cx="1203480" cy="690480"/>
            </a:xfrm>
            <a:custGeom>
              <a:avLst/>
              <a:gdLst/>
              <a:ahLst/>
              <a:cxnLst/>
              <a:rect l="l" t="t" r="r" b="b"/>
              <a:pathLst>
                <a:path w="328" h="188">
                  <a:moveTo>
                    <a:pt x="323" y="44"/>
                  </a:moveTo>
                  <a:cubicBezTo>
                    <a:pt x="323" y="43"/>
                    <a:pt x="324" y="42"/>
                    <a:pt x="323" y="41"/>
                  </a:cubicBezTo>
                  <a:cubicBezTo>
                    <a:pt x="319" y="22"/>
                    <a:pt x="301" y="13"/>
                    <a:pt x="283" y="9"/>
                  </a:cubicBezTo>
                  <a:cubicBezTo>
                    <a:pt x="254" y="2"/>
                    <a:pt x="224" y="1"/>
                    <a:pt x="195" y="1"/>
                  </a:cubicBezTo>
                  <a:cubicBezTo>
                    <a:pt x="165" y="0"/>
                    <a:pt x="134" y="2"/>
                    <a:pt x="104" y="4"/>
                  </a:cubicBezTo>
                  <a:cubicBezTo>
                    <a:pt x="83" y="5"/>
                    <a:pt x="60" y="7"/>
                    <a:pt x="44" y="22"/>
                  </a:cubicBezTo>
                  <a:cubicBezTo>
                    <a:pt x="43" y="23"/>
                    <a:pt x="43" y="23"/>
                    <a:pt x="43" y="24"/>
                  </a:cubicBezTo>
                  <a:cubicBezTo>
                    <a:pt x="18" y="55"/>
                    <a:pt x="0" y="104"/>
                    <a:pt x="17" y="143"/>
                  </a:cubicBezTo>
                  <a:cubicBezTo>
                    <a:pt x="35" y="185"/>
                    <a:pt x="95" y="188"/>
                    <a:pt x="134" y="188"/>
                  </a:cubicBezTo>
                  <a:cubicBezTo>
                    <a:pt x="164" y="188"/>
                    <a:pt x="194" y="187"/>
                    <a:pt x="224" y="185"/>
                  </a:cubicBezTo>
                  <a:cubicBezTo>
                    <a:pt x="248" y="183"/>
                    <a:pt x="281" y="183"/>
                    <a:pt x="303" y="171"/>
                  </a:cubicBezTo>
                  <a:cubicBezTo>
                    <a:pt x="320" y="162"/>
                    <a:pt x="321" y="143"/>
                    <a:pt x="324" y="126"/>
                  </a:cubicBezTo>
                  <a:cubicBezTo>
                    <a:pt x="325" y="114"/>
                    <a:pt x="327" y="102"/>
                    <a:pt x="328" y="89"/>
                  </a:cubicBezTo>
                  <a:cubicBezTo>
                    <a:pt x="328" y="89"/>
                    <a:pt x="328" y="88"/>
                    <a:pt x="328" y="88"/>
                  </a:cubicBezTo>
                  <a:cubicBezTo>
                    <a:pt x="328" y="73"/>
                    <a:pt x="327" y="57"/>
                    <a:pt x="323" y="44"/>
                  </a:cubicBezTo>
                  <a:moveTo>
                    <a:pt x="20" y="91"/>
                  </a:moveTo>
                  <a:cubicBezTo>
                    <a:pt x="36" y="105"/>
                    <a:pt x="61" y="107"/>
                    <a:pt x="81" y="111"/>
                  </a:cubicBezTo>
                  <a:cubicBezTo>
                    <a:pt x="108" y="115"/>
                    <a:pt x="135" y="117"/>
                    <a:pt x="163" y="117"/>
                  </a:cubicBezTo>
                  <a:cubicBezTo>
                    <a:pt x="115" y="117"/>
                    <a:pt x="60" y="119"/>
                    <a:pt x="19" y="95"/>
                  </a:cubicBezTo>
                  <a:cubicBezTo>
                    <a:pt x="19" y="94"/>
                    <a:pt x="19" y="93"/>
                    <a:pt x="20" y="91"/>
                  </a:cubicBezTo>
                  <a:moveTo>
                    <a:pt x="145" y="177"/>
                  </a:moveTo>
                  <a:cubicBezTo>
                    <a:pt x="108" y="177"/>
                    <a:pt x="44" y="180"/>
                    <a:pt x="25" y="140"/>
                  </a:cubicBezTo>
                  <a:cubicBezTo>
                    <a:pt x="19" y="127"/>
                    <a:pt x="17" y="113"/>
                    <a:pt x="19" y="99"/>
                  </a:cubicBezTo>
                  <a:cubicBezTo>
                    <a:pt x="35" y="111"/>
                    <a:pt x="53" y="115"/>
                    <a:pt x="73" y="118"/>
                  </a:cubicBezTo>
                  <a:cubicBezTo>
                    <a:pt x="104" y="123"/>
                    <a:pt x="135" y="123"/>
                    <a:pt x="166" y="123"/>
                  </a:cubicBezTo>
                  <a:cubicBezTo>
                    <a:pt x="203" y="123"/>
                    <a:pt x="246" y="127"/>
                    <a:pt x="284" y="118"/>
                  </a:cubicBezTo>
                  <a:cubicBezTo>
                    <a:pt x="283" y="136"/>
                    <a:pt x="285" y="159"/>
                    <a:pt x="266" y="169"/>
                  </a:cubicBezTo>
                  <a:cubicBezTo>
                    <a:pt x="265" y="169"/>
                    <a:pt x="265" y="170"/>
                    <a:pt x="265" y="171"/>
                  </a:cubicBezTo>
                  <a:cubicBezTo>
                    <a:pt x="226" y="177"/>
                    <a:pt x="184" y="177"/>
                    <a:pt x="145" y="177"/>
                  </a:cubicBezTo>
                  <a:moveTo>
                    <a:pt x="315" y="107"/>
                  </a:moveTo>
                  <a:cubicBezTo>
                    <a:pt x="313" y="135"/>
                    <a:pt x="312" y="160"/>
                    <a:pt x="281" y="167"/>
                  </a:cubicBezTo>
                  <a:cubicBezTo>
                    <a:pt x="281" y="167"/>
                    <a:pt x="280" y="167"/>
                    <a:pt x="280" y="167"/>
                  </a:cubicBezTo>
                  <a:cubicBezTo>
                    <a:pt x="291" y="156"/>
                    <a:pt x="291" y="130"/>
                    <a:pt x="288" y="117"/>
                  </a:cubicBezTo>
                  <a:cubicBezTo>
                    <a:pt x="298" y="114"/>
                    <a:pt x="307" y="111"/>
                    <a:pt x="315" y="106"/>
                  </a:cubicBezTo>
                  <a:cubicBezTo>
                    <a:pt x="315" y="107"/>
                    <a:pt x="315" y="107"/>
                    <a:pt x="315" y="107"/>
                  </a:cubicBezTo>
                  <a:moveTo>
                    <a:pt x="316" y="100"/>
                  </a:moveTo>
                  <a:cubicBezTo>
                    <a:pt x="293" y="107"/>
                    <a:pt x="271" y="113"/>
                    <a:pt x="246" y="115"/>
                  </a:cubicBezTo>
                  <a:cubicBezTo>
                    <a:pt x="223" y="117"/>
                    <a:pt x="200" y="117"/>
                    <a:pt x="177" y="117"/>
                  </a:cubicBezTo>
                  <a:cubicBezTo>
                    <a:pt x="223" y="116"/>
                    <a:pt x="274" y="112"/>
                    <a:pt x="316" y="95"/>
                  </a:cubicBezTo>
                  <a:cubicBezTo>
                    <a:pt x="316" y="97"/>
                    <a:pt x="316" y="98"/>
                    <a:pt x="316" y="100"/>
                  </a:cubicBezTo>
                  <a:moveTo>
                    <a:pt x="317" y="87"/>
                  </a:moveTo>
                  <a:cubicBezTo>
                    <a:pt x="295" y="91"/>
                    <a:pt x="274" y="97"/>
                    <a:pt x="252" y="101"/>
                  </a:cubicBezTo>
                  <a:cubicBezTo>
                    <a:pt x="225" y="105"/>
                    <a:pt x="198" y="108"/>
                    <a:pt x="171" y="108"/>
                  </a:cubicBezTo>
                  <a:cubicBezTo>
                    <a:pt x="148" y="108"/>
                    <a:pt x="124" y="107"/>
                    <a:pt x="101" y="105"/>
                  </a:cubicBezTo>
                  <a:cubicBezTo>
                    <a:pt x="74" y="102"/>
                    <a:pt x="45" y="99"/>
                    <a:pt x="21" y="86"/>
                  </a:cubicBezTo>
                  <a:cubicBezTo>
                    <a:pt x="26" y="64"/>
                    <a:pt x="38" y="42"/>
                    <a:pt x="49" y="24"/>
                  </a:cubicBezTo>
                  <a:cubicBezTo>
                    <a:pt x="89" y="7"/>
                    <a:pt x="137" y="10"/>
                    <a:pt x="180" y="10"/>
                  </a:cubicBezTo>
                  <a:cubicBezTo>
                    <a:pt x="202" y="9"/>
                    <a:pt x="224" y="10"/>
                    <a:pt x="246" y="12"/>
                  </a:cubicBezTo>
                  <a:cubicBezTo>
                    <a:pt x="250" y="13"/>
                    <a:pt x="255" y="13"/>
                    <a:pt x="259" y="14"/>
                  </a:cubicBezTo>
                  <a:cubicBezTo>
                    <a:pt x="270" y="21"/>
                    <a:pt x="278" y="30"/>
                    <a:pt x="282" y="43"/>
                  </a:cubicBezTo>
                  <a:cubicBezTo>
                    <a:pt x="285" y="55"/>
                    <a:pt x="285" y="68"/>
                    <a:pt x="288" y="80"/>
                  </a:cubicBezTo>
                  <a:cubicBezTo>
                    <a:pt x="288" y="81"/>
                    <a:pt x="289" y="81"/>
                    <a:pt x="289" y="80"/>
                  </a:cubicBezTo>
                  <a:cubicBezTo>
                    <a:pt x="295" y="55"/>
                    <a:pt x="289" y="30"/>
                    <a:pt x="270" y="15"/>
                  </a:cubicBezTo>
                  <a:cubicBezTo>
                    <a:pt x="287" y="18"/>
                    <a:pt x="302" y="24"/>
                    <a:pt x="312" y="37"/>
                  </a:cubicBezTo>
                  <a:cubicBezTo>
                    <a:pt x="312" y="38"/>
                    <a:pt x="312" y="39"/>
                    <a:pt x="312" y="41"/>
                  </a:cubicBezTo>
                  <a:cubicBezTo>
                    <a:pt x="317" y="55"/>
                    <a:pt x="318" y="71"/>
                    <a:pt x="317" y="8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6" name="CustomShape 94"/>
            <p:cNvSpPr/>
            <p:nvPr/>
          </p:nvSpPr>
          <p:spPr>
            <a:xfrm>
              <a:off x="5461200" y="5786640"/>
              <a:ext cx="15840" cy="10800"/>
            </a:xfrm>
            <a:custGeom>
              <a:avLst/>
              <a:gdLst/>
              <a:ahLst/>
              <a:cxnLst/>
              <a:rect l="l" t="t" r="r" b="b"/>
              <a:pathLst>
                <a:path w="4" h="3">
                  <a:moveTo>
                    <a:pt x="2" y="0"/>
                  </a:moveTo>
                  <a:cubicBezTo>
                    <a:pt x="0" y="0"/>
                    <a:pt x="0" y="3"/>
                    <a:pt x="2" y="3"/>
                  </a:cubicBezTo>
                  <a:cubicBezTo>
                    <a:pt x="4" y="3"/>
                    <a:pt x="4" y="0"/>
                    <a:pt x="2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7" name="CustomShape 95"/>
            <p:cNvSpPr/>
            <p:nvPr/>
          </p:nvSpPr>
          <p:spPr>
            <a:xfrm>
              <a:off x="4735440" y="5027760"/>
              <a:ext cx="806400" cy="128520"/>
            </a:xfrm>
            <a:custGeom>
              <a:avLst/>
              <a:gdLst/>
              <a:ahLst/>
              <a:cxnLst/>
              <a:rect l="l" t="t" r="r" b="b"/>
              <a:pathLst>
                <a:path w="220" h="35">
                  <a:moveTo>
                    <a:pt x="217" y="0"/>
                  </a:moveTo>
                  <a:cubicBezTo>
                    <a:pt x="180" y="4"/>
                    <a:pt x="143" y="9"/>
                    <a:pt x="106" y="12"/>
                  </a:cubicBezTo>
                  <a:cubicBezTo>
                    <a:pt x="72" y="15"/>
                    <a:pt x="38" y="15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5" y="17"/>
                    <a:pt x="2" y="17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0" y="26"/>
                    <a:pt x="0" y="29"/>
                    <a:pt x="2" y="31"/>
                  </a:cubicBezTo>
                  <a:cubicBezTo>
                    <a:pt x="2" y="32"/>
                    <a:pt x="4" y="32"/>
                    <a:pt x="5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6" y="31"/>
                    <a:pt x="6" y="31"/>
                  </a:cubicBezTo>
                  <a:cubicBezTo>
                    <a:pt x="43" y="35"/>
                    <a:pt x="82" y="32"/>
                    <a:pt x="119" y="30"/>
                  </a:cubicBezTo>
                  <a:cubicBezTo>
                    <a:pt x="151" y="28"/>
                    <a:pt x="185" y="27"/>
                    <a:pt x="215" y="16"/>
                  </a:cubicBezTo>
                  <a:cubicBezTo>
                    <a:pt x="217" y="17"/>
                    <a:pt x="220" y="17"/>
                    <a:pt x="220" y="14"/>
                  </a:cubicBezTo>
                  <a:cubicBezTo>
                    <a:pt x="220" y="10"/>
                    <a:pt x="220" y="7"/>
                    <a:pt x="220" y="4"/>
                  </a:cubicBezTo>
                  <a:cubicBezTo>
                    <a:pt x="220" y="2"/>
                    <a:pt x="219" y="0"/>
                    <a:pt x="217" y="0"/>
                  </a:cubicBezTo>
                  <a:moveTo>
                    <a:pt x="6" y="28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41" y="25"/>
                    <a:pt x="78" y="20"/>
                    <a:pt x="113" y="17"/>
                  </a:cubicBezTo>
                  <a:cubicBezTo>
                    <a:pt x="131" y="16"/>
                    <a:pt x="149" y="14"/>
                    <a:pt x="167" y="12"/>
                  </a:cubicBezTo>
                  <a:cubicBezTo>
                    <a:pt x="176" y="11"/>
                    <a:pt x="185" y="11"/>
                    <a:pt x="194" y="10"/>
                  </a:cubicBezTo>
                  <a:cubicBezTo>
                    <a:pt x="201" y="9"/>
                    <a:pt x="211" y="5"/>
                    <a:pt x="214" y="11"/>
                  </a:cubicBezTo>
                  <a:cubicBezTo>
                    <a:pt x="146" y="31"/>
                    <a:pt x="75" y="23"/>
                    <a:pt x="6" y="28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78" name="CustomShape 96"/>
            <p:cNvSpPr/>
            <p:nvPr/>
          </p:nvSpPr>
          <p:spPr>
            <a:xfrm>
              <a:off x="4324320" y="4381560"/>
              <a:ext cx="1874880" cy="1936800"/>
            </a:xfrm>
            <a:custGeom>
              <a:avLst/>
              <a:gdLst/>
              <a:ahLst/>
              <a:cxnLst/>
              <a:rect l="l" t="t" r="r" b="b"/>
              <a:pathLst>
                <a:path w="511" h="528">
                  <a:moveTo>
                    <a:pt x="392" y="112"/>
                  </a:moveTo>
                  <a:cubicBezTo>
                    <a:pt x="391" y="112"/>
                    <a:pt x="391" y="111"/>
                    <a:pt x="390" y="112"/>
                  </a:cubicBezTo>
                  <a:cubicBezTo>
                    <a:pt x="381" y="96"/>
                    <a:pt x="369" y="82"/>
                    <a:pt x="356" y="75"/>
                  </a:cubicBezTo>
                  <a:cubicBezTo>
                    <a:pt x="362" y="59"/>
                    <a:pt x="365" y="38"/>
                    <a:pt x="355" y="23"/>
                  </a:cubicBezTo>
                  <a:cubicBezTo>
                    <a:pt x="346" y="8"/>
                    <a:pt x="327" y="3"/>
                    <a:pt x="311" y="2"/>
                  </a:cubicBezTo>
                  <a:cubicBezTo>
                    <a:pt x="291" y="0"/>
                    <a:pt x="262" y="0"/>
                    <a:pt x="245" y="14"/>
                  </a:cubicBezTo>
                  <a:cubicBezTo>
                    <a:pt x="229" y="26"/>
                    <a:pt x="220" y="51"/>
                    <a:pt x="216" y="71"/>
                  </a:cubicBezTo>
                  <a:cubicBezTo>
                    <a:pt x="170" y="88"/>
                    <a:pt x="130" y="123"/>
                    <a:pt x="101" y="163"/>
                  </a:cubicBezTo>
                  <a:cubicBezTo>
                    <a:pt x="70" y="206"/>
                    <a:pt x="47" y="256"/>
                    <a:pt x="30" y="307"/>
                  </a:cubicBezTo>
                  <a:cubicBezTo>
                    <a:pt x="21" y="334"/>
                    <a:pt x="14" y="363"/>
                    <a:pt x="9" y="391"/>
                  </a:cubicBezTo>
                  <a:cubicBezTo>
                    <a:pt x="5" y="415"/>
                    <a:pt x="0" y="441"/>
                    <a:pt x="3" y="464"/>
                  </a:cubicBezTo>
                  <a:cubicBezTo>
                    <a:pt x="10" y="511"/>
                    <a:pt x="69" y="516"/>
                    <a:pt x="107" y="521"/>
                  </a:cubicBezTo>
                  <a:cubicBezTo>
                    <a:pt x="167" y="528"/>
                    <a:pt x="230" y="527"/>
                    <a:pt x="290" y="524"/>
                  </a:cubicBezTo>
                  <a:cubicBezTo>
                    <a:pt x="324" y="522"/>
                    <a:pt x="361" y="518"/>
                    <a:pt x="390" y="499"/>
                  </a:cubicBezTo>
                  <a:cubicBezTo>
                    <a:pt x="406" y="499"/>
                    <a:pt x="422" y="495"/>
                    <a:pt x="437" y="489"/>
                  </a:cubicBezTo>
                  <a:cubicBezTo>
                    <a:pt x="483" y="468"/>
                    <a:pt x="502" y="428"/>
                    <a:pt x="505" y="379"/>
                  </a:cubicBezTo>
                  <a:cubicBezTo>
                    <a:pt x="511" y="282"/>
                    <a:pt x="468" y="173"/>
                    <a:pt x="392" y="112"/>
                  </a:cubicBezTo>
                  <a:moveTo>
                    <a:pt x="242" y="28"/>
                  </a:moveTo>
                  <a:cubicBezTo>
                    <a:pt x="255" y="11"/>
                    <a:pt x="277" y="10"/>
                    <a:pt x="297" y="10"/>
                  </a:cubicBezTo>
                  <a:cubicBezTo>
                    <a:pt x="312" y="9"/>
                    <a:pt x="332" y="10"/>
                    <a:pt x="344" y="21"/>
                  </a:cubicBezTo>
                  <a:cubicBezTo>
                    <a:pt x="357" y="34"/>
                    <a:pt x="352" y="55"/>
                    <a:pt x="349" y="72"/>
                  </a:cubicBezTo>
                  <a:cubicBezTo>
                    <a:pt x="345" y="71"/>
                    <a:pt x="341" y="70"/>
                    <a:pt x="337" y="70"/>
                  </a:cubicBezTo>
                  <a:cubicBezTo>
                    <a:pt x="344" y="43"/>
                    <a:pt x="331" y="23"/>
                    <a:pt x="303" y="23"/>
                  </a:cubicBezTo>
                  <a:cubicBezTo>
                    <a:pt x="274" y="22"/>
                    <a:pt x="255" y="36"/>
                    <a:pt x="246" y="62"/>
                  </a:cubicBezTo>
                  <a:cubicBezTo>
                    <a:pt x="239" y="63"/>
                    <a:pt x="231" y="66"/>
                    <a:pt x="223" y="68"/>
                  </a:cubicBezTo>
                  <a:cubicBezTo>
                    <a:pt x="228" y="54"/>
                    <a:pt x="233" y="40"/>
                    <a:pt x="242" y="28"/>
                  </a:cubicBezTo>
                  <a:moveTo>
                    <a:pt x="330" y="69"/>
                  </a:moveTo>
                  <a:cubicBezTo>
                    <a:pt x="304" y="59"/>
                    <a:pt x="278" y="57"/>
                    <a:pt x="252" y="61"/>
                  </a:cubicBezTo>
                  <a:cubicBezTo>
                    <a:pt x="261" y="45"/>
                    <a:pt x="269" y="32"/>
                    <a:pt x="290" y="31"/>
                  </a:cubicBezTo>
                  <a:cubicBezTo>
                    <a:pt x="299" y="30"/>
                    <a:pt x="313" y="30"/>
                    <a:pt x="320" y="35"/>
                  </a:cubicBezTo>
                  <a:cubicBezTo>
                    <a:pt x="332" y="43"/>
                    <a:pt x="330" y="57"/>
                    <a:pt x="330" y="69"/>
                  </a:cubicBezTo>
                  <a:moveTo>
                    <a:pt x="390" y="489"/>
                  </a:moveTo>
                  <a:cubicBezTo>
                    <a:pt x="373" y="499"/>
                    <a:pt x="373" y="499"/>
                    <a:pt x="373" y="499"/>
                  </a:cubicBezTo>
                  <a:cubicBezTo>
                    <a:pt x="363" y="504"/>
                    <a:pt x="351" y="507"/>
                    <a:pt x="340" y="509"/>
                  </a:cubicBezTo>
                  <a:cubicBezTo>
                    <a:pt x="369" y="485"/>
                    <a:pt x="380" y="422"/>
                    <a:pt x="384" y="394"/>
                  </a:cubicBezTo>
                  <a:cubicBezTo>
                    <a:pt x="388" y="360"/>
                    <a:pt x="386" y="324"/>
                    <a:pt x="386" y="290"/>
                  </a:cubicBezTo>
                  <a:cubicBezTo>
                    <a:pt x="385" y="254"/>
                    <a:pt x="385" y="218"/>
                    <a:pt x="380" y="183"/>
                  </a:cubicBezTo>
                  <a:cubicBezTo>
                    <a:pt x="379" y="181"/>
                    <a:pt x="376" y="182"/>
                    <a:pt x="376" y="184"/>
                  </a:cubicBezTo>
                  <a:cubicBezTo>
                    <a:pt x="378" y="244"/>
                    <a:pt x="381" y="304"/>
                    <a:pt x="379" y="364"/>
                  </a:cubicBezTo>
                  <a:cubicBezTo>
                    <a:pt x="377" y="413"/>
                    <a:pt x="366" y="503"/>
                    <a:pt x="307" y="514"/>
                  </a:cubicBezTo>
                  <a:cubicBezTo>
                    <a:pt x="304" y="515"/>
                    <a:pt x="301" y="515"/>
                    <a:pt x="298" y="515"/>
                  </a:cubicBezTo>
                  <a:cubicBezTo>
                    <a:pt x="249" y="518"/>
                    <a:pt x="199" y="518"/>
                    <a:pt x="150" y="516"/>
                  </a:cubicBezTo>
                  <a:cubicBezTo>
                    <a:pt x="127" y="515"/>
                    <a:pt x="103" y="513"/>
                    <a:pt x="80" y="508"/>
                  </a:cubicBezTo>
                  <a:cubicBezTo>
                    <a:pt x="54" y="503"/>
                    <a:pt x="20" y="497"/>
                    <a:pt x="12" y="469"/>
                  </a:cubicBezTo>
                  <a:cubicBezTo>
                    <a:pt x="6" y="448"/>
                    <a:pt x="13" y="421"/>
                    <a:pt x="16" y="401"/>
                  </a:cubicBezTo>
                  <a:cubicBezTo>
                    <a:pt x="20" y="377"/>
                    <a:pt x="25" y="353"/>
                    <a:pt x="32" y="330"/>
                  </a:cubicBezTo>
                  <a:cubicBezTo>
                    <a:pt x="45" y="284"/>
                    <a:pt x="63" y="240"/>
                    <a:pt x="87" y="200"/>
                  </a:cubicBezTo>
                  <a:cubicBezTo>
                    <a:pt x="113" y="155"/>
                    <a:pt x="150" y="115"/>
                    <a:pt x="193" y="91"/>
                  </a:cubicBezTo>
                  <a:cubicBezTo>
                    <a:pt x="193" y="91"/>
                    <a:pt x="193" y="92"/>
                    <a:pt x="194" y="91"/>
                  </a:cubicBezTo>
                  <a:cubicBezTo>
                    <a:pt x="222" y="75"/>
                    <a:pt x="275" y="82"/>
                    <a:pt x="303" y="94"/>
                  </a:cubicBezTo>
                  <a:cubicBezTo>
                    <a:pt x="339" y="109"/>
                    <a:pt x="360" y="136"/>
                    <a:pt x="374" y="171"/>
                  </a:cubicBezTo>
                  <a:cubicBezTo>
                    <a:pt x="374" y="173"/>
                    <a:pt x="376" y="173"/>
                    <a:pt x="376" y="171"/>
                  </a:cubicBezTo>
                  <a:cubicBezTo>
                    <a:pt x="371" y="133"/>
                    <a:pt x="342" y="101"/>
                    <a:pt x="307" y="87"/>
                  </a:cubicBezTo>
                  <a:cubicBezTo>
                    <a:pt x="287" y="79"/>
                    <a:pt x="267" y="77"/>
                    <a:pt x="246" y="77"/>
                  </a:cubicBezTo>
                  <a:cubicBezTo>
                    <a:pt x="238" y="77"/>
                    <a:pt x="229" y="77"/>
                    <a:pt x="221" y="78"/>
                  </a:cubicBezTo>
                  <a:cubicBezTo>
                    <a:pt x="253" y="66"/>
                    <a:pt x="288" y="64"/>
                    <a:pt x="324" y="74"/>
                  </a:cubicBezTo>
                  <a:cubicBezTo>
                    <a:pt x="335" y="78"/>
                    <a:pt x="335" y="78"/>
                    <a:pt x="335" y="78"/>
                  </a:cubicBezTo>
                  <a:cubicBezTo>
                    <a:pt x="340" y="80"/>
                    <a:pt x="345" y="82"/>
                    <a:pt x="350" y="84"/>
                  </a:cubicBezTo>
                  <a:cubicBezTo>
                    <a:pt x="351" y="85"/>
                    <a:pt x="352" y="85"/>
                    <a:pt x="353" y="84"/>
                  </a:cubicBezTo>
                  <a:cubicBezTo>
                    <a:pt x="368" y="95"/>
                    <a:pt x="380" y="116"/>
                    <a:pt x="388" y="129"/>
                  </a:cubicBezTo>
                  <a:cubicBezTo>
                    <a:pt x="400" y="149"/>
                    <a:pt x="408" y="170"/>
                    <a:pt x="415" y="192"/>
                  </a:cubicBezTo>
                  <a:cubicBezTo>
                    <a:pt x="428" y="233"/>
                    <a:pt x="434" y="276"/>
                    <a:pt x="437" y="319"/>
                  </a:cubicBezTo>
                  <a:cubicBezTo>
                    <a:pt x="440" y="367"/>
                    <a:pt x="444" y="420"/>
                    <a:pt x="417" y="462"/>
                  </a:cubicBezTo>
                  <a:cubicBezTo>
                    <a:pt x="416" y="463"/>
                    <a:pt x="415" y="464"/>
                    <a:pt x="415" y="465"/>
                  </a:cubicBezTo>
                  <a:cubicBezTo>
                    <a:pt x="414" y="465"/>
                    <a:pt x="414" y="465"/>
                    <a:pt x="414" y="465"/>
                  </a:cubicBezTo>
                  <a:cubicBezTo>
                    <a:pt x="413" y="466"/>
                    <a:pt x="412" y="467"/>
                    <a:pt x="413" y="468"/>
                  </a:cubicBezTo>
                  <a:cubicBezTo>
                    <a:pt x="406" y="476"/>
                    <a:pt x="398" y="484"/>
                    <a:pt x="390" y="489"/>
                  </a:cubicBezTo>
                  <a:moveTo>
                    <a:pt x="447" y="339"/>
                  </a:moveTo>
                  <a:cubicBezTo>
                    <a:pt x="446" y="336"/>
                    <a:pt x="446" y="333"/>
                    <a:pt x="446" y="330"/>
                  </a:cubicBezTo>
                  <a:cubicBezTo>
                    <a:pt x="448" y="334"/>
                    <a:pt x="450" y="338"/>
                    <a:pt x="451" y="342"/>
                  </a:cubicBezTo>
                  <a:cubicBezTo>
                    <a:pt x="455" y="358"/>
                    <a:pt x="458" y="374"/>
                    <a:pt x="458" y="390"/>
                  </a:cubicBezTo>
                  <a:cubicBezTo>
                    <a:pt x="459" y="407"/>
                    <a:pt x="457" y="424"/>
                    <a:pt x="449" y="439"/>
                  </a:cubicBezTo>
                  <a:cubicBezTo>
                    <a:pt x="443" y="448"/>
                    <a:pt x="437" y="453"/>
                    <a:pt x="429" y="458"/>
                  </a:cubicBezTo>
                  <a:cubicBezTo>
                    <a:pt x="448" y="422"/>
                    <a:pt x="448" y="378"/>
                    <a:pt x="447" y="339"/>
                  </a:cubicBezTo>
                  <a:moveTo>
                    <a:pt x="450" y="470"/>
                  </a:moveTo>
                  <a:cubicBezTo>
                    <a:pt x="437" y="479"/>
                    <a:pt x="422" y="485"/>
                    <a:pt x="406" y="488"/>
                  </a:cubicBezTo>
                  <a:cubicBezTo>
                    <a:pt x="408" y="486"/>
                    <a:pt x="410" y="484"/>
                    <a:pt x="412" y="482"/>
                  </a:cubicBezTo>
                  <a:cubicBezTo>
                    <a:pt x="415" y="478"/>
                    <a:pt x="418" y="474"/>
                    <a:pt x="421" y="470"/>
                  </a:cubicBezTo>
                  <a:cubicBezTo>
                    <a:pt x="446" y="469"/>
                    <a:pt x="463" y="437"/>
                    <a:pt x="466" y="415"/>
                  </a:cubicBezTo>
                  <a:cubicBezTo>
                    <a:pt x="469" y="396"/>
                    <a:pt x="466" y="377"/>
                    <a:pt x="462" y="358"/>
                  </a:cubicBezTo>
                  <a:cubicBezTo>
                    <a:pt x="458" y="340"/>
                    <a:pt x="452" y="327"/>
                    <a:pt x="445" y="311"/>
                  </a:cubicBezTo>
                  <a:cubicBezTo>
                    <a:pt x="442" y="263"/>
                    <a:pt x="435" y="216"/>
                    <a:pt x="418" y="171"/>
                  </a:cubicBezTo>
                  <a:cubicBezTo>
                    <a:pt x="414" y="160"/>
                    <a:pt x="407" y="142"/>
                    <a:pt x="398" y="125"/>
                  </a:cubicBezTo>
                  <a:cubicBezTo>
                    <a:pt x="452" y="185"/>
                    <a:pt x="488" y="256"/>
                    <a:pt x="495" y="338"/>
                  </a:cubicBezTo>
                  <a:cubicBezTo>
                    <a:pt x="498" y="385"/>
                    <a:pt x="494" y="443"/>
                    <a:pt x="450" y="47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79" name="CustomShape 97"/>
          <p:cNvSpPr/>
          <p:nvPr/>
        </p:nvSpPr>
        <p:spPr>
          <a:xfrm>
            <a:off x="5749171" y="3941573"/>
            <a:ext cx="142901" cy="139662"/>
          </a:xfrm>
          <a:custGeom>
            <a:avLst/>
            <a:gdLst/>
            <a:ahLst/>
            <a:cxnLst/>
            <a:rect l="l" t="t" r="r" b="b"/>
            <a:pathLst>
              <a:path w="39" h="38">
                <a:moveTo>
                  <a:pt x="30" y="0"/>
                </a:moveTo>
                <a:cubicBezTo>
                  <a:pt x="25" y="0"/>
                  <a:pt x="22" y="5"/>
                  <a:pt x="19" y="8"/>
                </a:cubicBezTo>
                <a:cubicBezTo>
                  <a:pt x="13" y="16"/>
                  <a:pt x="7" y="23"/>
                  <a:pt x="0" y="30"/>
                </a:cubicBezTo>
                <a:cubicBezTo>
                  <a:pt x="1" y="31"/>
                  <a:pt x="3" y="34"/>
                  <a:pt x="4" y="34"/>
                </a:cubicBezTo>
                <a:cubicBezTo>
                  <a:pt x="5" y="37"/>
                  <a:pt x="7" y="38"/>
                  <a:pt x="10" y="38"/>
                </a:cubicBezTo>
                <a:cubicBezTo>
                  <a:pt x="11" y="37"/>
                  <a:pt x="12" y="37"/>
                  <a:pt x="12" y="36"/>
                </a:cubicBezTo>
                <a:cubicBezTo>
                  <a:pt x="16" y="33"/>
                  <a:pt x="19" y="28"/>
                  <a:pt x="21" y="25"/>
                </a:cubicBezTo>
                <a:cubicBezTo>
                  <a:pt x="24" y="21"/>
                  <a:pt x="27" y="17"/>
                  <a:pt x="30" y="14"/>
                </a:cubicBezTo>
                <a:cubicBezTo>
                  <a:pt x="32" y="12"/>
                  <a:pt x="39" y="6"/>
                  <a:pt x="38" y="4"/>
                </a:cubicBezTo>
                <a:cubicBezTo>
                  <a:pt x="38" y="1"/>
                  <a:pt x="32" y="0"/>
                  <a:pt x="30" y="0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0" name="CustomShape 98"/>
          <p:cNvSpPr/>
          <p:nvPr/>
        </p:nvSpPr>
        <p:spPr>
          <a:xfrm>
            <a:off x="5636506" y="3986207"/>
            <a:ext cx="69831" cy="47514"/>
          </a:xfrm>
          <a:custGeom>
            <a:avLst/>
            <a:gdLst/>
            <a:ahLst/>
            <a:cxnLst/>
            <a:rect l="l" t="t" r="r" b="b"/>
            <a:pathLst>
              <a:path w="19" h="13">
                <a:moveTo>
                  <a:pt x="6" y="0"/>
                </a:moveTo>
                <a:cubicBezTo>
                  <a:pt x="4" y="3"/>
                  <a:pt x="2" y="5"/>
                  <a:pt x="0" y="7"/>
                </a:cubicBezTo>
                <a:cubicBezTo>
                  <a:pt x="2" y="9"/>
                  <a:pt x="5" y="9"/>
                  <a:pt x="7" y="10"/>
                </a:cubicBezTo>
                <a:cubicBezTo>
                  <a:pt x="9" y="11"/>
                  <a:pt x="12" y="12"/>
                  <a:pt x="14" y="13"/>
                </a:cubicBezTo>
                <a:cubicBezTo>
                  <a:pt x="16" y="11"/>
                  <a:pt x="17" y="9"/>
                  <a:pt x="19" y="7"/>
                </a:cubicBezTo>
                <a:cubicBezTo>
                  <a:pt x="15" y="5"/>
                  <a:pt x="11" y="2"/>
                  <a:pt x="6" y="0"/>
                </a:cubicBezTo>
                <a:cubicBezTo>
                  <a:pt x="6" y="0"/>
                  <a:pt x="6" y="0"/>
                  <a:pt x="6" y="0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99"/>
          <p:cNvSpPr/>
          <p:nvPr/>
        </p:nvSpPr>
        <p:spPr>
          <a:xfrm>
            <a:off x="5536439" y="3919616"/>
            <a:ext cx="73070" cy="58672"/>
          </a:xfrm>
          <a:custGeom>
            <a:avLst/>
            <a:gdLst/>
            <a:ahLst/>
            <a:cxnLst/>
            <a:rect l="l" t="t" r="r" b="b"/>
            <a:pathLst>
              <a:path w="20" h="16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4" y="0"/>
                  <a:pt x="3" y="1"/>
                  <a:pt x="2" y="2"/>
                </a:cubicBezTo>
                <a:cubicBezTo>
                  <a:pt x="0" y="5"/>
                  <a:pt x="2" y="6"/>
                  <a:pt x="3" y="8"/>
                </a:cubicBezTo>
                <a:cubicBezTo>
                  <a:pt x="4" y="10"/>
                  <a:pt x="6" y="13"/>
                  <a:pt x="8" y="14"/>
                </a:cubicBezTo>
                <a:cubicBezTo>
                  <a:pt x="9" y="16"/>
                  <a:pt x="9" y="16"/>
                  <a:pt x="9" y="15"/>
                </a:cubicBezTo>
                <a:cubicBezTo>
                  <a:pt x="10" y="14"/>
                  <a:pt x="11" y="14"/>
                  <a:pt x="12" y="13"/>
                </a:cubicBezTo>
                <a:cubicBezTo>
                  <a:pt x="13" y="12"/>
                  <a:pt x="15" y="10"/>
                  <a:pt x="17" y="9"/>
                </a:cubicBezTo>
                <a:cubicBezTo>
                  <a:pt x="18" y="9"/>
                  <a:pt x="19" y="8"/>
                  <a:pt x="20" y="8"/>
                </a:cubicBezTo>
                <a:cubicBezTo>
                  <a:pt x="17" y="6"/>
                  <a:pt x="17" y="6"/>
                  <a:pt x="17" y="6"/>
                </a:cubicBezTo>
                <a:cubicBezTo>
                  <a:pt x="13" y="4"/>
                  <a:pt x="9" y="2"/>
                  <a:pt x="5" y="0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100"/>
          <p:cNvSpPr/>
          <p:nvPr/>
        </p:nvSpPr>
        <p:spPr>
          <a:xfrm>
            <a:off x="5284112" y="3249743"/>
            <a:ext cx="1139612" cy="1047464"/>
          </a:xfrm>
          <a:custGeom>
            <a:avLst/>
            <a:gdLst/>
            <a:ahLst/>
            <a:cxnLst/>
            <a:rect l="l" t="t" r="r" b="b"/>
            <a:pathLst>
              <a:path w="311" h="286">
                <a:moveTo>
                  <a:pt x="237" y="44"/>
                </a:moveTo>
                <a:cubicBezTo>
                  <a:pt x="216" y="30"/>
                  <a:pt x="193" y="11"/>
                  <a:pt x="168" y="2"/>
                </a:cubicBezTo>
                <a:cubicBezTo>
                  <a:pt x="146" y="0"/>
                  <a:pt x="123" y="30"/>
                  <a:pt x="109" y="45"/>
                </a:cubicBezTo>
                <a:cubicBezTo>
                  <a:pt x="95" y="59"/>
                  <a:pt x="82" y="73"/>
                  <a:pt x="70" y="88"/>
                </a:cubicBezTo>
                <a:cubicBezTo>
                  <a:pt x="56" y="103"/>
                  <a:pt x="44" y="119"/>
                  <a:pt x="31" y="136"/>
                </a:cubicBezTo>
                <a:cubicBezTo>
                  <a:pt x="25" y="143"/>
                  <a:pt x="16" y="152"/>
                  <a:pt x="10" y="163"/>
                </a:cubicBezTo>
                <a:cubicBezTo>
                  <a:pt x="10" y="163"/>
                  <a:pt x="10" y="163"/>
                  <a:pt x="10" y="164"/>
                </a:cubicBezTo>
                <a:cubicBezTo>
                  <a:pt x="9" y="194"/>
                  <a:pt x="39" y="213"/>
                  <a:pt x="61" y="228"/>
                </a:cubicBezTo>
                <a:cubicBezTo>
                  <a:pt x="78" y="241"/>
                  <a:pt x="97" y="250"/>
                  <a:pt x="115" y="261"/>
                </a:cubicBezTo>
                <a:cubicBezTo>
                  <a:pt x="116" y="261"/>
                  <a:pt x="115" y="263"/>
                  <a:pt x="114" y="263"/>
                </a:cubicBezTo>
                <a:cubicBezTo>
                  <a:pt x="87" y="255"/>
                  <a:pt x="62" y="239"/>
                  <a:pt x="40" y="222"/>
                </a:cubicBezTo>
                <a:cubicBezTo>
                  <a:pt x="23" y="208"/>
                  <a:pt x="1" y="191"/>
                  <a:pt x="7" y="168"/>
                </a:cubicBezTo>
                <a:cubicBezTo>
                  <a:pt x="2" y="177"/>
                  <a:pt x="0" y="186"/>
                  <a:pt x="3" y="194"/>
                </a:cubicBezTo>
                <a:cubicBezTo>
                  <a:pt x="19" y="212"/>
                  <a:pt x="37" y="229"/>
                  <a:pt x="56" y="244"/>
                </a:cubicBezTo>
                <a:cubicBezTo>
                  <a:pt x="80" y="262"/>
                  <a:pt x="105" y="281"/>
                  <a:pt x="135" y="285"/>
                </a:cubicBezTo>
                <a:cubicBezTo>
                  <a:pt x="135" y="279"/>
                  <a:pt x="135" y="273"/>
                  <a:pt x="136" y="267"/>
                </a:cubicBezTo>
                <a:cubicBezTo>
                  <a:pt x="130" y="268"/>
                  <a:pt x="124" y="268"/>
                  <a:pt x="118" y="265"/>
                </a:cubicBezTo>
                <a:cubicBezTo>
                  <a:pt x="117" y="264"/>
                  <a:pt x="118" y="262"/>
                  <a:pt x="119" y="262"/>
                </a:cubicBezTo>
                <a:cubicBezTo>
                  <a:pt x="142" y="268"/>
                  <a:pt x="169" y="242"/>
                  <a:pt x="185" y="228"/>
                </a:cubicBezTo>
                <a:cubicBezTo>
                  <a:pt x="200" y="217"/>
                  <a:pt x="213" y="205"/>
                  <a:pt x="226" y="192"/>
                </a:cubicBezTo>
                <a:cubicBezTo>
                  <a:pt x="252" y="166"/>
                  <a:pt x="298" y="120"/>
                  <a:pt x="281" y="80"/>
                </a:cubicBezTo>
                <a:cubicBezTo>
                  <a:pt x="280" y="79"/>
                  <a:pt x="281" y="78"/>
                  <a:pt x="282" y="79"/>
                </a:cubicBezTo>
                <a:cubicBezTo>
                  <a:pt x="311" y="115"/>
                  <a:pt x="258" y="167"/>
                  <a:pt x="234" y="191"/>
                </a:cubicBezTo>
                <a:cubicBezTo>
                  <a:pt x="215" y="212"/>
                  <a:pt x="193" y="230"/>
                  <a:pt x="170" y="247"/>
                </a:cubicBezTo>
                <a:cubicBezTo>
                  <a:pt x="160" y="254"/>
                  <a:pt x="150" y="263"/>
                  <a:pt x="139" y="266"/>
                </a:cubicBezTo>
                <a:cubicBezTo>
                  <a:pt x="140" y="273"/>
                  <a:pt x="140" y="279"/>
                  <a:pt x="140" y="286"/>
                </a:cubicBezTo>
                <a:cubicBezTo>
                  <a:pt x="160" y="281"/>
                  <a:pt x="180" y="260"/>
                  <a:pt x="194" y="246"/>
                </a:cubicBezTo>
                <a:cubicBezTo>
                  <a:pt x="207" y="233"/>
                  <a:pt x="220" y="220"/>
                  <a:pt x="232" y="206"/>
                </a:cubicBezTo>
                <a:cubicBezTo>
                  <a:pt x="246" y="190"/>
                  <a:pt x="261" y="173"/>
                  <a:pt x="273" y="156"/>
                </a:cubicBezTo>
                <a:cubicBezTo>
                  <a:pt x="285" y="140"/>
                  <a:pt x="299" y="121"/>
                  <a:pt x="300" y="101"/>
                </a:cubicBezTo>
                <a:cubicBezTo>
                  <a:pt x="292" y="77"/>
                  <a:pt x="254" y="56"/>
                  <a:pt x="237" y="44"/>
                </a:cubicBezTo>
                <a:close/>
                <a:moveTo>
                  <a:pt x="76" y="108"/>
                </a:moveTo>
                <a:cubicBezTo>
                  <a:pt x="78" y="100"/>
                  <a:pt x="84" y="97"/>
                  <a:pt x="92" y="99"/>
                </a:cubicBezTo>
                <a:cubicBezTo>
                  <a:pt x="96" y="100"/>
                  <a:pt x="110" y="103"/>
                  <a:pt x="111" y="109"/>
                </a:cubicBezTo>
                <a:cubicBezTo>
                  <a:pt x="112" y="113"/>
                  <a:pt x="104" y="123"/>
                  <a:pt x="100" y="124"/>
                </a:cubicBezTo>
                <a:cubicBezTo>
                  <a:pt x="97" y="124"/>
                  <a:pt x="94" y="123"/>
                  <a:pt x="92" y="122"/>
                </a:cubicBezTo>
                <a:cubicBezTo>
                  <a:pt x="86" y="119"/>
                  <a:pt x="81" y="116"/>
                  <a:pt x="76" y="112"/>
                </a:cubicBezTo>
                <a:cubicBezTo>
                  <a:pt x="74" y="111"/>
                  <a:pt x="75" y="109"/>
                  <a:pt x="76" y="108"/>
                </a:cubicBezTo>
                <a:close/>
                <a:moveTo>
                  <a:pt x="142" y="132"/>
                </a:moveTo>
                <a:cubicBezTo>
                  <a:pt x="142" y="135"/>
                  <a:pt x="136" y="140"/>
                  <a:pt x="134" y="142"/>
                </a:cubicBezTo>
                <a:cubicBezTo>
                  <a:pt x="132" y="144"/>
                  <a:pt x="130" y="147"/>
                  <a:pt x="126" y="146"/>
                </a:cubicBezTo>
                <a:cubicBezTo>
                  <a:pt x="120" y="145"/>
                  <a:pt x="110" y="140"/>
                  <a:pt x="107" y="134"/>
                </a:cubicBezTo>
                <a:cubicBezTo>
                  <a:pt x="106" y="134"/>
                  <a:pt x="105" y="133"/>
                  <a:pt x="106" y="132"/>
                </a:cubicBezTo>
                <a:cubicBezTo>
                  <a:pt x="109" y="127"/>
                  <a:pt x="113" y="123"/>
                  <a:pt x="117" y="120"/>
                </a:cubicBezTo>
                <a:cubicBezTo>
                  <a:pt x="120" y="118"/>
                  <a:pt x="122" y="118"/>
                  <a:pt x="126" y="119"/>
                </a:cubicBezTo>
                <a:cubicBezTo>
                  <a:pt x="130" y="121"/>
                  <a:pt x="143" y="125"/>
                  <a:pt x="142" y="132"/>
                </a:cubicBezTo>
                <a:close/>
                <a:moveTo>
                  <a:pt x="152" y="141"/>
                </a:moveTo>
                <a:cubicBezTo>
                  <a:pt x="155" y="139"/>
                  <a:pt x="158" y="142"/>
                  <a:pt x="161" y="144"/>
                </a:cubicBezTo>
                <a:cubicBezTo>
                  <a:pt x="166" y="148"/>
                  <a:pt x="174" y="153"/>
                  <a:pt x="169" y="160"/>
                </a:cubicBezTo>
                <a:cubicBezTo>
                  <a:pt x="167" y="162"/>
                  <a:pt x="163" y="168"/>
                  <a:pt x="159" y="168"/>
                </a:cubicBezTo>
                <a:cubicBezTo>
                  <a:pt x="156" y="168"/>
                  <a:pt x="152" y="164"/>
                  <a:pt x="149" y="162"/>
                </a:cubicBezTo>
                <a:cubicBezTo>
                  <a:pt x="146" y="161"/>
                  <a:pt x="142" y="159"/>
                  <a:pt x="140" y="156"/>
                </a:cubicBezTo>
                <a:cubicBezTo>
                  <a:pt x="139" y="154"/>
                  <a:pt x="140" y="153"/>
                  <a:pt x="141" y="151"/>
                </a:cubicBezTo>
                <a:cubicBezTo>
                  <a:pt x="141" y="151"/>
                  <a:pt x="141" y="151"/>
                  <a:pt x="141" y="150"/>
                </a:cubicBezTo>
                <a:cubicBezTo>
                  <a:pt x="144" y="147"/>
                  <a:pt x="148" y="143"/>
                  <a:pt x="152" y="141"/>
                </a:cubicBezTo>
                <a:close/>
                <a:moveTo>
                  <a:pt x="114" y="168"/>
                </a:moveTo>
                <a:cubicBezTo>
                  <a:pt x="112" y="171"/>
                  <a:pt x="109" y="175"/>
                  <a:pt x="106" y="177"/>
                </a:cubicBezTo>
                <a:cubicBezTo>
                  <a:pt x="105" y="178"/>
                  <a:pt x="104" y="178"/>
                  <a:pt x="103" y="177"/>
                </a:cubicBezTo>
                <a:cubicBezTo>
                  <a:pt x="99" y="176"/>
                  <a:pt x="96" y="172"/>
                  <a:pt x="93" y="169"/>
                </a:cubicBezTo>
                <a:cubicBezTo>
                  <a:pt x="90" y="167"/>
                  <a:pt x="86" y="164"/>
                  <a:pt x="85" y="161"/>
                </a:cubicBezTo>
                <a:cubicBezTo>
                  <a:pt x="83" y="156"/>
                  <a:pt x="91" y="151"/>
                  <a:pt x="95" y="149"/>
                </a:cubicBezTo>
                <a:cubicBezTo>
                  <a:pt x="95" y="148"/>
                  <a:pt x="95" y="148"/>
                  <a:pt x="95" y="148"/>
                </a:cubicBezTo>
                <a:cubicBezTo>
                  <a:pt x="95" y="147"/>
                  <a:pt x="97" y="146"/>
                  <a:pt x="98" y="146"/>
                </a:cubicBezTo>
                <a:cubicBezTo>
                  <a:pt x="103" y="148"/>
                  <a:pt x="107" y="150"/>
                  <a:pt x="110" y="153"/>
                </a:cubicBezTo>
                <a:cubicBezTo>
                  <a:pt x="113" y="155"/>
                  <a:pt x="116" y="157"/>
                  <a:pt x="117" y="160"/>
                </a:cubicBezTo>
                <a:cubicBezTo>
                  <a:pt x="118" y="163"/>
                  <a:pt x="116" y="165"/>
                  <a:pt x="114" y="168"/>
                </a:cubicBezTo>
                <a:close/>
                <a:moveTo>
                  <a:pt x="66" y="125"/>
                </a:moveTo>
                <a:cubicBezTo>
                  <a:pt x="67" y="124"/>
                  <a:pt x="69" y="123"/>
                  <a:pt x="71" y="124"/>
                </a:cubicBezTo>
                <a:cubicBezTo>
                  <a:pt x="76" y="127"/>
                  <a:pt x="80" y="130"/>
                  <a:pt x="85" y="133"/>
                </a:cubicBezTo>
                <a:cubicBezTo>
                  <a:pt x="86" y="134"/>
                  <a:pt x="89" y="135"/>
                  <a:pt x="88" y="138"/>
                </a:cubicBezTo>
                <a:cubicBezTo>
                  <a:pt x="88" y="140"/>
                  <a:pt x="85" y="143"/>
                  <a:pt x="83" y="144"/>
                </a:cubicBezTo>
                <a:cubicBezTo>
                  <a:pt x="80" y="147"/>
                  <a:pt x="76" y="150"/>
                  <a:pt x="74" y="154"/>
                </a:cubicBezTo>
                <a:cubicBezTo>
                  <a:pt x="73" y="155"/>
                  <a:pt x="71" y="156"/>
                  <a:pt x="70" y="155"/>
                </a:cubicBezTo>
                <a:cubicBezTo>
                  <a:pt x="67" y="153"/>
                  <a:pt x="64" y="150"/>
                  <a:pt x="61" y="147"/>
                </a:cubicBezTo>
                <a:cubicBezTo>
                  <a:pt x="59" y="145"/>
                  <a:pt x="55" y="141"/>
                  <a:pt x="55" y="138"/>
                </a:cubicBezTo>
                <a:cubicBezTo>
                  <a:pt x="54" y="133"/>
                  <a:pt x="62" y="128"/>
                  <a:pt x="66" y="125"/>
                </a:cubicBezTo>
                <a:close/>
                <a:moveTo>
                  <a:pt x="58" y="175"/>
                </a:moveTo>
                <a:cubicBezTo>
                  <a:pt x="56" y="177"/>
                  <a:pt x="55" y="179"/>
                  <a:pt x="53" y="181"/>
                </a:cubicBezTo>
                <a:cubicBezTo>
                  <a:pt x="49" y="182"/>
                  <a:pt x="46" y="178"/>
                  <a:pt x="44" y="176"/>
                </a:cubicBezTo>
                <a:cubicBezTo>
                  <a:pt x="41" y="174"/>
                  <a:pt x="35" y="171"/>
                  <a:pt x="37" y="167"/>
                </a:cubicBezTo>
                <a:cubicBezTo>
                  <a:pt x="38" y="163"/>
                  <a:pt x="42" y="160"/>
                  <a:pt x="45" y="158"/>
                </a:cubicBezTo>
                <a:cubicBezTo>
                  <a:pt x="46" y="157"/>
                  <a:pt x="47" y="156"/>
                  <a:pt x="48" y="156"/>
                </a:cubicBezTo>
                <a:cubicBezTo>
                  <a:pt x="54" y="157"/>
                  <a:pt x="59" y="160"/>
                  <a:pt x="64" y="163"/>
                </a:cubicBezTo>
                <a:cubicBezTo>
                  <a:pt x="65" y="164"/>
                  <a:pt x="65" y="166"/>
                  <a:pt x="64" y="167"/>
                </a:cubicBezTo>
                <a:cubicBezTo>
                  <a:pt x="62" y="170"/>
                  <a:pt x="60" y="173"/>
                  <a:pt x="58" y="175"/>
                </a:cubicBezTo>
                <a:close/>
                <a:moveTo>
                  <a:pt x="79" y="204"/>
                </a:moveTo>
                <a:cubicBezTo>
                  <a:pt x="76" y="204"/>
                  <a:pt x="74" y="202"/>
                  <a:pt x="72" y="200"/>
                </a:cubicBezTo>
                <a:cubicBezTo>
                  <a:pt x="69" y="197"/>
                  <a:pt x="66" y="193"/>
                  <a:pt x="65" y="190"/>
                </a:cubicBezTo>
                <a:cubicBezTo>
                  <a:pt x="62" y="183"/>
                  <a:pt x="69" y="180"/>
                  <a:pt x="74" y="178"/>
                </a:cubicBezTo>
                <a:cubicBezTo>
                  <a:pt x="75" y="178"/>
                  <a:pt x="76" y="178"/>
                  <a:pt x="76" y="179"/>
                </a:cubicBezTo>
                <a:cubicBezTo>
                  <a:pt x="76" y="179"/>
                  <a:pt x="76" y="179"/>
                  <a:pt x="76" y="179"/>
                </a:cubicBezTo>
                <a:cubicBezTo>
                  <a:pt x="81" y="180"/>
                  <a:pt x="84" y="183"/>
                  <a:pt x="88" y="186"/>
                </a:cubicBezTo>
                <a:cubicBezTo>
                  <a:pt x="90" y="187"/>
                  <a:pt x="93" y="188"/>
                  <a:pt x="93" y="191"/>
                </a:cubicBezTo>
                <a:cubicBezTo>
                  <a:pt x="93" y="194"/>
                  <a:pt x="89" y="196"/>
                  <a:pt x="87" y="198"/>
                </a:cubicBezTo>
                <a:cubicBezTo>
                  <a:pt x="85" y="200"/>
                  <a:pt x="82" y="203"/>
                  <a:pt x="79" y="204"/>
                </a:cubicBezTo>
                <a:close/>
                <a:moveTo>
                  <a:pt x="121" y="208"/>
                </a:moveTo>
                <a:cubicBezTo>
                  <a:pt x="118" y="212"/>
                  <a:pt x="116" y="216"/>
                  <a:pt x="113" y="219"/>
                </a:cubicBezTo>
                <a:cubicBezTo>
                  <a:pt x="112" y="220"/>
                  <a:pt x="111" y="221"/>
                  <a:pt x="109" y="220"/>
                </a:cubicBezTo>
                <a:cubicBezTo>
                  <a:pt x="104" y="218"/>
                  <a:pt x="96" y="215"/>
                  <a:pt x="92" y="211"/>
                </a:cubicBezTo>
                <a:cubicBezTo>
                  <a:pt x="91" y="210"/>
                  <a:pt x="91" y="210"/>
                  <a:pt x="91" y="209"/>
                </a:cubicBezTo>
                <a:cubicBezTo>
                  <a:pt x="93" y="204"/>
                  <a:pt x="98" y="199"/>
                  <a:pt x="102" y="197"/>
                </a:cubicBezTo>
                <a:cubicBezTo>
                  <a:pt x="103" y="197"/>
                  <a:pt x="104" y="197"/>
                  <a:pt x="104" y="197"/>
                </a:cubicBezTo>
                <a:cubicBezTo>
                  <a:pt x="104" y="197"/>
                  <a:pt x="104" y="197"/>
                  <a:pt x="104" y="197"/>
                </a:cubicBezTo>
                <a:cubicBezTo>
                  <a:pt x="110" y="198"/>
                  <a:pt x="114" y="203"/>
                  <a:pt x="119" y="205"/>
                </a:cubicBezTo>
                <a:cubicBezTo>
                  <a:pt x="121" y="205"/>
                  <a:pt x="122" y="207"/>
                  <a:pt x="121" y="208"/>
                </a:cubicBezTo>
                <a:close/>
                <a:moveTo>
                  <a:pt x="116" y="178"/>
                </a:moveTo>
                <a:cubicBezTo>
                  <a:pt x="118" y="173"/>
                  <a:pt x="122" y="170"/>
                  <a:pt x="126" y="168"/>
                </a:cubicBezTo>
                <a:cubicBezTo>
                  <a:pt x="127" y="167"/>
                  <a:pt x="128" y="167"/>
                  <a:pt x="130" y="167"/>
                </a:cubicBezTo>
                <a:cubicBezTo>
                  <a:pt x="135" y="170"/>
                  <a:pt x="140" y="173"/>
                  <a:pt x="145" y="176"/>
                </a:cubicBezTo>
                <a:cubicBezTo>
                  <a:pt x="146" y="177"/>
                  <a:pt x="147" y="179"/>
                  <a:pt x="146" y="180"/>
                </a:cubicBezTo>
                <a:cubicBezTo>
                  <a:pt x="144" y="183"/>
                  <a:pt x="142" y="186"/>
                  <a:pt x="139" y="189"/>
                </a:cubicBezTo>
                <a:cubicBezTo>
                  <a:pt x="138" y="190"/>
                  <a:pt x="137" y="193"/>
                  <a:pt x="135" y="193"/>
                </a:cubicBezTo>
                <a:cubicBezTo>
                  <a:pt x="131" y="195"/>
                  <a:pt x="125" y="188"/>
                  <a:pt x="122" y="186"/>
                </a:cubicBezTo>
                <a:cubicBezTo>
                  <a:pt x="119" y="184"/>
                  <a:pt x="115" y="182"/>
                  <a:pt x="116" y="178"/>
                </a:cubicBezTo>
                <a:close/>
                <a:moveTo>
                  <a:pt x="160" y="208"/>
                </a:moveTo>
                <a:cubicBezTo>
                  <a:pt x="155" y="215"/>
                  <a:pt x="150" y="221"/>
                  <a:pt x="145" y="226"/>
                </a:cubicBezTo>
                <a:cubicBezTo>
                  <a:pt x="143" y="229"/>
                  <a:pt x="139" y="235"/>
                  <a:pt x="134" y="234"/>
                </a:cubicBezTo>
                <a:cubicBezTo>
                  <a:pt x="130" y="233"/>
                  <a:pt x="125" y="225"/>
                  <a:pt x="124" y="221"/>
                </a:cubicBezTo>
                <a:cubicBezTo>
                  <a:pt x="123" y="220"/>
                  <a:pt x="124" y="218"/>
                  <a:pt x="125" y="218"/>
                </a:cubicBezTo>
                <a:cubicBezTo>
                  <a:pt x="125" y="218"/>
                  <a:pt x="125" y="218"/>
                  <a:pt x="125" y="217"/>
                </a:cubicBezTo>
                <a:cubicBezTo>
                  <a:pt x="129" y="211"/>
                  <a:pt x="133" y="205"/>
                  <a:pt x="138" y="198"/>
                </a:cubicBezTo>
                <a:cubicBezTo>
                  <a:pt x="142" y="194"/>
                  <a:pt x="147" y="186"/>
                  <a:pt x="152" y="184"/>
                </a:cubicBezTo>
                <a:cubicBezTo>
                  <a:pt x="157" y="183"/>
                  <a:pt x="170" y="186"/>
                  <a:pt x="170" y="191"/>
                </a:cubicBezTo>
                <a:cubicBezTo>
                  <a:pt x="170" y="196"/>
                  <a:pt x="163" y="205"/>
                  <a:pt x="160" y="208"/>
                </a:cubicBezTo>
                <a:close/>
                <a:moveTo>
                  <a:pt x="195" y="175"/>
                </a:moveTo>
                <a:cubicBezTo>
                  <a:pt x="193" y="179"/>
                  <a:pt x="187" y="182"/>
                  <a:pt x="183" y="185"/>
                </a:cubicBezTo>
                <a:cubicBezTo>
                  <a:pt x="182" y="185"/>
                  <a:pt x="180" y="185"/>
                  <a:pt x="180" y="184"/>
                </a:cubicBezTo>
                <a:cubicBezTo>
                  <a:pt x="176" y="181"/>
                  <a:pt x="173" y="178"/>
                  <a:pt x="169" y="175"/>
                </a:cubicBezTo>
                <a:cubicBezTo>
                  <a:pt x="169" y="174"/>
                  <a:pt x="169" y="174"/>
                  <a:pt x="169" y="174"/>
                </a:cubicBezTo>
                <a:cubicBezTo>
                  <a:pt x="168" y="173"/>
                  <a:pt x="168" y="172"/>
                  <a:pt x="168" y="172"/>
                </a:cubicBezTo>
                <a:cubicBezTo>
                  <a:pt x="170" y="169"/>
                  <a:pt x="172" y="167"/>
                  <a:pt x="174" y="165"/>
                </a:cubicBezTo>
                <a:cubicBezTo>
                  <a:pt x="176" y="163"/>
                  <a:pt x="178" y="161"/>
                  <a:pt x="180" y="160"/>
                </a:cubicBezTo>
                <a:cubicBezTo>
                  <a:pt x="184" y="159"/>
                  <a:pt x="187" y="163"/>
                  <a:pt x="190" y="165"/>
                </a:cubicBezTo>
                <a:cubicBezTo>
                  <a:pt x="192" y="167"/>
                  <a:pt x="197" y="171"/>
                  <a:pt x="195" y="175"/>
                </a:cubicBezTo>
                <a:close/>
                <a:moveTo>
                  <a:pt x="263" y="98"/>
                </a:moveTo>
                <a:cubicBezTo>
                  <a:pt x="263" y="98"/>
                  <a:pt x="263" y="98"/>
                  <a:pt x="263" y="98"/>
                </a:cubicBezTo>
                <a:cubicBezTo>
                  <a:pt x="263" y="111"/>
                  <a:pt x="253" y="123"/>
                  <a:pt x="245" y="133"/>
                </a:cubicBezTo>
                <a:cubicBezTo>
                  <a:pt x="237" y="143"/>
                  <a:pt x="230" y="155"/>
                  <a:pt x="215" y="149"/>
                </a:cubicBezTo>
                <a:cubicBezTo>
                  <a:pt x="191" y="143"/>
                  <a:pt x="166" y="125"/>
                  <a:pt x="146" y="111"/>
                </a:cubicBezTo>
                <a:cubicBezTo>
                  <a:pt x="134" y="103"/>
                  <a:pt x="116" y="93"/>
                  <a:pt x="112" y="78"/>
                </a:cubicBezTo>
                <a:cubicBezTo>
                  <a:pt x="112" y="78"/>
                  <a:pt x="111" y="78"/>
                  <a:pt x="111" y="77"/>
                </a:cubicBezTo>
                <a:cubicBezTo>
                  <a:pt x="104" y="63"/>
                  <a:pt x="122" y="44"/>
                  <a:pt x="132" y="34"/>
                </a:cubicBezTo>
                <a:cubicBezTo>
                  <a:pt x="139" y="27"/>
                  <a:pt x="155" y="9"/>
                  <a:pt x="166" y="18"/>
                </a:cubicBezTo>
                <a:cubicBezTo>
                  <a:pt x="190" y="26"/>
                  <a:pt x="211" y="45"/>
                  <a:pt x="230" y="59"/>
                </a:cubicBezTo>
                <a:cubicBezTo>
                  <a:pt x="243" y="69"/>
                  <a:pt x="266" y="79"/>
                  <a:pt x="263" y="98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3" name="CustomShape 101"/>
          <p:cNvSpPr/>
          <p:nvPr/>
        </p:nvSpPr>
        <p:spPr>
          <a:xfrm>
            <a:off x="5793445" y="3524388"/>
            <a:ext cx="630278" cy="772819"/>
          </a:xfrm>
          <a:custGeom>
            <a:avLst/>
            <a:gdLst/>
            <a:ahLst/>
            <a:cxnLst/>
            <a:rect l="l" t="t" r="r" b="b"/>
            <a:pathLst>
              <a:path w="172" h="211">
                <a:moveTo>
                  <a:pt x="142" y="0"/>
                </a:moveTo>
                <a:cubicBezTo>
                  <a:pt x="142" y="1"/>
                  <a:pt x="142" y="2"/>
                  <a:pt x="142" y="4"/>
                </a:cubicBezTo>
                <a:cubicBezTo>
                  <a:pt x="143" y="4"/>
                  <a:pt x="143" y="4"/>
                  <a:pt x="143" y="4"/>
                </a:cubicBezTo>
                <a:cubicBezTo>
                  <a:pt x="172" y="40"/>
                  <a:pt x="119" y="92"/>
                  <a:pt x="95" y="116"/>
                </a:cubicBezTo>
                <a:cubicBezTo>
                  <a:pt x="76" y="137"/>
                  <a:pt x="54" y="155"/>
                  <a:pt x="31" y="172"/>
                </a:cubicBezTo>
                <a:cubicBezTo>
                  <a:pt x="21" y="179"/>
                  <a:pt x="11" y="188"/>
                  <a:pt x="0" y="191"/>
                </a:cubicBezTo>
                <a:cubicBezTo>
                  <a:pt x="1" y="198"/>
                  <a:pt x="1" y="204"/>
                  <a:pt x="1" y="211"/>
                </a:cubicBezTo>
                <a:cubicBezTo>
                  <a:pt x="21" y="206"/>
                  <a:pt x="41" y="185"/>
                  <a:pt x="55" y="171"/>
                </a:cubicBezTo>
                <a:cubicBezTo>
                  <a:pt x="68" y="158"/>
                  <a:pt x="81" y="145"/>
                  <a:pt x="93" y="131"/>
                </a:cubicBezTo>
                <a:cubicBezTo>
                  <a:pt x="107" y="115"/>
                  <a:pt x="122" y="98"/>
                  <a:pt x="134" y="81"/>
                </a:cubicBezTo>
                <a:cubicBezTo>
                  <a:pt x="146" y="65"/>
                  <a:pt x="160" y="46"/>
                  <a:pt x="161" y="26"/>
                </a:cubicBezTo>
                <a:cubicBezTo>
                  <a:pt x="158" y="17"/>
                  <a:pt x="151" y="8"/>
                  <a:pt x="142" y="0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4" name="CustomShape 102"/>
          <p:cNvSpPr/>
          <p:nvPr/>
        </p:nvSpPr>
        <p:spPr>
          <a:xfrm>
            <a:off x="6317537" y="3557503"/>
            <a:ext cx="11159" cy="80989"/>
          </a:xfrm>
          <a:custGeom>
            <a:avLst/>
            <a:gdLst/>
            <a:ahLst/>
            <a:cxnLst/>
            <a:rect l="l" t="t" r="r" b="b"/>
            <a:pathLst>
              <a:path w="3" h="22">
                <a:moveTo>
                  <a:pt x="0" y="0"/>
                </a:moveTo>
                <a:cubicBezTo>
                  <a:pt x="1" y="7"/>
                  <a:pt x="2" y="14"/>
                  <a:pt x="2" y="22"/>
                </a:cubicBezTo>
                <a:cubicBezTo>
                  <a:pt x="3" y="14"/>
                  <a:pt x="2" y="7"/>
                  <a:pt x="0" y="0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5" name="CustomShape 103"/>
          <p:cNvSpPr/>
          <p:nvPr/>
        </p:nvSpPr>
        <p:spPr>
          <a:xfrm>
            <a:off x="5284112" y="3809830"/>
            <a:ext cx="615880" cy="484137"/>
          </a:xfrm>
          <a:custGeom>
            <a:avLst/>
            <a:gdLst/>
            <a:ahLst/>
            <a:cxnLst/>
            <a:rect l="l" t="t" r="r" b="b"/>
            <a:pathLst>
              <a:path w="168" h="132">
                <a:moveTo>
                  <a:pt x="118" y="112"/>
                </a:moveTo>
                <a:cubicBezTo>
                  <a:pt x="117" y="111"/>
                  <a:pt x="118" y="109"/>
                  <a:pt x="119" y="109"/>
                </a:cubicBezTo>
                <a:cubicBezTo>
                  <a:pt x="135" y="113"/>
                  <a:pt x="153" y="101"/>
                  <a:pt x="168" y="89"/>
                </a:cubicBezTo>
                <a:cubicBezTo>
                  <a:pt x="136" y="103"/>
                  <a:pt x="97" y="100"/>
                  <a:pt x="68" y="79"/>
                </a:cubicBezTo>
                <a:cubicBezTo>
                  <a:pt x="45" y="61"/>
                  <a:pt x="16" y="31"/>
                  <a:pt x="16" y="0"/>
                </a:cubicBezTo>
                <a:cubicBezTo>
                  <a:pt x="14" y="3"/>
                  <a:pt x="12" y="7"/>
                  <a:pt x="10" y="10"/>
                </a:cubicBezTo>
                <a:cubicBezTo>
                  <a:pt x="10" y="10"/>
                  <a:pt x="10" y="10"/>
                  <a:pt x="10" y="11"/>
                </a:cubicBezTo>
                <a:cubicBezTo>
                  <a:pt x="9" y="41"/>
                  <a:pt x="39" y="60"/>
                  <a:pt x="61" y="75"/>
                </a:cubicBezTo>
                <a:cubicBezTo>
                  <a:pt x="78" y="88"/>
                  <a:pt x="97" y="97"/>
                  <a:pt x="115" y="108"/>
                </a:cubicBezTo>
                <a:cubicBezTo>
                  <a:pt x="116" y="108"/>
                  <a:pt x="115" y="110"/>
                  <a:pt x="114" y="110"/>
                </a:cubicBezTo>
                <a:cubicBezTo>
                  <a:pt x="87" y="102"/>
                  <a:pt x="62" y="86"/>
                  <a:pt x="40" y="69"/>
                </a:cubicBezTo>
                <a:cubicBezTo>
                  <a:pt x="23" y="55"/>
                  <a:pt x="1" y="38"/>
                  <a:pt x="7" y="15"/>
                </a:cubicBezTo>
                <a:cubicBezTo>
                  <a:pt x="2" y="24"/>
                  <a:pt x="0" y="33"/>
                  <a:pt x="3" y="41"/>
                </a:cubicBezTo>
                <a:cubicBezTo>
                  <a:pt x="19" y="59"/>
                  <a:pt x="37" y="76"/>
                  <a:pt x="56" y="91"/>
                </a:cubicBezTo>
                <a:cubicBezTo>
                  <a:pt x="80" y="109"/>
                  <a:pt x="105" y="128"/>
                  <a:pt x="135" y="132"/>
                </a:cubicBezTo>
                <a:cubicBezTo>
                  <a:pt x="135" y="126"/>
                  <a:pt x="135" y="120"/>
                  <a:pt x="136" y="114"/>
                </a:cubicBezTo>
                <a:cubicBezTo>
                  <a:pt x="130" y="115"/>
                  <a:pt x="124" y="115"/>
                  <a:pt x="118" y="112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6" name="CustomShape 104"/>
          <p:cNvSpPr/>
          <p:nvPr/>
        </p:nvSpPr>
        <p:spPr>
          <a:xfrm>
            <a:off x="6149079" y="3697165"/>
            <a:ext cx="61912" cy="84229"/>
          </a:xfrm>
          <a:custGeom>
            <a:avLst/>
            <a:gdLst/>
            <a:ahLst/>
            <a:cxnLst/>
            <a:rect l="l" t="t" r="r" b="b"/>
            <a:pathLst>
              <a:path w="17" h="23">
                <a:moveTo>
                  <a:pt x="9" y="11"/>
                </a:moveTo>
                <a:cubicBezTo>
                  <a:pt x="6" y="15"/>
                  <a:pt x="3" y="19"/>
                  <a:pt x="0" y="23"/>
                </a:cubicBezTo>
                <a:cubicBezTo>
                  <a:pt x="7" y="17"/>
                  <a:pt x="14" y="9"/>
                  <a:pt x="17" y="0"/>
                </a:cubicBezTo>
                <a:cubicBezTo>
                  <a:pt x="15" y="4"/>
                  <a:pt x="12" y="8"/>
                  <a:pt x="9" y="11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7" name="CustomShape 105"/>
          <p:cNvSpPr/>
          <p:nvPr/>
        </p:nvSpPr>
        <p:spPr>
          <a:xfrm>
            <a:off x="5749171" y="3608257"/>
            <a:ext cx="366792" cy="220651"/>
          </a:xfrm>
          <a:custGeom>
            <a:avLst/>
            <a:gdLst/>
            <a:ahLst/>
            <a:cxnLst/>
            <a:rect l="l" t="t" r="r" b="b"/>
            <a:pathLst>
              <a:path w="100" h="60">
                <a:moveTo>
                  <a:pt x="88" y="51"/>
                </a:moveTo>
                <a:cubicBezTo>
                  <a:pt x="64" y="45"/>
                  <a:pt x="39" y="27"/>
                  <a:pt x="19" y="13"/>
                </a:cubicBezTo>
                <a:cubicBezTo>
                  <a:pt x="13" y="9"/>
                  <a:pt x="6" y="5"/>
                  <a:pt x="0" y="0"/>
                </a:cubicBezTo>
                <a:cubicBezTo>
                  <a:pt x="11" y="26"/>
                  <a:pt x="30" y="51"/>
                  <a:pt x="58" y="57"/>
                </a:cubicBezTo>
                <a:cubicBezTo>
                  <a:pt x="73" y="60"/>
                  <a:pt x="88" y="58"/>
                  <a:pt x="100" y="52"/>
                </a:cubicBezTo>
                <a:cubicBezTo>
                  <a:pt x="97" y="53"/>
                  <a:pt x="93" y="53"/>
                  <a:pt x="88" y="51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CustomShape 106"/>
          <p:cNvSpPr/>
          <p:nvPr/>
        </p:nvSpPr>
        <p:spPr>
          <a:xfrm>
            <a:off x="5690499" y="3700404"/>
            <a:ext cx="92148" cy="65152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1" y="5"/>
                </a:moveTo>
                <a:cubicBezTo>
                  <a:pt x="19" y="4"/>
                  <a:pt x="14" y="1"/>
                  <a:pt x="12" y="0"/>
                </a:cubicBezTo>
                <a:cubicBezTo>
                  <a:pt x="8" y="0"/>
                  <a:pt x="3" y="5"/>
                  <a:pt x="0" y="9"/>
                </a:cubicBezTo>
                <a:cubicBezTo>
                  <a:pt x="3" y="11"/>
                  <a:pt x="7" y="14"/>
                  <a:pt x="10" y="16"/>
                </a:cubicBezTo>
                <a:cubicBezTo>
                  <a:pt x="14" y="18"/>
                  <a:pt x="17" y="17"/>
                  <a:pt x="20" y="14"/>
                </a:cubicBezTo>
                <a:cubicBezTo>
                  <a:pt x="21" y="13"/>
                  <a:pt x="24" y="11"/>
                  <a:pt x="24" y="9"/>
                </a:cubicBezTo>
                <a:cubicBezTo>
                  <a:pt x="25" y="7"/>
                  <a:pt x="23" y="6"/>
                  <a:pt x="21" y="5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9" name="CustomShape 107"/>
          <p:cNvSpPr/>
          <p:nvPr/>
        </p:nvSpPr>
        <p:spPr>
          <a:xfrm>
            <a:off x="5701658" y="3325694"/>
            <a:ext cx="534890" cy="458940"/>
          </a:xfrm>
          <a:custGeom>
            <a:avLst/>
            <a:gdLst/>
            <a:ahLst/>
            <a:cxnLst/>
            <a:rect l="l" t="t" r="r" b="b"/>
            <a:pathLst>
              <a:path w="146" h="125">
                <a:moveTo>
                  <a:pt x="65" y="83"/>
                </a:moveTo>
                <a:cubicBezTo>
                  <a:pt x="91" y="76"/>
                  <a:pt x="117" y="72"/>
                  <a:pt x="143" y="67"/>
                </a:cubicBezTo>
                <a:cubicBezTo>
                  <a:pt x="134" y="53"/>
                  <a:pt x="112" y="40"/>
                  <a:pt x="97" y="31"/>
                </a:cubicBezTo>
                <a:cubicBezTo>
                  <a:pt x="86" y="35"/>
                  <a:pt x="73" y="36"/>
                  <a:pt x="61" y="37"/>
                </a:cubicBezTo>
                <a:cubicBezTo>
                  <a:pt x="50" y="39"/>
                  <a:pt x="39" y="41"/>
                  <a:pt x="27" y="42"/>
                </a:cubicBezTo>
                <a:cubicBezTo>
                  <a:pt x="27" y="43"/>
                  <a:pt x="27" y="41"/>
                  <a:pt x="27" y="41"/>
                </a:cubicBezTo>
                <a:cubicBezTo>
                  <a:pt x="39" y="38"/>
                  <a:pt x="52" y="36"/>
                  <a:pt x="64" y="34"/>
                </a:cubicBezTo>
                <a:cubicBezTo>
                  <a:pt x="74" y="32"/>
                  <a:pt x="84" y="29"/>
                  <a:pt x="94" y="28"/>
                </a:cubicBezTo>
                <a:cubicBezTo>
                  <a:pt x="93" y="28"/>
                  <a:pt x="93" y="28"/>
                  <a:pt x="92" y="27"/>
                </a:cubicBezTo>
                <a:cubicBezTo>
                  <a:pt x="78" y="17"/>
                  <a:pt x="64" y="7"/>
                  <a:pt x="47" y="0"/>
                </a:cubicBezTo>
                <a:cubicBezTo>
                  <a:pt x="36" y="0"/>
                  <a:pt x="27" y="11"/>
                  <a:pt x="20" y="18"/>
                </a:cubicBezTo>
                <a:cubicBezTo>
                  <a:pt x="13" y="25"/>
                  <a:pt x="1" y="38"/>
                  <a:pt x="0" y="49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71"/>
                  <a:pt x="33" y="85"/>
                  <a:pt x="52" y="96"/>
                </a:cubicBezTo>
                <a:cubicBezTo>
                  <a:pt x="69" y="106"/>
                  <a:pt x="86" y="116"/>
                  <a:pt x="104" y="125"/>
                </a:cubicBezTo>
                <a:cubicBezTo>
                  <a:pt x="118" y="124"/>
                  <a:pt x="124" y="114"/>
                  <a:pt x="132" y="103"/>
                </a:cubicBezTo>
                <a:cubicBezTo>
                  <a:pt x="138" y="94"/>
                  <a:pt x="145" y="84"/>
                  <a:pt x="146" y="73"/>
                </a:cubicBezTo>
                <a:cubicBezTo>
                  <a:pt x="145" y="72"/>
                  <a:pt x="145" y="71"/>
                  <a:pt x="145" y="71"/>
                </a:cubicBezTo>
                <a:cubicBezTo>
                  <a:pt x="119" y="76"/>
                  <a:pt x="92" y="82"/>
                  <a:pt x="66" y="85"/>
                </a:cubicBezTo>
                <a:cubicBezTo>
                  <a:pt x="65" y="85"/>
                  <a:pt x="65" y="84"/>
                  <a:pt x="65" y="83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0" name="CustomShape 108"/>
          <p:cNvSpPr/>
          <p:nvPr/>
        </p:nvSpPr>
        <p:spPr>
          <a:xfrm>
            <a:off x="5779407" y="3440158"/>
            <a:ext cx="447422" cy="187176"/>
          </a:xfrm>
          <a:custGeom>
            <a:avLst/>
            <a:gdLst/>
            <a:ahLst/>
            <a:cxnLst/>
            <a:rect l="l" t="t" r="r" b="b"/>
            <a:pathLst>
              <a:path w="122" h="51">
                <a:moveTo>
                  <a:pt x="76" y="0"/>
                </a:moveTo>
                <a:cubicBezTo>
                  <a:pt x="65" y="4"/>
                  <a:pt x="52" y="5"/>
                  <a:pt x="40" y="6"/>
                </a:cubicBezTo>
                <a:cubicBezTo>
                  <a:pt x="36" y="7"/>
                  <a:pt x="32" y="8"/>
                  <a:pt x="28" y="8"/>
                </a:cubicBezTo>
                <a:cubicBezTo>
                  <a:pt x="19" y="10"/>
                  <a:pt x="9" y="12"/>
                  <a:pt x="0" y="14"/>
                </a:cubicBezTo>
                <a:cubicBezTo>
                  <a:pt x="11" y="33"/>
                  <a:pt x="29" y="49"/>
                  <a:pt x="51" y="51"/>
                </a:cubicBezTo>
                <a:cubicBezTo>
                  <a:pt x="74" y="45"/>
                  <a:pt x="99" y="40"/>
                  <a:pt x="122" y="36"/>
                </a:cubicBezTo>
                <a:cubicBezTo>
                  <a:pt x="113" y="22"/>
                  <a:pt x="91" y="9"/>
                  <a:pt x="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1" name="CustomShape 109"/>
          <p:cNvSpPr/>
          <p:nvPr/>
        </p:nvSpPr>
        <p:spPr>
          <a:xfrm>
            <a:off x="5701658" y="3451317"/>
            <a:ext cx="534890" cy="333317"/>
          </a:xfrm>
          <a:custGeom>
            <a:avLst/>
            <a:gdLst/>
            <a:ahLst/>
            <a:cxnLst/>
            <a:rect l="l" t="t" r="r" b="b"/>
            <a:pathLst>
              <a:path w="146" h="91">
                <a:moveTo>
                  <a:pt x="145" y="37"/>
                </a:moveTo>
                <a:cubicBezTo>
                  <a:pt x="125" y="41"/>
                  <a:pt x="104" y="45"/>
                  <a:pt x="84" y="48"/>
                </a:cubicBezTo>
                <a:cubicBezTo>
                  <a:pt x="87" y="50"/>
                  <a:pt x="86" y="56"/>
                  <a:pt x="81" y="56"/>
                </a:cubicBezTo>
                <a:cubicBezTo>
                  <a:pt x="45" y="60"/>
                  <a:pt x="18" y="32"/>
                  <a:pt x="6" y="0"/>
                </a:cubicBezTo>
                <a:cubicBezTo>
                  <a:pt x="3" y="5"/>
                  <a:pt x="0" y="10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6" y="37"/>
                  <a:pt x="33" y="51"/>
                  <a:pt x="52" y="62"/>
                </a:cubicBezTo>
                <a:cubicBezTo>
                  <a:pt x="69" y="72"/>
                  <a:pt x="86" y="82"/>
                  <a:pt x="104" y="91"/>
                </a:cubicBezTo>
                <a:cubicBezTo>
                  <a:pt x="118" y="90"/>
                  <a:pt x="124" y="80"/>
                  <a:pt x="132" y="69"/>
                </a:cubicBezTo>
                <a:cubicBezTo>
                  <a:pt x="138" y="60"/>
                  <a:pt x="145" y="50"/>
                  <a:pt x="146" y="39"/>
                </a:cubicBezTo>
                <a:cubicBezTo>
                  <a:pt x="145" y="38"/>
                  <a:pt x="145" y="37"/>
                  <a:pt x="145" y="37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2" name="CustomShape 110"/>
          <p:cNvSpPr/>
          <p:nvPr/>
        </p:nvSpPr>
        <p:spPr>
          <a:xfrm>
            <a:off x="5577834" y="3627334"/>
            <a:ext cx="98267" cy="61912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21" y="16"/>
                </a:moveTo>
                <a:cubicBezTo>
                  <a:pt x="23" y="15"/>
                  <a:pt x="27" y="10"/>
                  <a:pt x="27" y="8"/>
                </a:cubicBezTo>
                <a:cubicBezTo>
                  <a:pt x="27" y="4"/>
                  <a:pt x="18" y="2"/>
                  <a:pt x="14" y="1"/>
                </a:cubicBezTo>
                <a:cubicBezTo>
                  <a:pt x="10" y="0"/>
                  <a:pt x="6" y="0"/>
                  <a:pt x="2" y="2"/>
                </a:cubicBezTo>
                <a:cubicBezTo>
                  <a:pt x="2" y="3"/>
                  <a:pt x="1" y="4"/>
                  <a:pt x="0" y="5"/>
                </a:cubicBezTo>
                <a:cubicBezTo>
                  <a:pt x="5" y="8"/>
                  <a:pt x="10" y="11"/>
                  <a:pt x="14" y="15"/>
                </a:cubicBezTo>
                <a:cubicBezTo>
                  <a:pt x="17" y="16"/>
                  <a:pt x="18" y="17"/>
                  <a:pt x="21" y="16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3" name="CustomShape 111"/>
          <p:cNvSpPr/>
          <p:nvPr/>
        </p:nvSpPr>
        <p:spPr>
          <a:xfrm>
            <a:off x="5919069" y="3854465"/>
            <a:ext cx="61912" cy="50753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2" y="3"/>
                </a:moveTo>
                <a:cubicBezTo>
                  <a:pt x="9" y="0"/>
                  <a:pt x="8" y="0"/>
                  <a:pt x="5" y="3"/>
                </a:cubicBezTo>
                <a:cubicBezTo>
                  <a:pt x="3" y="4"/>
                  <a:pt x="2" y="6"/>
                  <a:pt x="0" y="7"/>
                </a:cubicBezTo>
                <a:cubicBezTo>
                  <a:pt x="3" y="9"/>
                  <a:pt x="6" y="11"/>
                  <a:pt x="9" y="14"/>
                </a:cubicBezTo>
                <a:cubicBezTo>
                  <a:pt x="11" y="13"/>
                  <a:pt x="14" y="11"/>
                  <a:pt x="15" y="9"/>
                </a:cubicBezTo>
                <a:cubicBezTo>
                  <a:pt x="17" y="7"/>
                  <a:pt x="16" y="8"/>
                  <a:pt x="15" y="6"/>
                </a:cubicBezTo>
                <a:cubicBezTo>
                  <a:pt x="14" y="5"/>
                  <a:pt x="13" y="4"/>
                  <a:pt x="12" y="3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CustomShape 112"/>
          <p:cNvSpPr/>
          <p:nvPr/>
        </p:nvSpPr>
        <p:spPr>
          <a:xfrm>
            <a:off x="5379499" y="3513229"/>
            <a:ext cx="263486" cy="307760"/>
          </a:xfrm>
          <a:custGeom>
            <a:avLst/>
            <a:gdLst/>
            <a:ahLst/>
            <a:cxnLst/>
            <a:rect l="l" t="t" r="r" b="b"/>
            <a:pathLst>
              <a:path w="72" h="84">
                <a:moveTo>
                  <a:pt x="68" y="2"/>
                </a:moveTo>
                <a:cubicBezTo>
                  <a:pt x="55" y="15"/>
                  <a:pt x="41" y="27"/>
                  <a:pt x="29" y="40"/>
                </a:cubicBezTo>
                <a:cubicBezTo>
                  <a:pt x="19" y="51"/>
                  <a:pt x="3" y="65"/>
                  <a:pt x="0" y="81"/>
                </a:cubicBezTo>
                <a:cubicBezTo>
                  <a:pt x="0" y="83"/>
                  <a:pt x="2" y="84"/>
                  <a:pt x="3" y="83"/>
                </a:cubicBezTo>
                <a:cubicBezTo>
                  <a:pt x="17" y="75"/>
                  <a:pt x="26" y="59"/>
                  <a:pt x="36" y="47"/>
                </a:cubicBezTo>
                <a:cubicBezTo>
                  <a:pt x="48" y="33"/>
                  <a:pt x="59" y="19"/>
                  <a:pt x="71" y="5"/>
                </a:cubicBezTo>
                <a:cubicBezTo>
                  <a:pt x="72" y="3"/>
                  <a:pt x="70" y="0"/>
                  <a:pt x="6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5" name="CustomShape 113"/>
          <p:cNvSpPr/>
          <p:nvPr/>
        </p:nvSpPr>
        <p:spPr>
          <a:xfrm>
            <a:off x="5353942" y="3820989"/>
            <a:ext cx="25557" cy="44634"/>
          </a:xfrm>
          <a:custGeom>
            <a:avLst/>
            <a:gdLst/>
            <a:ahLst/>
            <a:cxnLst/>
            <a:rect l="l" t="t" r="r" b="b"/>
            <a:pathLst>
              <a:path w="7" h="12">
                <a:moveTo>
                  <a:pt x="6" y="6"/>
                </a:moveTo>
                <a:cubicBezTo>
                  <a:pt x="6" y="4"/>
                  <a:pt x="5" y="3"/>
                  <a:pt x="4" y="2"/>
                </a:cubicBezTo>
                <a:cubicBezTo>
                  <a:pt x="4" y="0"/>
                  <a:pt x="1" y="0"/>
                  <a:pt x="1" y="2"/>
                </a:cubicBezTo>
                <a:cubicBezTo>
                  <a:pt x="1" y="5"/>
                  <a:pt x="0" y="9"/>
                  <a:pt x="3" y="11"/>
                </a:cubicBezTo>
                <a:cubicBezTo>
                  <a:pt x="4" y="12"/>
                  <a:pt x="7" y="12"/>
                  <a:pt x="7" y="10"/>
                </a:cubicBezTo>
                <a:cubicBezTo>
                  <a:pt x="7" y="8"/>
                  <a:pt x="7" y="7"/>
                  <a:pt x="6" y="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CustomShape 114"/>
          <p:cNvSpPr/>
          <p:nvPr/>
        </p:nvSpPr>
        <p:spPr>
          <a:xfrm>
            <a:off x="5253875" y="3233905"/>
            <a:ext cx="1169848" cy="1090298"/>
          </a:xfrm>
          <a:custGeom>
            <a:avLst/>
            <a:gdLst/>
            <a:ahLst/>
            <a:cxnLst/>
            <a:rect l="l" t="t" r="r" b="b"/>
            <a:pathLst>
              <a:path w="319" h="297">
                <a:moveTo>
                  <a:pt x="268" y="56"/>
                </a:moveTo>
                <a:cubicBezTo>
                  <a:pt x="242" y="37"/>
                  <a:pt x="209" y="12"/>
                  <a:pt x="177" y="3"/>
                </a:cubicBezTo>
                <a:cubicBezTo>
                  <a:pt x="176" y="2"/>
                  <a:pt x="175" y="2"/>
                  <a:pt x="174" y="2"/>
                </a:cubicBezTo>
                <a:cubicBezTo>
                  <a:pt x="173" y="2"/>
                  <a:pt x="173" y="2"/>
                  <a:pt x="172" y="1"/>
                </a:cubicBezTo>
                <a:cubicBezTo>
                  <a:pt x="172" y="1"/>
                  <a:pt x="172" y="1"/>
                  <a:pt x="171" y="1"/>
                </a:cubicBezTo>
                <a:cubicBezTo>
                  <a:pt x="157" y="0"/>
                  <a:pt x="143" y="14"/>
                  <a:pt x="132" y="24"/>
                </a:cubicBezTo>
                <a:cubicBezTo>
                  <a:pt x="107" y="46"/>
                  <a:pt x="85" y="72"/>
                  <a:pt x="63" y="98"/>
                </a:cubicBezTo>
                <a:cubicBezTo>
                  <a:pt x="45" y="120"/>
                  <a:pt x="20" y="144"/>
                  <a:pt x="8" y="170"/>
                </a:cubicBezTo>
                <a:cubicBezTo>
                  <a:pt x="1" y="183"/>
                  <a:pt x="0" y="200"/>
                  <a:pt x="12" y="208"/>
                </a:cubicBezTo>
                <a:cubicBezTo>
                  <a:pt x="25" y="229"/>
                  <a:pt x="49" y="246"/>
                  <a:pt x="68" y="260"/>
                </a:cubicBezTo>
                <a:cubicBezTo>
                  <a:pt x="89" y="276"/>
                  <a:pt x="116" y="297"/>
                  <a:pt x="144" y="296"/>
                </a:cubicBezTo>
                <a:cubicBezTo>
                  <a:pt x="145" y="296"/>
                  <a:pt x="146" y="296"/>
                  <a:pt x="147" y="296"/>
                </a:cubicBezTo>
                <a:cubicBezTo>
                  <a:pt x="162" y="296"/>
                  <a:pt x="176" y="282"/>
                  <a:pt x="186" y="273"/>
                </a:cubicBezTo>
                <a:cubicBezTo>
                  <a:pt x="209" y="255"/>
                  <a:pt x="228" y="234"/>
                  <a:pt x="247" y="212"/>
                </a:cubicBezTo>
                <a:cubicBezTo>
                  <a:pt x="265" y="193"/>
                  <a:pt x="281" y="174"/>
                  <a:pt x="296" y="152"/>
                </a:cubicBezTo>
                <a:cubicBezTo>
                  <a:pt x="303" y="141"/>
                  <a:pt x="313" y="127"/>
                  <a:pt x="313" y="113"/>
                </a:cubicBezTo>
                <a:cubicBezTo>
                  <a:pt x="319" y="88"/>
                  <a:pt x="285" y="68"/>
                  <a:pt x="268" y="56"/>
                </a:cubicBezTo>
                <a:moveTo>
                  <a:pt x="281" y="160"/>
                </a:moveTo>
                <a:cubicBezTo>
                  <a:pt x="269" y="177"/>
                  <a:pt x="254" y="194"/>
                  <a:pt x="240" y="210"/>
                </a:cubicBezTo>
                <a:cubicBezTo>
                  <a:pt x="228" y="224"/>
                  <a:pt x="215" y="237"/>
                  <a:pt x="202" y="250"/>
                </a:cubicBezTo>
                <a:cubicBezTo>
                  <a:pt x="188" y="264"/>
                  <a:pt x="168" y="285"/>
                  <a:pt x="148" y="290"/>
                </a:cubicBezTo>
                <a:cubicBezTo>
                  <a:pt x="148" y="283"/>
                  <a:pt x="148" y="277"/>
                  <a:pt x="147" y="270"/>
                </a:cubicBezTo>
                <a:cubicBezTo>
                  <a:pt x="158" y="267"/>
                  <a:pt x="168" y="258"/>
                  <a:pt x="178" y="251"/>
                </a:cubicBezTo>
                <a:cubicBezTo>
                  <a:pt x="201" y="234"/>
                  <a:pt x="223" y="216"/>
                  <a:pt x="242" y="195"/>
                </a:cubicBezTo>
                <a:cubicBezTo>
                  <a:pt x="266" y="171"/>
                  <a:pt x="319" y="119"/>
                  <a:pt x="290" y="83"/>
                </a:cubicBezTo>
                <a:cubicBezTo>
                  <a:pt x="289" y="82"/>
                  <a:pt x="288" y="83"/>
                  <a:pt x="289" y="84"/>
                </a:cubicBezTo>
                <a:cubicBezTo>
                  <a:pt x="306" y="124"/>
                  <a:pt x="260" y="170"/>
                  <a:pt x="234" y="196"/>
                </a:cubicBezTo>
                <a:cubicBezTo>
                  <a:pt x="221" y="209"/>
                  <a:pt x="208" y="221"/>
                  <a:pt x="193" y="232"/>
                </a:cubicBezTo>
                <a:cubicBezTo>
                  <a:pt x="177" y="246"/>
                  <a:pt x="150" y="272"/>
                  <a:pt x="127" y="266"/>
                </a:cubicBezTo>
                <a:cubicBezTo>
                  <a:pt x="126" y="266"/>
                  <a:pt x="125" y="268"/>
                  <a:pt x="126" y="269"/>
                </a:cubicBezTo>
                <a:cubicBezTo>
                  <a:pt x="132" y="272"/>
                  <a:pt x="138" y="272"/>
                  <a:pt x="144" y="271"/>
                </a:cubicBezTo>
                <a:cubicBezTo>
                  <a:pt x="143" y="277"/>
                  <a:pt x="143" y="283"/>
                  <a:pt x="143" y="289"/>
                </a:cubicBezTo>
                <a:cubicBezTo>
                  <a:pt x="113" y="285"/>
                  <a:pt x="88" y="266"/>
                  <a:pt x="64" y="248"/>
                </a:cubicBezTo>
                <a:cubicBezTo>
                  <a:pt x="45" y="233"/>
                  <a:pt x="27" y="216"/>
                  <a:pt x="11" y="198"/>
                </a:cubicBezTo>
                <a:cubicBezTo>
                  <a:pt x="8" y="190"/>
                  <a:pt x="10" y="181"/>
                  <a:pt x="15" y="172"/>
                </a:cubicBezTo>
                <a:cubicBezTo>
                  <a:pt x="9" y="195"/>
                  <a:pt x="31" y="212"/>
                  <a:pt x="48" y="226"/>
                </a:cubicBezTo>
                <a:cubicBezTo>
                  <a:pt x="70" y="243"/>
                  <a:pt x="95" y="259"/>
                  <a:pt x="122" y="267"/>
                </a:cubicBezTo>
                <a:cubicBezTo>
                  <a:pt x="123" y="267"/>
                  <a:pt x="124" y="265"/>
                  <a:pt x="123" y="265"/>
                </a:cubicBezTo>
                <a:cubicBezTo>
                  <a:pt x="105" y="254"/>
                  <a:pt x="86" y="245"/>
                  <a:pt x="69" y="232"/>
                </a:cubicBezTo>
                <a:cubicBezTo>
                  <a:pt x="47" y="217"/>
                  <a:pt x="17" y="198"/>
                  <a:pt x="18" y="168"/>
                </a:cubicBezTo>
                <a:cubicBezTo>
                  <a:pt x="18" y="167"/>
                  <a:pt x="18" y="167"/>
                  <a:pt x="18" y="167"/>
                </a:cubicBezTo>
                <a:cubicBezTo>
                  <a:pt x="24" y="156"/>
                  <a:pt x="33" y="147"/>
                  <a:pt x="39" y="140"/>
                </a:cubicBezTo>
                <a:cubicBezTo>
                  <a:pt x="52" y="123"/>
                  <a:pt x="64" y="107"/>
                  <a:pt x="78" y="92"/>
                </a:cubicBezTo>
                <a:cubicBezTo>
                  <a:pt x="90" y="77"/>
                  <a:pt x="103" y="63"/>
                  <a:pt x="117" y="49"/>
                </a:cubicBezTo>
                <a:cubicBezTo>
                  <a:pt x="131" y="34"/>
                  <a:pt x="154" y="4"/>
                  <a:pt x="176" y="6"/>
                </a:cubicBezTo>
                <a:cubicBezTo>
                  <a:pt x="201" y="15"/>
                  <a:pt x="224" y="34"/>
                  <a:pt x="245" y="48"/>
                </a:cubicBezTo>
                <a:cubicBezTo>
                  <a:pt x="262" y="60"/>
                  <a:pt x="300" y="81"/>
                  <a:pt x="308" y="105"/>
                </a:cubicBezTo>
                <a:cubicBezTo>
                  <a:pt x="307" y="125"/>
                  <a:pt x="293" y="144"/>
                  <a:pt x="281" y="16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CustomShape 115"/>
          <p:cNvSpPr/>
          <p:nvPr/>
        </p:nvSpPr>
        <p:spPr>
          <a:xfrm>
            <a:off x="5664942" y="3281419"/>
            <a:ext cx="593923" cy="536330"/>
          </a:xfrm>
          <a:custGeom>
            <a:avLst/>
            <a:gdLst/>
            <a:ahLst/>
            <a:cxnLst/>
            <a:rect l="l" t="t" r="r" b="b"/>
            <a:pathLst>
              <a:path w="162" h="146">
                <a:moveTo>
                  <a:pt x="126" y="50"/>
                </a:moveTo>
                <a:cubicBezTo>
                  <a:pt x="107" y="36"/>
                  <a:pt x="86" y="17"/>
                  <a:pt x="62" y="9"/>
                </a:cubicBezTo>
                <a:cubicBezTo>
                  <a:pt x="51" y="0"/>
                  <a:pt x="35" y="18"/>
                  <a:pt x="28" y="25"/>
                </a:cubicBezTo>
                <a:cubicBezTo>
                  <a:pt x="18" y="35"/>
                  <a:pt x="0" y="54"/>
                  <a:pt x="7" y="68"/>
                </a:cubicBezTo>
                <a:cubicBezTo>
                  <a:pt x="7" y="69"/>
                  <a:pt x="8" y="69"/>
                  <a:pt x="8" y="69"/>
                </a:cubicBezTo>
                <a:cubicBezTo>
                  <a:pt x="12" y="84"/>
                  <a:pt x="30" y="94"/>
                  <a:pt x="42" y="102"/>
                </a:cubicBezTo>
                <a:cubicBezTo>
                  <a:pt x="62" y="116"/>
                  <a:pt x="87" y="134"/>
                  <a:pt x="111" y="140"/>
                </a:cubicBezTo>
                <a:cubicBezTo>
                  <a:pt x="126" y="146"/>
                  <a:pt x="133" y="134"/>
                  <a:pt x="141" y="124"/>
                </a:cubicBezTo>
                <a:cubicBezTo>
                  <a:pt x="149" y="114"/>
                  <a:pt x="159" y="102"/>
                  <a:pt x="159" y="89"/>
                </a:cubicBezTo>
                <a:cubicBezTo>
                  <a:pt x="159" y="89"/>
                  <a:pt x="159" y="89"/>
                  <a:pt x="159" y="89"/>
                </a:cubicBezTo>
                <a:cubicBezTo>
                  <a:pt x="162" y="70"/>
                  <a:pt x="139" y="60"/>
                  <a:pt x="126" y="50"/>
                </a:cubicBezTo>
                <a:moveTo>
                  <a:pt x="76" y="97"/>
                </a:moveTo>
                <a:cubicBezTo>
                  <a:pt x="102" y="94"/>
                  <a:pt x="129" y="88"/>
                  <a:pt x="155" y="83"/>
                </a:cubicBezTo>
                <a:cubicBezTo>
                  <a:pt x="155" y="83"/>
                  <a:pt x="155" y="84"/>
                  <a:pt x="156" y="85"/>
                </a:cubicBezTo>
                <a:cubicBezTo>
                  <a:pt x="155" y="96"/>
                  <a:pt x="148" y="106"/>
                  <a:pt x="142" y="115"/>
                </a:cubicBezTo>
                <a:cubicBezTo>
                  <a:pt x="134" y="126"/>
                  <a:pt x="128" y="136"/>
                  <a:pt x="114" y="137"/>
                </a:cubicBezTo>
                <a:cubicBezTo>
                  <a:pt x="96" y="128"/>
                  <a:pt x="79" y="118"/>
                  <a:pt x="62" y="108"/>
                </a:cubicBezTo>
                <a:cubicBezTo>
                  <a:pt x="43" y="97"/>
                  <a:pt x="16" y="83"/>
                  <a:pt x="10" y="61"/>
                </a:cubicBezTo>
                <a:cubicBezTo>
                  <a:pt x="10" y="61"/>
                  <a:pt x="10" y="61"/>
                  <a:pt x="10" y="61"/>
                </a:cubicBezTo>
                <a:cubicBezTo>
                  <a:pt x="11" y="50"/>
                  <a:pt x="23" y="37"/>
                  <a:pt x="30" y="30"/>
                </a:cubicBezTo>
                <a:cubicBezTo>
                  <a:pt x="37" y="23"/>
                  <a:pt x="46" y="12"/>
                  <a:pt x="57" y="12"/>
                </a:cubicBezTo>
                <a:cubicBezTo>
                  <a:pt x="74" y="19"/>
                  <a:pt x="88" y="29"/>
                  <a:pt x="102" y="39"/>
                </a:cubicBezTo>
                <a:cubicBezTo>
                  <a:pt x="103" y="40"/>
                  <a:pt x="103" y="40"/>
                  <a:pt x="104" y="40"/>
                </a:cubicBezTo>
                <a:cubicBezTo>
                  <a:pt x="94" y="41"/>
                  <a:pt x="84" y="44"/>
                  <a:pt x="74" y="46"/>
                </a:cubicBezTo>
                <a:cubicBezTo>
                  <a:pt x="62" y="48"/>
                  <a:pt x="49" y="50"/>
                  <a:pt x="37" y="53"/>
                </a:cubicBezTo>
                <a:cubicBezTo>
                  <a:pt x="37" y="53"/>
                  <a:pt x="37" y="55"/>
                  <a:pt x="37" y="54"/>
                </a:cubicBezTo>
                <a:cubicBezTo>
                  <a:pt x="49" y="53"/>
                  <a:pt x="60" y="51"/>
                  <a:pt x="71" y="49"/>
                </a:cubicBezTo>
                <a:cubicBezTo>
                  <a:pt x="83" y="48"/>
                  <a:pt x="96" y="47"/>
                  <a:pt x="107" y="43"/>
                </a:cubicBezTo>
                <a:cubicBezTo>
                  <a:pt x="122" y="52"/>
                  <a:pt x="144" y="65"/>
                  <a:pt x="153" y="79"/>
                </a:cubicBezTo>
                <a:cubicBezTo>
                  <a:pt x="127" y="84"/>
                  <a:pt x="101" y="88"/>
                  <a:pt x="75" y="95"/>
                </a:cubicBezTo>
                <a:cubicBezTo>
                  <a:pt x="75" y="96"/>
                  <a:pt x="75" y="97"/>
                  <a:pt x="76" y="97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8" name="CustomShape 116"/>
          <p:cNvSpPr/>
          <p:nvPr/>
        </p:nvSpPr>
        <p:spPr>
          <a:xfrm>
            <a:off x="5555516" y="3605017"/>
            <a:ext cx="139662" cy="98627"/>
          </a:xfrm>
          <a:custGeom>
            <a:avLst/>
            <a:gdLst/>
            <a:ahLst/>
            <a:cxnLst/>
            <a:rect l="l" t="t" r="r" b="b"/>
            <a:pathLst>
              <a:path w="38" h="27">
                <a:moveTo>
                  <a:pt x="18" y="25"/>
                </a:moveTo>
                <a:cubicBezTo>
                  <a:pt x="20" y="26"/>
                  <a:pt x="23" y="27"/>
                  <a:pt x="26" y="27"/>
                </a:cubicBezTo>
                <a:cubicBezTo>
                  <a:pt x="30" y="26"/>
                  <a:pt x="38" y="16"/>
                  <a:pt x="37" y="12"/>
                </a:cubicBezTo>
                <a:cubicBezTo>
                  <a:pt x="36" y="6"/>
                  <a:pt x="22" y="3"/>
                  <a:pt x="18" y="2"/>
                </a:cubicBezTo>
                <a:cubicBezTo>
                  <a:pt x="10" y="0"/>
                  <a:pt x="4" y="3"/>
                  <a:pt x="2" y="11"/>
                </a:cubicBezTo>
                <a:cubicBezTo>
                  <a:pt x="1" y="12"/>
                  <a:pt x="0" y="14"/>
                  <a:pt x="2" y="15"/>
                </a:cubicBezTo>
                <a:cubicBezTo>
                  <a:pt x="7" y="19"/>
                  <a:pt x="12" y="22"/>
                  <a:pt x="18" y="25"/>
                </a:cubicBezTo>
                <a:moveTo>
                  <a:pt x="8" y="8"/>
                </a:moveTo>
                <a:cubicBezTo>
                  <a:pt x="12" y="6"/>
                  <a:pt x="16" y="6"/>
                  <a:pt x="20" y="7"/>
                </a:cubicBezTo>
                <a:cubicBezTo>
                  <a:pt x="24" y="8"/>
                  <a:pt x="33" y="10"/>
                  <a:pt x="33" y="14"/>
                </a:cubicBezTo>
                <a:cubicBezTo>
                  <a:pt x="33" y="16"/>
                  <a:pt x="29" y="21"/>
                  <a:pt x="27" y="22"/>
                </a:cubicBezTo>
                <a:cubicBezTo>
                  <a:pt x="24" y="23"/>
                  <a:pt x="23" y="22"/>
                  <a:pt x="20" y="21"/>
                </a:cubicBezTo>
                <a:cubicBezTo>
                  <a:pt x="16" y="17"/>
                  <a:pt x="11" y="14"/>
                  <a:pt x="6" y="11"/>
                </a:cubicBezTo>
                <a:cubicBezTo>
                  <a:pt x="7" y="10"/>
                  <a:pt x="8" y="9"/>
                  <a:pt x="8" y="8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CustomShape 117"/>
          <p:cNvSpPr/>
          <p:nvPr/>
        </p:nvSpPr>
        <p:spPr>
          <a:xfrm>
            <a:off x="5668182" y="3681327"/>
            <a:ext cx="139662" cy="106546"/>
          </a:xfrm>
          <a:custGeom>
            <a:avLst/>
            <a:gdLst/>
            <a:ahLst/>
            <a:cxnLst/>
            <a:rect l="l" t="t" r="r" b="b"/>
            <a:pathLst>
              <a:path w="38" h="29">
                <a:moveTo>
                  <a:pt x="21" y="1"/>
                </a:moveTo>
                <a:cubicBezTo>
                  <a:pt x="17" y="0"/>
                  <a:pt x="15" y="0"/>
                  <a:pt x="12" y="2"/>
                </a:cubicBezTo>
                <a:cubicBezTo>
                  <a:pt x="8" y="5"/>
                  <a:pt x="4" y="9"/>
                  <a:pt x="1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5" y="22"/>
                  <a:pt x="15" y="27"/>
                  <a:pt x="21" y="28"/>
                </a:cubicBezTo>
                <a:cubicBezTo>
                  <a:pt x="25" y="29"/>
                  <a:pt x="27" y="26"/>
                  <a:pt x="29" y="24"/>
                </a:cubicBezTo>
                <a:cubicBezTo>
                  <a:pt x="31" y="22"/>
                  <a:pt x="37" y="17"/>
                  <a:pt x="37" y="14"/>
                </a:cubicBezTo>
                <a:cubicBezTo>
                  <a:pt x="38" y="7"/>
                  <a:pt x="25" y="3"/>
                  <a:pt x="21" y="1"/>
                </a:cubicBezTo>
                <a:moveTo>
                  <a:pt x="30" y="14"/>
                </a:moveTo>
                <a:cubicBezTo>
                  <a:pt x="30" y="16"/>
                  <a:pt x="27" y="18"/>
                  <a:pt x="26" y="19"/>
                </a:cubicBezTo>
                <a:cubicBezTo>
                  <a:pt x="23" y="22"/>
                  <a:pt x="20" y="23"/>
                  <a:pt x="16" y="21"/>
                </a:cubicBezTo>
                <a:cubicBezTo>
                  <a:pt x="13" y="19"/>
                  <a:pt x="9" y="16"/>
                  <a:pt x="6" y="14"/>
                </a:cubicBezTo>
                <a:cubicBezTo>
                  <a:pt x="9" y="10"/>
                  <a:pt x="14" y="5"/>
                  <a:pt x="18" y="5"/>
                </a:cubicBezTo>
                <a:cubicBezTo>
                  <a:pt x="20" y="6"/>
                  <a:pt x="25" y="9"/>
                  <a:pt x="27" y="10"/>
                </a:cubicBezTo>
                <a:cubicBezTo>
                  <a:pt x="29" y="11"/>
                  <a:pt x="31" y="12"/>
                  <a:pt x="30" y="14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CustomShape 118"/>
          <p:cNvSpPr/>
          <p:nvPr/>
        </p:nvSpPr>
        <p:spPr>
          <a:xfrm>
            <a:off x="5793446" y="3759077"/>
            <a:ext cx="128863" cy="106546"/>
          </a:xfrm>
          <a:custGeom>
            <a:avLst/>
            <a:gdLst/>
            <a:ahLst/>
            <a:cxnLst/>
            <a:rect l="l" t="t" r="r" b="b"/>
            <a:pathLst>
              <a:path w="35" h="29">
                <a:moveTo>
                  <a:pt x="2" y="12"/>
                </a:moveTo>
                <a:cubicBezTo>
                  <a:pt x="1" y="14"/>
                  <a:pt x="0" y="15"/>
                  <a:pt x="1" y="17"/>
                </a:cubicBezTo>
                <a:cubicBezTo>
                  <a:pt x="3" y="20"/>
                  <a:pt x="7" y="22"/>
                  <a:pt x="10" y="23"/>
                </a:cubicBezTo>
                <a:cubicBezTo>
                  <a:pt x="13" y="25"/>
                  <a:pt x="17" y="29"/>
                  <a:pt x="20" y="29"/>
                </a:cubicBezTo>
                <a:cubicBezTo>
                  <a:pt x="24" y="29"/>
                  <a:pt x="28" y="23"/>
                  <a:pt x="30" y="21"/>
                </a:cubicBezTo>
                <a:cubicBezTo>
                  <a:pt x="35" y="14"/>
                  <a:pt x="27" y="9"/>
                  <a:pt x="22" y="5"/>
                </a:cubicBezTo>
                <a:cubicBezTo>
                  <a:pt x="19" y="3"/>
                  <a:pt x="16" y="0"/>
                  <a:pt x="13" y="2"/>
                </a:cubicBezTo>
                <a:cubicBezTo>
                  <a:pt x="9" y="4"/>
                  <a:pt x="5" y="8"/>
                  <a:pt x="2" y="11"/>
                </a:cubicBezTo>
                <a:cubicBezTo>
                  <a:pt x="2" y="12"/>
                  <a:pt x="2" y="12"/>
                  <a:pt x="2" y="12"/>
                </a:cubicBezTo>
                <a:moveTo>
                  <a:pt x="5" y="13"/>
                </a:moveTo>
                <a:cubicBezTo>
                  <a:pt x="5" y="13"/>
                  <a:pt x="5" y="13"/>
                  <a:pt x="5" y="12"/>
                </a:cubicBezTo>
                <a:cubicBezTo>
                  <a:pt x="8" y="10"/>
                  <a:pt x="12" y="6"/>
                  <a:pt x="16" y="7"/>
                </a:cubicBezTo>
                <a:cubicBezTo>
                  <a:pt x="19" y="8"/>
                  <a:pt x="21" y="11"/>
                  <a:pt x="23" y="12"/>
                </a:cubicBezTo>
                <a:cubicBezTo>
                  <a:pt x="24" y="14"/>
                  <a:pt x="26" y="15"/>
                  <a:pt x="26" y="17"/>
                </a:cubicBezTo>
                <a:cubicBezTo>
                  <a:pt x="25" y="18"/>
                  <a:pt x="22" y="21"/>
                  <a:pt x="21" y="22"/>
                </a:cubicBezTo>
                <a:cubicBezTo>
                  <a:pt x="21" y="23"/>
                  <a:pt x="20" y="24"/>
                  <a:pt x="19" y="23"/>
                </a:cubicBezTo>
                <a:cubicBezTo>
                  <a:pt x="18" y="22"/>
                  <a:pt x="17" y="22"/>
                  <a:pt x="16" y="21"/>
                </a:cubicBezTo>
                <a:cubicBezTo>
                  <a:pt x="14" y="20"/>
                  <a:pt x="4" y="16"/>
                  <a:pt x="5" y="1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1" name="CustomShape 119"/>
          <p:cNvSpPr/>
          <p:nvPr/>
        </p:nvSpPr>
        <p:spPr>
          <a:xfrm>
            <a:off x="5899992" y="3832147"/>
            <a:ext cx="106186" cy="95388"/>
          </a:xfrm>
          <a:custGeom>
            <a:avLst/>
            <a:gdLst/>
            <a:ahLst/>
            <a:cxnLst/>
            <a:rect l="l" t="t" r="r" b="b"/>
            <a:pathLst>
              <a:path w="29" h="26">
                <a:moveTo>
                  <a:pt x="22" y="6"/>
                </a:moveTo>
                <a:cubicBezTo>
                  <a:pt x="19" y="4"/>
                  <a:pt x="16" y="0"/>
                  <a:pt x="12" y="1"/>
                </a:cubicBezTo>
                <a:cubicBezTo>
                  <a:pt x="10" y="2"/>
                  <a:pt x="8" y="4"/>
                  <a:pt x="6" y="6"/>
                </a:cubicBezTo>
                <a:cubicBezTo>
                  <a:pt x="4" y="8"/>
                  <a:pt x="2" y="10"/>
                  <a:pt x="0" y="13"/>
                </a:cubicBezTo>
                <a:cubicBezTo>
                  <a:pt x="0" y="13"/>
                  <a:pt x="0" y="14"/>
                  <a:pt x="1" y="15"/>
                </a:cubicBezTo>
                <a:cubicBezTo>
                  <a:pt x="1" y="15"/>
                  <a:pt x="1" y="15"/>
                  <a:pt x="1" y="16"/>
                </a:cubicBezTo>
                <a:cubicBezTo>
                  <a:pt x="5" y="19"/>
                  <a:pt x="8" y="22"/>
                  <a:pt x="12" y="25"/>
                </a:cubicBezTo>
                <a:cubicBezTo>
                  <a:pt x="12" y="26"/>
                  <a:pt x="14" y="26"/>
                  <a:pt x="15" y="26"/>
                </a:cubicBezTo>
                <a:cubicBezTo>
                  <a:pt x="19" y="23"/>
                  <a:pt x="25" y="20"/>
                  <a:pt x="27" y="16"/>
                </a:cubicBezTo>
                <a:cubicBezTo>
                  <a:pt x="29" y="12"/>
                  <a:pt x="24" y="8"/>
                  <a:pt x="22" y="6"/>
                </a:cubicBezTo>
                <a:moveTo>
                  <a:pt x="20" y="15"/>
                </a:moveTo>
                <a:cubicBezTo>
                  <a:pt x="19" y="17"/>
                  <a:pt x="16" y="19"/>
                  <a:pt x="14" y="20"/>
                </a:cubicBezTo>
                <a:cubicBezTo>
                  <a:pt x="11" y="17"/>
                  <a:pt x="8" y="15"/>
                  <a:pt x="5" y="13"/>
                </a:cubicBezTo>
                <a:cubicBezTo>
                  <a:pt x="7" y="12"/>
                  <a:pt x="8" y="10"/>
                  <a:pt x="10" y="9"/>
                </a:cubicBezTo>
                <a:cubicBezTo>
                  <a:pt x="13" y="6"/>
                  <a:pt x="14" y="6"/>
                  <a:pt x="17" y="9"/>
                </a:cubicBezTo>
                <a:cubicBezTo>
                  <a:pt x="18" y="10"/>
                  <a:pt x="19" y="11"/>
                  <a:pt x="20" y="12"/>
                </a:cubicBezTo>
                <a:cubicBezTo>
                  <a:pt x="21" y="14"/>
                  <a:pt x="22" y="13"/>
                  <a:pt x="20" y="15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CustomShape 120"/>
          <p:cNvSpPr/>
          <p:nvPr/>
        </p:nvSpPr>
        <p:spPr>
          <a:xfrm>
            <a:off x="5482446" y="3700405"/>
            <a:ext cx="127063" cy="120584"/>
          </a:xfrm>
          <a:custGeom>
            <a:avLst/>
            <a:gdLst/>
            <a:ahLst/>
            <a:cxnLst/>
            <a:rect l="l" t="t" r="r" b="b"/>
            <a:pathLst>
              <a:path w="35" h="33">
                <a:moveTo>
                  <a:pt x="7" y="24"/>
                </a:moveTo>
                <a:cubicBezTo>
                  <a:pt x="10" y="27"/>
                  <a:pt x="13" y="30"/>
                  <a:pt x="16" y="32"/>
                </a:cubicBezTo>
                <a:cubicBezTo>
                  <a:pt x="17" y="33"/>
                  <a:pt x="19" y="32"/>
                  <a:pt x="20" y="31"/>
                </a:cubicBezTo>
                <a:cubicBezTo>
                  <a:pt x="22" y="27"/>
                  <a:pt x="26" y="24"/>
                  <a:pt x="29" y="21"/>
                </a:cubicBezTo>
                <a:cubicBezTo>
                  <a:pt x="31" y="20"/>
                  <a:pt x="34" y="17"/>
                  <a:pt x="34" y="15"/>
                </a:cubicBezTo>
                <a:cubicBezTo>
                  <a:pt x="35" y="12"/>
                  <a:pt x="32" y="11"/>
                  <a:pt x="31" y="10"/>
                </a:cubicBezTo>
                <a:cubicBezTo>
                  <a:pt x="26" y="7"/>
                  <a:pt x="22" y="4"/>
                  <a:pt x="17" y="1"/>
                </a:cubicBezTo>
                <a:cubicBezTo>
                  <a:pt x="15" y="0"/>
                  <a:pt x="13" y="1"/>
                  <a:pt x="12" y="2"/>
                </a:cubicBezTo>
                <a:cubicBezTo>
                  <a:pt x="8" y="5"/>
                  <a:pt x="0" y="10"/>
                  <a:pt x="1" y="15"/>
                </a:cubicBezTo>
                <a:cubicBezTo>
                  <a:pt x="1" y="18"/>
                  <a:pt x="5" y="22"/>
                  <a:pt x="7" y="24"/>
                </a:cubicBezTo>
                <a:moveTo>
                  <a:pt x="4" y="14"/>
                </a:moveTo>
                <a:cubicBezTo>
                  <a:pt x="4" y="13"/>
                  <a:pt x="7" y="11"/>
                  <a:pt x="8" y="11"/>
                </a:cubicBezTo>
                <a:cubicBezTo>
                  <a:pt x="9" y="9"/>
                  <a:pt x="11" y="8"/>
                  <a:pt x="13" y="6"/>
                </a:cubicBezTo>
                <a:cubicBezTo>
                  <a:pt x="13" y="6"/>
                  <a:pt x="13" y="6"/>
                  <a:pt x="14" y="6"/>
                </a:cubicBezTo>
                <a:cubicBezTo>
                  <a:pt x="17" y="8"/>
                  <a:pt x="20" y="10"/>
                  <a:pt x="23" y="12"/>
                </a:cubicBezTo>
                <a:cubicBezTo>
                  <a:pt x="23" y="12"/>
                  <a:pt x="28" y="14"/>
                  <a:pt x="28" y="15"/>
                </a:cubicBezTo>
                <a:cubicBezTo>
                  <a:pt x="28" y="15"/>
                  <a:pt x="27" y="16"/>
                  <a:pt x="26" y="17"/>
                </a:cubicBezTo>
                <a:cubicBezTo>
                  <a:pt x="23" y="20"/>
                  <a:pt x="20" y="23"/>
                  <a:pt x="17" y="26"/>
                </a:cubicBezTo>
                <a:cubicBezTo>
                  <a:pt x="15" y="25"/>
                  <a:pt x="14" y="23"/>
                  <a:pt x="12" y="22"/>
                </a:cubicBezTo>
                <a:cubicBezTo>
                  <a:pt x="10" y="20"/>
                  <a:pt x="8" y="18"/>
                  <a:pt x="6" y="15"/>
                </a:cubicBezTo>
                <a:cubicBezTo>
                  <a:pt x="5" y="15"/>
                  <a:pt x="4" y="14"/>
                  <a:pt x="4" y="14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3" name="CustomShape 121"/>
          <p:cNvSpPr/>
          <p:nvPr/>
        </p:nvSpPr>
        <p:spPr>
          <a:xfrm>
            <a:off x="5588992" y="3784634"/>
            <a:ext cx="126704" cy="117345"/>
          </a:xfrm>
          <a:custGeom>
            <a:avLst/>
            <a:gdLst/>
            <a:ahLst/>
            <a:cxnLst/>
            <a:rect l="l" t="t" r="r" b="b"/>
            <a:pathLst>
              <a:path w="35" h="32">
                <a:moveTo>
                  <a:pt x="27" y="7"/>
                </a:moveTo>
                <a:cubicBezTo>
                  <a:pt x="24" y="4"/>
                  <a:pt x="20" y="2"/>
                  <a:pt x="15" y="0"/>
                </a:cubicBezTo>
                <a:cubicBezTo>
                  <a:pt x="14" y="0"/>
                  <a:pt x="12" y="1"/>
                  <a:pt x="12" y="2"/>
                </a:cubicBezTo>
                <a:cubicBezTo>
                  <a:pt x="12" y="2"/>
                  <a:pt x="12" y="2"/>
                  <a:pt x="12" y="3"/>
                </a:cubicBezTo>
                <a:cubicBezTo>
                  <a:pt x="8" y="5"/>
                  <a:pt x="0" y="10"/>
                  <a:pt x="2" y="15"/>
                </a:cubicBezTo>
                <a:cubicBezTo>
                  <a:pt x="3" y="18"/>
                  <a:pt x="7" y="21"/>
                  <a:pt x="10" y="23"/>
                </a:cubicBezTo>
                <a:cubicBezTo>
                  <a:pt x="13" y="26"/>
                  <a:pt x="16" y="30"/>
                  <a:pt x="20" y="31"/>
                </a:cubicBezTo>
                <a:cubicBezTo>
                  <a:pt x="21" y="32"/>
                  <a:pt x="22" y="32"/>
                  <a:pt x="23" y="31"/>
                </a:cubicBezTo>
                <a:cubicBezTo>
                  <a:pt x="26" y="29"/>
                  <a:pt x="29" y="25"/>
                  <a:pt x="31" y="22"/>
                </a:cubicBezTo>
                <a:cubicBezTo>
                  <a:pt x="33" y="19"/>
                  <a:pt x="35" y="17"/>
                  <a:pt x="34" y="14"/>
                </a:cubicBezTo>
                <a:cubicBezTo>
                  <a:pt x="33" y="11"/>
                  <a:pt x="30" y="9"/>
                  <a:pt x="27" y="7"/>
                </a:cubicBezTo>
                <a:moveTo>
                  <a:pt x="25" y="20"/>
                </a:moveTo>
                <a:cubicBezTo>
                  <a:pt x="24" y="21"/>
                  <a:pt x="23" y="23"/>
                  <a:pt x="21" y="25"/>
                </a:cubicBezTo>
                <a:cubicBezTo>
                  <a:pt x="17" y="22"/>
                  <a:pt x="13" y="18"/>
                  <a:pt x="9" y="15"/>
                </a:cubicBezTo>
                <a:cubicBezTo>
                  <a:pt x="6" y="13"/>
                  <a:pt x="5" y="14"/>
                  <a:pt x="8" y="11"/>
                </a:cubicBezTo>
                <a:cubicBezTo>
                  <a:pt x="10" y="9"/>
                  <a:pt x="11" y="7"/>
                  <a:pt x="13" y="6"/>
                </a:cubicBezTo>
                <a:cubicBezTo>
                  <a:pt x="17" y="8"/>
                  <a:pt x="23" y="10"/>
                  <a:pt x="26" y="13"/>
                </a:cubicBezTo>
                <a:cubicBezTo>
                  <a:pt x="29" y="16"/>
                  <a:pt x="27" y="17"/>
                  <a:pt x="25" y="2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4" name="CustomShape 122"/>
          <p:cNvSpPr/>
          <p:nvPr/>
        </p:nvSpPr>
        <p:spPr>
          <a:xfrm>
            <a:off x="5706337" y="3860584"/>
            <a:ext cx="115905" cy="103307"/>
          </a:xfrm>
          <a:custGeom>
            <a:avLst/>
            <a:gdLst/>
            <a:ahLst/>
            <a:cxnLst/>
            <a:rect l="l" t="t" r="r" b="b"/>
            <a:pathLst>
              <a:path w="32" h="28">
                <a:moveTo>
                  <a:pt x="20" y="26"/>
                </a:moveTo>
                <a:cubicBezTo>
                  <a:pt x="22" y="26"/>
                  <a:pt x="23" y="23"/>
                  <a:pt x="24" y="22"/>
                </a:cubicBezTo>
                <a:cubicBezTo>
                  <a:pt x="27" y="19"/>
                  <a:pt x="29" y="16"/>
                  <a:pt x="31" y="13"/>
                </a:cubicBezTo>
                <a:cubicBezTo>
                  <a:pt x="32" y="12"/>
                  <a:pt x="31" y="10"/>
                  <a:pt x="30" y="9"/>
                </a:cubicBezTo>
                <a:cubicBezTo>
                  <a:pt x="25" y="6"/>
                  <a:pt x="20" y="3"/>
                  <a:pt x="15" y="0"/>
                </a:cubicBezTo>
                <a:cubicBezTo>
                  <a:pt x="13" y="0"/>
                  <a:pt x="12" y="0"/>
                  <a:pt x="11" y="1"/>
                </a:cubicBezTo>
                <a:cubicBezTo>
                  <a:pt x="7" y="3"/>
                  <a:pt x="3" y="6"/>
                  <a:pt x="1" y="11"/>
                </a:cubicBezTo>
                <a:cubicBezTo>
                  <a:pt x="0" y="15"/>
                  <a:pt x="4" y="17"/>
                  <a:pt x="7" y="19"/>
                </a:cubicBezTo>
                <a:cubicBezTo>
                  <a:pt x="10" y="21"/>
                  <a:pt x="16" y="28"/>
                  <a:pt x="20" y="26"/>
                </a:cubicBezTo>
                <a:moveTo>
                  <a:pt x="12" y="17"/>
                </a:moveTo>
                <a:cubicBezTo>
                  <a:pt x="11" y="16"/>
                  <a:pt x="9" y="16"/>
                  <a:pt x="8" y="14"/>
                </a:cubicBezTo>
                <a:cubicBezTo>
                  <a:pt x="6" y="13"/>
                  <a:pt x="5" y="13"/>
                  <a:pt x="7" y="11"/>
                </a:cubicBezTo>
                <a:cubicBezTo>
                  <a:pt x="8" y="8"/>
                  <a:pt x="10" y="7"/>
                  <a:pt x="12" y="5"/>
                </a:cubicBezTo>
                <a:cubicBezTo>
                  <a:pt x="17" y="7"/>
                  <a:pt x="21" y="10"/>
                  <a:pt x="25" y="12"/>
                </a:cubicBezTo>
                <a:cubicBezTo>
                  <a:pt x="23" y="14"/>
                  <a:pt x="22" y="17"/>
                  <a:pt x="20" y="19"/>
                </a:cubicBezTo>
                <a:cubicBezTo>
                  <a:pt x="19" y="21"/>
                  <a:pt x="20" y="22"/>
                  <a:pt x="17" y="20"/>
                </a:cubicBezTo>
                <a:cubicBezTo>
                  <a:pt x="16" y="20"/>
                  <a:pt x="14" y="18"/>
                  <a:pt x="12" y="17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123"/>
          <p:cNvSpPr/>
          <p:nvPr/>
        </p:nvSpPr>
        <p:spPr>
          <a:xfrm>
            <a:off x="5412615" y="3820989"/>
            <a:ext cx="109426" cy="95388"/>
          </a:xfrm>
          <a:custGeom>
            <a:avLst/>
            <a:gdLst/>
            <a:ahLst/>
            <a:cxnLst/>
            <a:rect l="l" t="t" r="r" b="b"/>
            <a:pathLst>
              <a:path w="30" h="26">
                <a:moveTo>
                  <a:pt x="29" y="7"/>
                </a:moveTo>
                <a:cubicBezTo>
                  <a:pt x="24" y="4"/>
                  <a:pt x="19" y="1"/>
                  <a:pt x="13" y="0"/>
                </a:cubicBezTo>
                <a:cubicBezTo>
                  <a:pt x="12" y="0"/>
                  <a:pt x="11" y="1"/>
                  <a:pt x="10" y="2"/>
                </a:cubicBezTo>
                <a:cubicBezTo>
                  <a:pt x="7" y="4"/>
                  <a:pt x="3" y="7"/>
                  <a:pt x="2" y="11"/>
                </a:cubicBezTo>
                <a:cubicBezTo>
                  <a:pt x="0" y="15"/>
                  <a:pt x="6" y="18"/>
                  <a:pt x="9" y="20"/>
                </a:cubicBezTo>
                <a:cubicBezTo>
                  <a:pt x="11" y="22"/>
                  <a:pt x="14" y="26"/>
                  <a:pt x="18" y="25"/>
                </a:cubicBezTo>
                <a:cubicBezTo>
                  <a:pt x="20" y="23"/>
                  <a:pt x="21" y="21"/>
                  <a:pt x="23" y="19"/>
                </a:cubicBezTo>
                <a:cubicBezTo>
                  <a:pt x="25" y="17"/>
                  <a:pt x="27" y="14"/>
                  <a:pt x="29" y="11"/>
                </a:cubicBezTo>
                <a:cubicBezTo>
                  <a:pt x="30" y="10"/>
                  <a:pt x="30" y="8"/>
                  <a:pt x="29" y="7"/>
                </a:cubicBezTo>
                <a:moveTo>
                  <a:pt x="19" y="15"/>
                </a:moveTo>
                <a:cubicBezTo>
                  <a:pt x="18" y="16"/>
                  <a:pt x="17" y="18"/>
                  <a:pt x="16" y="19"/>
                </a:cubicBezTo>
                <a:cubicBezTo>
                  <a:pt x="16" y="19"/>
                  <a:pt x="15" y="19"/>
                  <a:pt x="15" y="18"/>
                </a:cubicBezTo>
                <a:cubicBezTo>
                  <a:pt x="14" y="18"/>
                  <a:pt x="14" y="17"/>
                  <a:pt x="13" y="17"/>
                </a:cubicBezTo>
                <a:cubicBezTo>
                  <a:pt x="12" y="16"/>
                  <a:pt x="10" y="15"/>
                  <a:pt x="9" y="14"/>
                </a:cubicBezTo>
                <a:cubicBezTo>
                  <a:pt x="7" y="12"/>
                  <a:pt x="7" y="13"/>
                  <a:pt x="8" y="11"/>
                </a:cubicBezTo>
                <a:cubicBezTo>
                  <a:pt x="9" y="9"/>
                  <a:pt x="11" y="7"/>
                  <a:pt x="13" y="5"/>
                </a:cubicBezTo>
                <a:cubicBezTo>
                  <a:pt x="16" y="7"/>
                  <a:pt x="20" y="8"/>
                  <a:pt x="23" y="10"/>
                </a:cubicBezTo>
                <a:cubicBezTo>
                  <a:pt x="22" y="12"/>
                  <a:pt x="20" y="14"/>
                  <a:pt x="19" y="15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124"/>
          <p:cNvSpPr/>
          <p:nvPr/>
        </p:nvSpPr>
        <p:spPr>
          <a:xfrm>
            <a:off x="5511242" y="3901978"/>
            <a:ext cx="114105" cy="95388"/>
          </a:xfrm>
          <a:custGeom>
            <a:avLst/>
            <a:gdLst/>
            <a:ahLst/>
            <a:cxnLst/>
            <a:rect l="l" t="t" r="r" b="b"/>
            <a:pathLst>
              <a:path w="31" h="26">
                <a:moveTo>
                  <a:pt x="31" y="13"/>
                </a:moveTo>
                <a:cubicBezTo>
                  <a:pt x="31" y="10"/>
                  <a:pt x="28" y="9"/>
                  <a:pt x="26" y="8"/>
                </a:cubicBezTo>
                <a:cubicBezTo>
                  <a:pt x="22" y="5"/>
                  <a:pt x="19" y="2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7" y="2"/>
                  <a:pt x="0" y="5"/>
                  <a:pt x="3" y="12"/>
                </a:cubicBezTo>
                <a:cubicBezTo>
                  <a:pt x="4" y="15"/>
                  <a:pt x="7" y="19"/>
                  <a:pt x="10" y="22"/>
                </a:cubicBezTo>
                <a:cubicBezTo>
                  <a:pt x="12" y="24"/>
                  <a:pt x="14" y="26"/>
                  <a:pt x="17" y="26"/>
                </a:cubicBezTo>
                <a:cubicBezTo>
                  <a:pt x="20" y="25"/>
                  <a:pt x="23" y="22"/>
                  <a:pt x="25" y="20"/>
                </a:cubicBezTo>
                <a:cubicBezTo>
                  <a:pt x="27" y="18"/>
                  <a:pt x="31" y="16"/>
                  <a:pt x="31" y="13"/>
                </a:cubicBezTo>
                <a:moveTo>
                  <a:pt x="24" y="14"/>
                </a:moveTo>
                <a:cubicBezTo>
                  <a:pt x="22" y="15"/>
                  <a:pt x="20" y="17"/>
                  <a:pt x="19" y="18"/>
                </a:cubicBezTo>
                <a:cubicBezTo>
                  <a:pt x="18" y="19"/>
                  <a:pt x="17" y="19"/>
                  <a:pt x="16" y="20"/>
                </a:cubicBezTo>
                <a:cubicBezTo>
                  <a:pt x="16" y="21"/>
                  <a:pt x="16" y="21"/>
                  <a:pt x="15" y="19"/>
                </a:cubicBezTo>
                <a:cubicBezTo>
                  <a:pt x="13" y="18"/>
                  <a:pt x="11" y="15"/>
                  <a:pt x="10" y="13"/>
                </a:cubicBezTo>
                <a:cubicBezTo>
                  <a:pt x="9" y="11"/>
                  <a:pt x="7" y="10"/>
                  <a:pt x="9" y="7"/>
                </a:cubicBezTo>
                <a:cubicBezTo>
                  <a:pt x="10" y="6"/>
                  <a:pt x="11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6" y="7"/>
                  <a:pt x="20" y="9"/>
                  <a:pt x="24" y="11"/>
                </a:cubicBezTo>
                <a:cubicBezTo>
                  <a:pt x="27" y="13"/>
                  <a:pt x="27" y="13"/>
                  <a:pt x="27" y="13"/>
                </a:cubicBezTo>
                <a:cubicBezTo>
                  <a:pt x="26" y="13"/>
                  <a:pt x="25" y="14"/>
                  <a:pt x="24" y="14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125"/>
          <p:cNvSpPr/>
          <p:nvPr/>
        </p:nvSpPr>
        <p:spPr>
          <a:xfrm>
            <a:off x="5617428" y="3971809"/>
            <a:ext cx="114465" cy="87469"/>
          </a:xfrm>
          <a:custGeom>
            <a:avLst/>
            <a:gdLst/>
            <a:ahLst/>
            <a:cxnLst/>
            <a:rect l="l" t="t" r="r" b="b"/>
            <a:pathLst>
              <a:path w="31" h="24">
                <a:moveTo>
                  <a:pt x="28" y="8"/>
                </a:moveTo>
                <a:cubicBezTo>
                  <a:pt x="23" y="6"/>
                  <a:pt x="19" y="1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2" y="0"/>
                  <a:pt x="11" y="0"/>
                </a:cubicBezTo>
                <a:cubicBezTo>
                  <a:pt x="7" y="2"/>
                  <a:pt x="2" y="7"/>
                  <a:pt x="0" y="12"/>
                </a:cubicBezTo>
                <a:cubicBezTo>
                  <a:pt x="0" y="13"/>
                  <a:pt x="0" y="13"/>
                  <a:pt x="1" y="14"/>
                </a:cubicBezTo>
                <a:cubicBezTo>
                  <a:pt x="5" y="18"/>
                  <a:pt x="13" y="21"/>
                  <a:pt x="18" y="23"/>
                </a:cubicBezTo>
                <a:cubicBezTo>
                  <a:pt x="20" y="24"/>
                  <a:pt x="21" y="23"/>
                  <a:pt x="22" y="22"/>
                </a:cubicBezTo>
                <a:cubicBezTo>
                  <a:pt x="25" y="19"/>
                  <a:pt x="27" y="15"/>
                  <a:pt x="30" y="11"/>
                </a:cubicBezTo>
                <a:cubicBezTo>
                  <a:pt x="31" y="10"/>
                  <a:pt x="30" y="8"/>
                  <a:pt x="28" y="8"/>
                </a:cubicBezTo>
                <a:moveTo>
                  <a:pt x="19" y="17"/>
                </a:moveTo>
                <a:cubicBezTo>
                  <a:pt x="17" y="16"/>
                  <a:pt x="14" y="15"/>
                  <a:pt x="12" y="14"/>
                </a:cubicBezTo>
                <a:cubicBezTo>
                  <a:pt x="10" y="13"/>
                  <a:pt x="7" y="13"/>
                  <a:pt x="5" y="11"/>
                </a:cubicBezTo>
                <a:cubicBezTo>
                  <a:pt x="7" y="9"/>
                  <a:pt x="9" y="7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6" y="6"/>
                  <a:pt x="20" y="9"/>
                  <a:pt x="24" y="11"/>
                </a:cubicBezTo>
                <a:cubicBezTo>
                  <a:pt x="22" y="13"/>
                  <a:pt x="21" y="15"/>
                  <a:pt x="19" y="17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8" name="CustomShape 126"/>
          <p:cNvSpPr/>
          <p:nvPr/>
        </p:nvSpPr>
        <p:spPr>
          <a:xfrm>
            <a:off x="5734773" y="3919616"/>
            <a:ext cx="173137" cy="191855"/>
          </a:xfrm>
          <a:custGeom>
            <a:avLst/>
            <a:gdLst/>
            <a:ahLst/>
            <a:cxnLst/>
            <a:rect l="l" t="t" r="r" b="b"/>
            <a:pathLst>
              <a:path w="47" h="52">
                <a:moveTo>
                  <a:pt x="29" y="1"/>
                </a:moveTo>
                <a:cubicBezTo>
                  <a:pt x="24" y="3"/>
                  <a:pt x="19" y="11"/>
                  <a:pt x="15" y="15"/>
                </a:cubicBezTo>
                <a:cubicBezTo>
                  <a:pt x="10" y="22"/>
                  <a:pt x="6" y="28"/>
                  <a:pt x="2" y="34"/>
                </a:cubicBezTo>
                <a:cubicBezTo>
                  <a:pt x="2" y="35"/>
                  <a:pt x="2" y="35"/>
                  <a:pt x="2" y="35"/>
                </a:cubicBezTo>
                <a:cubicBezTo>
                  <a:pt x="1" y="35"/>
                  <a:pt x="0" y="37"/>
                  <a:pt x="1" y="38"/>
                </a:cubicBezTo>
                <a:cubicBezTo>
                  <a:pt x="2" y="42"/>
                  <a:pt x="7" y="50"/>
                  <a:pt x="11" y="51"/>
                </a:cubicBezTo>
                <a:cubicBezTo>
                  <a:pt x="16" y="52"/>
                  <a:pt x="20" y="46"/>
                  <a:pt x="22" y="43"/>
                </a:cubicBezTo>
                <a:cubicBezTo>
                  <a:pt x="27" y="38"/>
                  <a:pt x="32" y="32"/>
                  <a:pt x="37" y="25"/>
                </a:cubicBezTo>
                <a:cubicBezTo>
                  <a:pt x="40" y="22"/>
                  <a:pt x="47" y="13"/>
                  <a:pt x="47" y="8"/>
                </a:cubicBezTo>
                <a:cubicBezTo>
                  <a:pt x="47" y="3"/>
                  <a:pt x="34" y="0"/>
                  <a:pt x="29" y="1"/>
                </a:cubicBezTo>
                <a:moveTo>
                  <a:pt x="34" y="20"/>
                </a:moveTo>
                <a:cubicBezTo>
                  <a:pt x="31" y="23"/>
                  <a:pt x="28" y="27"/>
                  <a:pt x="25" y="31"/>
                </a:cubicBezTo>
                <a:cubicBezTo>
                  <a:pt x="23" y="34"/>
                  <a:pt x="20" y="39"/>
                  <a:pt x="16" y="42"/>
                </a:cubicBezTo>
                <a:cubicBezTo>
                  <a:pt x="16" y="43"/>
                  <a:pt x="15" y="43"/>
                  <a:pt x="14" y="44"/>
                </a:cubicBezTo>
                <a:cubicBezTo>
                  <a:pt x="11" y="44"/>
                  <a:pt x="9" y="43"/>
                  <a:pt x="8" y="40"/>
                </a:cubicBezTo>
                <a:cubicBezTo>
                  <a:pt x="7" y="40"/>
                  <a:pt x="5" y="37"/>
                  <a:pt x="4" y="36"/>
                </a:cubicBezTo>
                <a:cubicBezTo>
                  <a:pt x="11" y="29"/>
                  <a:pt x="17" y="22"/>
                  <a:pt x="23" y="14"/>
                </a:cubicBezTo>
                <a:cubicBezTo>
                  <a:pt x="26" y="11"/>
                  <a:pt x="29" y="6"/>
                  <a:pt x="34" y="6"/>
                </a:cubicBezTo>
                <a:cubicBezTo>
                  <a:pt x="36" y="6"/>
                  <a:pt x="42" y="7"/>
                  <a:pt x="42" y="10"/>
                </a:cubicBezTo>
                <a:cubicBezTo>
                  <a:pt x="43" y="12"/>
                  <a:pt x="36" y="18"/>
                  <a:pt x="34" y="2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9" name="CustomShape 127"/>
          <p:cNvSpPr/>
          <p:nvPr/>
        </p:nvSpPr>
        <p:spPr>
          <a:xfrm>
            <a:off x="6361811" y="5310115"/>
            <a:ext cx="77750" cy="50753"/>
          </a:xfrm>
          <a:custGeom>
            <a:avLst/>
            <a:gdLst/>
            <a:ahLst/>
            <a:cxnLst/>
            <a:rect l="l" t="t" r="r" b="b"/>
            <a:pathLst>
              <a:path w="21" h="14">
                <a:moveTo>
                  <a:pt x="21" y="1"/>
                </a:moveTo>
                <a:cubicBezTo>
                  <a:pt x="15" y="0"/>
                  <a:pt x="9" y="0"/>
                  <a:pt x="4" y="0"/>
                </a:cubicBezTo>
                <a:cubicBezTo>
                  <a:pt x="3" y="3"/>
                  <a:pt x="2" y="5"/>
                  <a:pt x="1" y="8"/>
                </a:cubicBezTo>
                <a:cubicBezTo>
                  <a:pt x="0" y="9"/>
                  <a:pt x="0" y="11"/>
                  <a:pt x="0" y="12"/>
                </a:cubicBezTo>
                <a:cubicBezTo>
                  <a:pt x="5" y="12"/>
                  <a:pt x="11" y="13"/>
                  <a:pt x="16" y="14"/>
                </a:cubicBezTo>
                <a:cubicBezTo>
                  <a:pt x="17" y="9"/>
                  <a:pt x="19" y="5"/>
                  <a:pt x="21" y="1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0" name="CustomShape 128"/>
          <p:cNvSpPr/>
          <p:nvPr/>
        </p:nvSpPr>
        <p:spPr>
          <a:xfrm>
            <a:off x="6306379" y="5310115"/>
            <a:ext cx="52193" cy="50753"/>
          </a:xfrm>
          <a:custGeom>
            <a:avLst/>
            <a:gdLst/>
            <a:ahLst/>
            <a:cxnLst/>
            <a:rect l="l" t="t" r="r" b="b"/>
            <a:pathLst>
              <a:path w="14" h="14">
                <a:moveTo>
                  <a:pt x="14" y="0"/>
                </a:moveTo>
                <a:cubicBezTo>
                  <a:pt x="13" y="0"/>
                  <a:pt x="11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8" y="3"/>
                  <a:pt x="5" y="5"/>
                  <a:pt x="4" y="7"/>
                </a:cubicBezTo>
                <a:cubicBezTo>
                  <a:pt x="2" y="9"/>
                  <a:pt x="1" y="12"/>
                  <a:pt x="0" y="14"/>
                </a:cubicBezTo>
                <a:cubicBezTo>
                  <a:pt x="3" y="14"/>
                  <a:pt x="6" y="13"/>
                  <a:pt x="9" y="13"/>
                </a:cubicBezTo>
                <a:cubicBezTo>
                  <a:pt x="9" y="9"/>
                  <a:pt x="12" y="4"/>
                  <a:pt x="14" y="0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1" name="CustomShape 129"/>
          <p:cNvSpPr/>
          <p:nvPr/>
        </p:nvSpPr>
        <p:spPr>
          <a:xfrm>
            <a:off x="6439561" y="5312995"/>
            <a:ext cx="84229" cy="66951"/>
          </a:xfrm>
          <a:custGeom>
            <a:avLst/>
            <a:gdLst/>
            <a:ahLst/>
            <a:cxnLst/>
            <a:rect l="l" t="t" r="r" b="b"/>
            <a:pathLst>
              <a:path w="23" h="18">
                <a:moveTo>
                  <a:pt x="23" y="2"/>
                </a:moveTo>
                <a:cubicBezTo>
                  <a:pt x="19" y="1"/>
                  <a:pt x="15" y="1"/>
                  <a:pt x="12" y="1"/>
                </a:cubicBezTo>
                <a:cubicBezTo>
                  <a:pt x="9" y="1"/>
                  <a:pt x="7" y="0"/>
                  <a:pt x="5" y="0"/>
                </a:cubicBezTo>
                <a:cubicBezTo>
                  <a:pt x="3" y="4"/>
                  <a:pt x="2" y="9"/>
                  <a:pt x="0" y="13"/>
                </a:cubicBezTo>
                <a:cubicBezTo>
                  <a:pt x="6" y="15"/>
                  <a:pt x="11" y="16"/>
                  <a:pt x="16" y="18"/>
                </a:cubicBezTo>
                <a:cubicBezTo>
                  <a:pt x="17" y="12"/>
                  <a:pt x="21" y="6"/>
                  <a:pt x="23" y="2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2" name="CustomShape 130"/>
          <p:cNvSpPr/>
          <p:nvPr/>
        </p:nvSpPr>
        <p:spPr>
          <a:xfrm>
            <a:off x="6515872" y="5320913"/>
            <a:ext cx="73070" cy="95388"/>
          </a:xfrm>
          <a:custGeom>
            <a:avLst/>
            <a:gdLst/>
            <a:ahLst/>
            <a:cxnLst/>
            <a:rect l="l" t="t" r="r" b="b"/>
            <a:pathLst>
              <a:path w="20" h="26">
                <a:moveTo>
                  <a:pt x="0" y="19"/>
                </a:moveTo>
                <a:cubicBezTo>
                  <a:pt x="4" y="21"/>
                  <a:pt x="7" y="23"/>
                  <a:pt x="10" y="26"/>
                </a:cubicBezTo>
                <a:cubicBezTo>
                  <a:pt x="17" y="19"/>
                  <a:pt x="20" y="7"/>
                  <a:pt x="8" y="1"/>
                </a:cubicBezTo>
                <a:cubicBezTo>
                  <a:pt x="8" y="1"/>
                  <a:pt x="7" y="1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4" y="5"/>
                  <a:pt x="3" y="9"/>
                  <a:pt x="1" y="12"/>
                </a:cubicBezTo>
                <a:cubicBezTo>
                  <a:pt x="1" y="14"/>
                  <a:pt x="0" y="17"/>
                  <a:pt x="0" y="19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3" name="CustomShape 131"/>
          <p:cNvSpPr/>
          <p:nvPr/>
        </p:nvSpPr>
        <p:spPr>
          <a:xfrm>
            <a:off x="6314298" y="5372027"/>
            <a:ext cx="215972" cy="77750"/>
          </a:xfrm>
          <a:custGeom>
            <a:avLst/>
            <a:gdLst/>
            <a:ahLst/>
            <a:cxnLst/>
            <a:rect l="l" t="t" r="r" b="b"/>
            <a:pathLst>
              <a:path w="59" h="21">
                <a:moveTo>
                  <a:pt x="3" y="1"/>
                </a:moveTo>
                <a:cubicBezTo>
                  <a:pt x="2" y="4"/>
                  <a:pt x="1" y="7"/>
                  <a:pt x="1" y="10"/>
                </a:cubicBezTo>
                <a:cubicBezTo>
                  <a:pt x="0" y="11"/>
                  <a:pt x="0" y="12"/>
                  <a:pt x="0" y="13"/>
                </a:cubicBezTo>
                <a:cubicBezTo>
                  <a:pt x="11" y="12"/>
                  <a:pt x="22" y="13"/>
                  <a:pt x="33" y="14"/>
                </a:cubicBezTo>
                <a:cubicBezTo>
                  <a:pt x="41" y="15"/>
                  <a:pt x="50" y="17"/>
                  <a:pt x="57" y="21"/>
                </a:cubicBezTo>
                <a:cubicBezTo>
                  <a:pt x="57" y="20"/>
                  <a:pt x="58" y="19"/>
                  <a:pt x="58" y="18"/>
                </a:cubicBezTo>
                <a:cubicBezTo>
                  <a:pt x="59" y="18"/>
                  <a:pt x="59" y="17"/>
                  <a:pt x="59" y="16"/>
                </a:cubicBezTo>
                <a:cubicBezTo>
                  <a:pt x="42" y="8"/>
                  <a:pt x="22" y="0"/>
                  <a:pt x="3" y="1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4" name="CustomShape 132"/>
          <p:cNvSpPr/>
          <p:nvPr/>
        </p:nvSpPr>
        <p:spPr>
          <a:xfrm>
            <a:off x="6065210" y="5665389"/>
            <a:ext cx="506094" cy="385870"/>
          </a:xfrm>
          <a:custGeom>
            <a:avLst/>
            <a:gdLst/>
            <a:ahLst/>
            <a:cxnLst/>
            <a:rect l="l" t="t" r="r" b="b"/>
            <a:pathLst>
              <a:path w="138" h="105">
                <a:moveTo>
                  <a:pt x="69" y="9"/>
                </a:moveTo>
                <a:cubicBezTo>
                  <a:pt x="50" y="16"/>
                  <a:pt x="32" y="26"/>
                  <a:pt x="15" y="37"/>
                </a:cubicBezTo>
                <a:cubicBezTo>
                  <a:pt x="13" y="48"/>
                  <a:pt x="10" y="59"/>
                  <a:pt x="8" y="70"/>
                </a:cubicBezTo>
                <a:cubicBezTo>
                  <a:pt x="5" y="81"/>
                  <a:pt x="3" y="93"/>
                  <a:pt x="0" y="105"/>
                </a:cubicBezTo>
                <a:cubicBezTo>
                  <a:pt x="16" y="88"/>
                  <a:pt x="36" y="75"/>
                  <a:pt x="57" y="66"/>
                </a:cubicBezTo>
                <a:cubicBezTo>
                  <a:pt x="78" y="57"/>
                  <a:pt x="108" y="49"/>
                  <a:pt x="130" y="59"/>
                </a:cubicBezTo>
                <a:cubicBezTo>
                  <a:pt x="132" y="48"/>
                  <a:pt x="134" y="37"/>
                  <a:pt x="136" y="25"/>
                </a:cubicBezTo>
                <a:cubicBezTo>
                  <a:pt x="137" y="22"/>
                  <a:pt x="138" y="18"/>
                  <a:pt x="138" y="14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15" y="3"/>
                  <a:pt x="94" y="0"/>
                  <a:pt x="69" y="9"/>
                </a:cubicBezTo>
                <a:close/>
              </a:path>
            </a:pathLst>
          </a:custGeom>
          <a:solidFill>
            <a:srgbClr val="6FF7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5" name="CustomShape 133"/>
          <p:cNvSpPr/>
          <p:nvPr/>
        </p:nvSpPr>
        <p:spPr>
          <a:xfrm>
            <a:off x="6065210" y="5749618"/>
            <a:ext cx="139662" cy="301641"/>
          </a:xfrm>
          <a:custGeom>
            <a:avLst/>
            <a:gdLst/>
            <a:ahLst/>
            <a:cxnLst/>
            <a:rect l="l" t="t" r="r" b="b"/>
            <a:pathLst>
              <a:path w="38" h="82">
                <a:moveTo>
                  <a:pt x="38" y="0"/>
                </a:moveTo>
                <a:cubicBezTo>
                  <a:pt x="31" y="5"/>
                  <a:pt x="23" y="9"/>
                  <a:pt x="15" y="14"/>
                </a:cubicBezTo>
                <a:cubicBezTo>
                  <a:pt x="13" y="25"/>
                  <a:pt x="10" y="36"/>
                  <a:pt x="8" y="47"/>
                </a:cubicBezTo>
                <a:cubicBezTo>
                  <a:pt x="5" y="58"/>
                  <a:pt x="3" y="70"/>
                  <a:pt x="0" y="82"/>
                </a:cubicBezTo>
                <a:cubicBezTo>
                  <a:pt x="8" y="73"/>
                  <a:pt x="17" y="66"/>
                  <a:pt x="26" y="60"/>
                </a:cubicBezTo>
                <a:cubicBezTo>
                  <a:pt x="27" y="40"/>
                  <a:pt x="33" y="20"/>
                  <a:pt x="38" y="0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6" name="CustomShape 134"/>
          <p:cNvSpPr/>
          <p:nvPr/>
        </p:nvSpPr>
        <p:spPr>
          <a:xfrm>
            <a:off x="6046132" y="6127569"/>
            <a:ext cx="430144" cy="326837"/>
          </a:xfrm>
          <a:custGeom>
            <a:avLst/>
            <a:gdLst/>
            <a:ahLst/>
            <a:cxnLst/>
            <a:rect l="l" t="t" r="r" b="b"/>
            <a:pathLst>
              <a:path w="117" h="89">
                <a:moveTo>
                  <a:pt x="0" y="45"/>
                </a:moveTo>
                <a:cubicBezTo>
                  <a:pt x="2" y="55"/>
                  <a:pt x="4" y="64"/>
                  <a:pt x="8" y="73"/>
                </a:cubicBezTo>
                <a:cubicBezTo>
                  <a:pt x="19" y="78"/>
                  <a:pt x="30" y="80"/>
                  <a:pt x="42" y="82"/>
                </a:cubicBezTo>
                <a:cubicBezTo>
                  <a:pt x="61" y="85"/>
                  <a:pt x="78" y="89"/>
                  <a:pt x="93" y="76"/>
                </a:cubicBezTo>
                <a:cubicBezTo>
                  <a:pt x="103" y="53"/>
                  <a:pt x="110" y="29"/>
                  <a:pt x="117" y="5"/>
                </a:cubicBezTo>
                <a:cubicBezTo>
                  <a:pt x="77" y="0"/>
                  <a:pt x="34" y="25"/>
                  <a:pt x="0" y="45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7" name="CustomShape 135"/>
          <p:cNvSpPr/>
          <p:nvPr/>
        </p:nvSpPr>
        <p:spPr>
          <a:xfrm>
            <a:off x="6127122" y="5419541"/>
            <a:ext cx="469739" cy="355634"/>
          </a:xfrm>
          <a:custGeom>
            <a:avLst/>
            <a:gdLst/>
            <a:ahLst/>
            <a:cxnLst/>
            <a:rect l="l" t="t" r="r" b="b"/>
            <a:pathLst>
              <a:path w="128" h="97">
                <a:moveTo>
                  <a:pt x="26" y="16"/>
                </a:moveTo>
                <a:cubicBezTo>
                  <a:pt x="14" y="34"/>
                  <a:pt x="10" y="58"/>
                  <a:pt x="5" y="78"/>
                </a:cubicBezTo>
                <a:cubicBezTo>
                  <a:pt x="3" y="84"/>
                  <a:pt x="2" y="91"/>
                  <a:pt x="0" y="97"/>
                </a:cubicBezTo>
                <a:cubicBezTo>
                  <a:pt x="33" y="72"/>
                  <a:pt x="87" y="46"/>
                  <a:pt x="123" y="75"/>
                </a:cubicBezTo>
                <a:cubicBezTo>
                  <a:pt x="126" y="60"/>
                  <a:pt x="128" y="45"/>
                  <a:pt x="124" y="31"/>
                </a:cubicBezTo>
                <a:cubicBezTo>
                  <a:pt x="103" y="2"/>
                  <a:pt x="56" y="0"/>
                  <a:pt x="26" y="16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8" name="CustomShape 136"/>
          <p:cNvSpPr/>
          <p:nvPr/>
        </p:nvSpPr>
        <p:spPr>
          <a:xfrm>
            <a:off x="6042893" y="5881361"/>
            <a:ext cx="495296" cy="388749"/>
          </a:xfrm>
          <a:custGeom>
            <a:avLst/>
            <a:gdLst/>
            <a:ahLst/>
            <a:cxnLst/>
            <a:rect l="l" t="t" r="r" b="b"/>
            <a:pathLst>
              <a:path w="135" h="106">
                <a:moveTo>
                  <a:pt x="5" y="54"/>
                </a:moveTo>
                <a:cubicBezTo>
                  <a:pt x="2" y="72"/>
                  <a:pt x="0" y="89"/>
                  <a:pt x="1" y="106"/>
                </a:cubicBezTo>
                <a:cubicBezTo>
                  <a:pt x="17" y="93"/>
                  <a:pt x="36" y="83"/>
                  <a:pt x="55" y="76"/>
                </a:cubicBezTo>
                <a:cubicBezTo>
                  <a:pt x="75" y="68"/>
                  <a:pt x="99" y="59"/>
                  <a:pt x="120" y="65"/>
                </a:cubicBezTo>
                <a:cubicBezTo>
                  <a:pt x="123" y="53"/>
                  <a:pt x="126" y="42"/>
                  <a:pt x="129" y="30"/>
                </a:cubicBezTo>
                <a:cubicBezTo>
                  <a:pt x="131" y="22"/>
                  <a:pt x="133" y="13"/>
                  <a:pt x="135" y="5"/>
                </a:cubicBezTo>
                <a:cubicBezTo>
                  <a:pt x="84" y="0"/>
                  <a:pt x="41" y="20"/>
                  <a:pt x="5" y="54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CustomShape 137"/>
          <p:cNvSpPr/>
          <p:nvPr/>
        </p:nvSpPr>
        <p:spPr>
          <a:xfrm>
            <a:off x="6127122" y="5441858"/>
            <a:ext cx="245848" cy="333317"/>
          </a:xfrm>
          <a:custGeom>
            <a:avLst/>
            <a:gdLst/>
            <a:ahLst/>
            <a:cxnLst/>
            <a:rect l="l" t="t" r="r" b="b"/>
            <a:pathLst>
              <a:path w="67" h="91">
                <a:moveTo>
                  <a:pt x="67" y="0"/>
                </a:moveTo>
                <a:cubicBezTo>
                  <a:pt x="52" y="0"/>
                  <a:pt x="37" y="3"/>
                  <a:pt x="26" y="10"/>
                </a:cubicBezTo>
                <a:cubicBezTo>
                  <a:pt x="14" y="28"/>
                  <a:pt x="10" y="52"/>
                  <a:pt x="5" y="72"/>
                </a:cubicBezTo>
                <a:cubicBezTo>
                  <a:pt x="3" y="78"/>
                  <a:pt x="2" y="85"/>
                  <a:pt x="0" y="91"/>
                </a:cubicBezTo>
                <a:cubicBezTo>
                  <a:pt x="6" y="86"/>
                  <a:pt x="13" y="82"/>
                  <a:pt x="20" y="77"/>
                </a:cubicBezTo>
                <a:cubicBezTo>
                  <a:pt x="29" y="48"/>
                  <a:pt x="44" y="15"/>
                  <a:pt x="67" y="0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0" name="CustomShape 138"/>
          <p:cNvSpPr/>
          <p:nvPr/>
        </p:nvSpPr>
        <p:spPr>
          <a:xfrm>
            <a:off x="6042893" y="5998705"/>
            <a:ext cx="215972" cy="271405"/>
          </a:xfrm>
          <a:custGeom>
            <a:avLst/>
            <a:gdLst/>
            <a:ahLst/>
            <a:cxnLst/>
            <a:rect l="l" t="t" r="r" b="b"/>
            <a:pathLst>
              <a:path w="59" h="74">
                <a:moveTo>
                  <a:pt x="41" y="27"/>
                </a:moveTo>
                <a:cubicBezTo>
                  <a:pt x="37" y="19"/>
                  <a:pt x="34" y="9"/>
                  <a:pt x="33" y="0"/>
                </a:cubicBezTo>
                <a:cubicBezTo>
                  <a:pt x="23" y="6"/>
                  <a:pt x="14" y="14"/>
                  <a:pt x="5" y="22"/>
                </a:cubicBezTo>
                <a:cubicBezTo>
                  <a:pt x="2" y="40"/>
                  <a:pt x="0" y="57"/>
                  <a:pt x="1" y="74"/>
                </a:cubicBezTo>
                <a:cubicBezTo>
                  <a:pt x="17" y="61"/>
                  <a:pt x="36" y="51"/>
                  <a:pt x="55" y="44"/>
                </a:cubicBezTo>
                <a:cubicBezTo>
                  <a:pt x="56" y="43"/>
                  <a:pt x="58" y="43"/>
                  <a:pt x="59" y="42"/>
                </a:cubicBezTo>
                <a:cubicBezTo>
                  <a:pt x="52" y="39"/>
                  <a:pt x="46" y="34"/>
                  <a:pt x="41" y="27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139"/>
          <p:cNvSpPr/>
          <p:nvPr/>
        </p:nvSpPr>
        <p:spPr>
          <a:xfrm>
            <a:off x="6387368" y="5525727"/>
            <a:ext cx="147581" cy="561887"/>
          </a:xfrm>
          <a:custGeom>
            <a:avLst/>
            <a:gdLst/>
            <a:ahLst/>
            <a:cxnLst/>
            <a:rect l="l" t="t" r="r" b="b"/>
            <a:pathLst>
              <a:path w="40" h="153">
                <a:moveTo>
                  <a:pt x="36" y="1"/>
                </a:moveTo>
                <a:cubicBezTo>
                  <a:pt x="36" y="0"/>
                  <a:pt x="34" y="0"/>
                  <a:pt x="34" y="1"/>
                </a:cubicBezTo>
                <a:cubicBezTo>
                  <a:pt x="28" y="27"/>
                  <a:pt x="20" y="53"/>
                  <a:pt x="15" y="79"/>
                </a:cubicBezTo>
                <a:cubicBezTo>
                  <a:pt x="10" y="101"/>
                  <a:pt x="0" y="126"/>
                  <a:pt x="6" y="148"/>
                </a:cubicBezTo>
                <a:cubicBezTo>
                  <a:pt x="6" y="151"/>
                  <a:pt x="10" y="153"/>
                  <a:pt x="12" y="150"/>
                </a:cubicBezTo>
                <a:cubicBezTo>
                  <a:pt x="28" y="131"/>
                  <a:pt x="31" y="101"/>
                  <a:pt x="35" y="77"/>
                </a:cubicBezTo>
                <a:cubicBezTo>
                  <a:pt x="40" y="51"/>
                  <a:pt x="40" y="27"/>
                  <a:pt x="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140"/>
          <p:cNvSpPr/>
          <p:nvPr/>
        </p:nvSpPr>
        <p:spPr>
          <a:xfrm>
            <a:off x="6361811" y="6160684"/>
            <a:ext cx="61912" cy="69831"/>
          </a:xfrm>
          <a:custGeom>
            <a:avLst/>
            <a:gdLst/>
            <a:ahLst/>
            <a:cxnLst/>
            <a:rect l="l" t="t" r="r" b="b"/>
            <a:pathLst>
              <a:path w="17" h="19">
                <a:moveTo>
                  <a:pt x="11" y="1"/>
                </a:moveTo>
                <a:cubicBezTo>
                  <a:pt x="7" y="1"/>
                  <a:pt x="4" y="2"/>
                  <a:pt x="2" y="6"/>
                </a:cubicBezTo>
                <a:cubicBezTo>
                  <a:pt x="0" y="10"/>
                  <a:pt x="1" y="14"/>
                  <a:pt x="4" y="17"/>
                </a:cubicBezTo>
                <a:cubicBezTo>
                  <a:pt x="8" y="19"/>
                  <a:pt x="13" y="17"/>
                  <a:pt x="15" y="14"/>
                </a:cubicBezTo>
                <a:cubicBezTo>
                  <a:pt x="16" y="11"/>
                  <a:pt x="17" y="9"/>
                  <a:pt x="17" y="6"/>
                </a:cubicBezTo>
                <a:cubicBezTo>
                  <a:pt x="17" y="4"/>
                  <a:pt x="14" y="0"/>
                  <a:pt x="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141"/>
          <p:cNvSpPr/>
          <p:nvPr/>
        </p:nvSpPr>
        <p:spPr>
          <a:xfrm>
            <a:off x="6014097" y="5284559"/>
            <a:ext cx="611200" cy="1187125"/>
          </a:xfrm>
          <a:custGeom>
            <a:avLst/>
            <a:gdLst/>
            <a:ahLst/>
            <a:cxnLst/>
            <a:rect l="l" t="t" r="r" b="b"/>
            <a:pathLst>
              <a:path w="167" h="324">
                <a:moveTo>
                  <a:pt x="157" y="61"/>
                </a:moveTo>
                <a:cubicBezTo>
                  <a:pt x="154" y="55"/>
                  <a:pt x="149" y="50"/>
                  <a:pt x="143" y="47"/>
                </a:cubicBezTo>
                <a:cubicBezTo>
                  <a:pt x="144" y="46"/>
                  <a:pt x="145" y="44"/>
                  <a:pt x="145" y="42"/>
                </a:cubicBezTo>
                <a:cubicBezTo>
                  <a:pt x="146" y="43"/>
                  <a:pt x="148" y="43"/>
                  <a:pt x="149" y="42"/>
                </a:cubicBezTo>
                <a:cubicBezTo>
                  <a:pt x="160" y="36"/>
                  <a:pt x="167" y="16"/>
                  <a:pt x="155" y="8"/>
                </a:cubicBezTo>
                <a:cubicBezTo>
                  <a:pt x="149" y="3"/>
                  <a:pt x="138" y="3"/>
                  <a:pt x="130" y="2"/>
                </a:cubicBezTo>
                <a:cubicBezTo>
                  <a:pt x="116" y="0"/>
                  <a:pt x="103" y="0"/>
                  <a:pt x="89" y="3"/>
                </a:cubicBezTo>
                <a:cubicBezTo>
                  <a:pt x="89" y="3"/>
                  <a:pt x="89" y="4"/>
                  <a:pt x="89" y="4"/>
                </a:cubicBezTo>
                <a:cubicBezTo>
                  <a:pt x="89" y="4"/>
                  <a:pt x="89" y="3"/>
                  <a:pt x="89" y="3"/>
                </a:cubicBezTo>
                <a:cubicBezTo>
                  <a:pt x="84" y="3"/>
                  <a:pt x="81" y="8"/>
                  <a:pt x="79" y="11"/>
                </a:cubicBezTo>
                <a:cubicBezTo>
                  <a:pt x="77" y="15"/>
                  <a:pt x="75" y="19"/>
                  <a:pt x="76" y="23"/>
                </a:cubicBezTo>
                <a:cubicBezTo>
                  <a:pt x="76" y="24"/>
                  <a:pt x="76" y="24"/>
                  <a:pt x="77" y="25"/>
                </a:cubicBezTo>
                <a:cubicBezTo>
                  <a:pt x="77" y="25"/>
                  <a:pt x="78" y="26"/>
                  <a:pt x="79" y="26"/>
                </a:cubicBezTo>
                <a:cubicBezTo>
                  <a:pt x="79" y="26"/>
                  <a:pt x="80" y="26"/>
                  <a:pt x="80" y="26"/>
                </a:cubicBezTo>
                <a:cubicBezTo>
                  <a:pt x="79" y="28"/>
                  <a:pt x="79" y="30"/>
                  <a:pt x="78" y="32"/>
                </a:cubicBezTo>
                <a:cubicBezTo>
                  <a:pt x="77" y="34"/>
                  <a:pt x="76" y="36"/>
                  <a:pt x="76" y="38"/>
                </a:cubicBezTo>
                <a:cubicBezTo>
                  <a:pt x="70" y="39"/>
                  <a:pt x="65" y="41"/>
                  <a:pt x="60" y="44"/>
                </a:cubicBezTo>
                <a:cubicBezTo>
                  <a:pt x="60" y="44"/>
                  <a:pt x="60" y="44"/>
                  <a:pt x="60" y="44"/>
                </a:cubicBezTo>
                <a:cubicBezTo>
                  <a:pt x="43" y="54"/>
                  <a:pt x="40" y="78"/>
                  <a:pt x="34" y="95"/>
                </a:cubicBezTo>
                <a:cubicBezTo>
                  <a:pt x="26" y="123"/>
                  <a:pt x="19" y="151"/>
                  <a:pt x="14" y="180"/>
                </a:cubicBezTo>
                <a:cubicBezTo>
                  <a:pt x="9" y="204"/>
                  <a:pt x="4" y="229"/>
                  <a:pt x="1" y="254"/>
                </a:cubicBezTo>
                <a:cubicBezTo>
                  <a:pt x="0" y="272"/>
                  <a:pt x="0" y="293"/>
                  <a:pt x="14" y="307"/>
                </a:cubicBezTo>
                <a:cubicBezTo>
                  <a:pt x="24" y="320"/>
                  <a:pt x="50" y="320"/>
                  <a:pt x="64" y="322"/>
                </a:cubicBezTo>
                <a:cubicBezTo>
                  <a:pt x="80" y="324"/>
                  <a:pt x="98" y="324"/>
                  <a:pt x="107" y="309"/>
                </a:cubicBezTo>
                <a:cubicBezTo>
                  <a:pt x="107" y="308"/>
                  <a:pt x="107" y="308"/>
                  <a:pt x="107" y="307"/>
                </a:cubicBezTo>
                <a:cubicBezTo>
                  <a:pt x="118" y="292"/>
                  <a:pt x="123" y="272"/>
                  <a:pt x="129" y="254"/>
                </a:cubicBezTo>
                <a:cubicBezTo>
                  <a:pt x="136" y="228"/>
                  <a:pt x="143" y="203"/>
                  <a:pt x="149" y="176"/>
                </a:cubicBezTo>
                <a:cubicBezTo>
                  <a:pt x="154" y="152"/>
                  <a:pt x="159" y="127"/>
                  <a:pt x="163" y="101"/>
                </a:cubicBezTo>
                <a:cubicBezTo>
                  <a:pt x="165" y="86"/>
                  <a:pt x="166" y="72"/>
                  <a:pt x="157" y="61"/>
                </a:cubicBezTo>
                <a:moveTo>
                  <a:pt x="143" y="10"/>
                </a:moveTo>
                <a:cubicBezTo>
                  <a:pt x="144" y="11"/>
                  <a:pt x="145" y="11"/>
                  <a:pt x="145" y="11"/>
                </a:cubicBezTo>
                <a:cubicBezTo>
                  <a:pt x="157" y="17"/>
                  <a:pt x="154" y="29"/>
                  <a:pt x="147" y="36"/>
                </a:cubicBezTo>
                <a:cubicBezTo>
                  <a:pt x="144" y="33"/>
                  <a:pt x="141" y="31"/>
                  <a:pt x="137" y="29"/>
                </a:cubicBezTo>
                <a:cubicBezTo>
                  <a:pt x="137" y="27"/>
                  <a:pt x="138" y="24"/>
                  <a:pt x="138" y="22"/>
                </a:cubicBezTo>
                <a:cubicBezTo>
                  <a:pt x="140" y="19"/>
                  <a:pt x="141" y="15"/>
                  <a:pt x="143" y="11"/>
                </a:cubicBezTo>
                <a:cubicBezTo>
                  <a:pt x="143" y="11"/>
                  <a:pt x="143" y="11"/>
                  <a:pt x="143" y="10"/>
                </a:cubicBezTo>
                <a:moveTo>
                  <a:pt x="141" y="40"/>
                </a:moveTo>
                <a:cubicBezTo>
                  <a:pt x="141" y="41"/>
                  <a:pt x="141" y="42"/>
                  <a:pt x="140" y="42"/>
                </a:cubicBezTo>
                <a:cubicBezTo>
                  <a:pt x="140" y="43"/>
                  <a:pt x="139" y="44"/>
                  <a:pt x="139" y="45"/>
                </a:cubicBezTo>
                <a:cubicBezTo>
                  <a:pt x="132" y="41"/>
                  <a:pt x="123" y="39"/>
                  <a:pt x="115" y="38"/>
                </a:cubicBezTo>
                <a:cubicBezTo>
                  <a:pt x="104" y="37"/>
                  <a:pt x="93" y="36"/>
                  <a:pt x="82" y="37"/>
                </a:cubicBezTo>
                <a:cubicBezTo>
                  <a:pt x="82" y="36"/>
                  <a:pt x="82" y="35"/>
                  <a:pt x="83" y="34"/>
                </a:cubicBezTo>
                <a:cubicBezTo>
                  <a:pt x="83" y="31"/>
                  <a:pt x="84" y="28"/>
                  <a:pt x="85" y="25"/>
                </a:cubicBezTo>
                <a:cubicBezTo>
                  <a:pt x="104" y="24"/>
                  <a:pt x="124" y="32"/>
                  <a:pt x="141" y="40"/>
                </a:cubicBezTo>
                <a:moveTo>
                  <a:pt x="121" y="8"/>
                </a:moveTo>
                <a:cubicBezTo>
                  <a:pt x="123" y="8"/>
                  <a:pt x="125" y="9"/>
                  <a:pt x="128" y="9"/>
                </a:cubicBezTo>
                <a:cubicBezTo>
                  <a:pt x="131" y="9"/>
                  <a:pt x="135" y="9"/>
                  <a:pt x="139" y="10"/>
                </a:cubicBezTo>
                <a:cubicBezTo>
                  <a:pt x="137" y="14"/>
                  <a:pt x="133" y="20"/>
                  <a:pt x="132" y="26"/>
                </a:cubicBezTo>
                <a:cubicBezTo>
                  <a:pt x="127" y="24"/>
                  <a:pt x="122" y="23"/>
                  <a:pt x="116" y="21"/>
                </a:cubicBezTo>
                <a:cubicBezTo>
                  <a:pt x="118" y="17"/>
                  <a:pt x="119" y="12"/>
                  <a:pt x="121" y="8"/>
                </a:cubicBezTo>
                <a:moveTo>
                  <a:pt x="96" y="15"/>
                </a:moveTo>
                <a:cubicBezTo>
                  <a:pt x="97" y="12"/>
                  <a:pt x="98" y="10"/>
                  <a:pt x="99" y="7"/>
                </a:cubicBezTo>
                <a:cubicBezTo>
                  <a:pt x="104" y="7"/>
                  <a:pt x="110" y="7"/>
                  <a:pt x="116" y="8"/>
                </a:cubicBezTo>
                <a:cubicBezTo>
                  <a:pt x="114" y="12"/>
                  <a:pt x="112" y="16"/>
                  <a:pt x="111" y="21"/>
                </a:cubicBezTo>
                <a:cubicBezTo>
                  <a:pt x="106" y="20"/>
                  <a:pt x="100" y="19"/>
                  <a:pt x="95" y="19"/>
                </a:cubicBezTo>
                <a:cubicBezTo>
                  <a:pt x="95" y="18"/>
                  <a:pt x="95" y="16"/>
                  <a:pt x="96" y="15"/>
                </a:cubicBezTo>
                <a:moveTo>
                  <a:pt x="84" y="14"/>
                </a:moveTo>
                <a:cubicBezTo>
                  <a:pt x="85" y="12"/>
                  <a:pt x="88" y="10"/>
                  <a:pt x="90" y="7"/>
                </a:cubicBezTo>
                <a:cubicBezTo>
                  <a:pt x="90" y="7"/>
                  <a:pt x="90" y="7"/>
                  <a:pt x="90" y="7"/>
                </a:cubicBezTo>
                <a:cubicBezTo>
                  <a:pt x="91" y="7"/>
                  <a:pt x="93" y="7"/>
                  <a:pt x="94" y="7"/>
                </a:cubicBezTo>
                <a:cubicBezTo>
                  <a:pt x="92" y="11"/>
                  <a:pt x="89" y="16"/>
                  <a:pt x="89" y="20"/>
                </a:cubicBezTo>
                <a:cubicBezTo>
                  <a:pt x="86" y="20"/>
                  <a:pt x="83" y="21"/>
                  <a:pt x="80" y="21"/>
                </a:cubicBezTo>
                <a:cubicBezTo>
                  <a:pt x="81" y="19"/>
                  <a:pt x="82" y="16"/>
                  <a:pt x="84" y="14"/>
                </a:cubicBezTo>
                <a:moveTo>
                  <a:pt x="102" y="306"/>
                </a:moveTo>
                <a:cubicBezTo>
                  <a:pt x="87" y="319"/>
                  <a:pt x="70" y="315"/>
                  <a:pt x="51" y="312"/>
                </a:cubicBezTo>
                <a:cubicBezTo>
                  <a:pt x="39" y="310"/>
                  <a:pt x="28" y="308"/>
                  <a:pt x="17" y="303"/>
                </a:cubicBezTo>
                <a:cubicBezTo>
                  <a:pt x="13" y="294"/>
                  <a:pt x="11" y="285"/>
                  <a:pt x="9" y="275"/>
                </a:cubicBezTo>
                <a:cubicBezTo>
                  <a:pt x="43" y="255"/>
                  <a:pt x="86" y="230"/>
                  <a:pt x="126" y="235"/>
                </a:cubicBezTo>
                <a:cubicBezTo>
                  <a:pt x="119" y="259"/>
                  <a:pt x="112" y="283"/>
                  <a:pt x="102" y="306"/>
                </a:cubicBezTo>
                <a:moveTo>
                  <a:pt x="137" y="193"/>
                </a:moveTo>
                <a:cubicBezTo>
                  <a:pt x="134" y="205"/>
                  <a:pt x="131" y="216"/>
                  <a:pt x="128" y="228"/>
                </a:cubicBezTo>
                <a:cubicBezTo>
                  <a:pt x="107" y="222"/>
                  <a:pt x="83" y="231"/>
                  <a:pt x="63" y="239"/>
                </a:cubicBezTo>
                <a:cubicBezTo>
                  <a:pt x="44" y="246"/>
                  <a:pt x="25" y="256"/>
                  <a:pt x="9" y="269"/>
                </a:cubicBezTo>
                <a:cubicBezTo>
                  <a:pt x="8" y="252"/>
                  <a:pt x="10" y="235"/>
                  <a:pt x="13" y="217"/>
                </a:cubicBezTo>
                <a:cubicBezTo>
                  <a:pt x="49" y="183"/>
                  <a:pt x="92" y="163"/>
                  <a:pt x="143" y="168"/>
                </a:cubicBezTo>
                <a:cubicBezTo>
                  <a:pt x="141" y="176"/>
                  <a:pt x="139" y="185"/>
                  <a:pt x="137" y="193"/>
                </a:cubicBezTo>
                <a:moveTo>
                  <a:pt x="150" y="129"/>
                </a:moveTo>
                <a:cubicBezTo>
                  <a:pt x="148" y="141"/>
                  <a:pt x="146" y="152"/>
                  <a:pt x="144" y="163"/>
                </a:cubicBezTo>
                <a:cubicBezTo>
                  <a:pt x="122" y="153"/>
                  <a:pt x="92" y="161"/>
                  <a:pt x="71" y="170"/>
                </a:cubicBezTo>
                <a:cubicBezTo>
                  <a:pt x="50" y="179"/>
                  <a:pt x="30" y="192"/>
                  <a:pt x="14" y="209"/>
                </a:cubicBezTo>
                <a:cubicBezTo>
                  <a:pt x="17" y="197"/>
                  <a:pt x="19" y="185"/>
                  <a:pt x="22" y="174"/>
                </a:cubicBezTo>
                <a:cubicBezTo>
                  <a:pt x="24" y="163"/>
                  <a:pt x="27" y="152"/>
                  <a:pt x="29" y="141"/>
                </a:cubicBezTo>
                <a:cubicBezTo>
                  <a:pt x="46" y="130"/>
                  <a:pt x="64" y="120"/>
                  <a:pt x="83" y="113"/>
                </a:cubicBezTo>
                <a:cubicBezTo>
                  <a:pt x="108" y="104"/>
                  <a:pt x="129" y="107"/>
                  <a:pt x="152" y="118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2" y="122"/>
                  <a:pt x="151" y="126"/>
                  <a:pt x="150" y="129"/>
                </a:cubicBezTo>
                <a:moveTo>
                  <a:pt x="154" y="112"/>
                </a:moveTo>
                <a:cubicBezTo>
                  <a:pt x="118" y="83"/>
                  <a:pt x="64" y="109"/>
                  <a:pt x="31" y="134"/>
                </a:cubicBezTo>
                <a:cubicBezTo>
                  <a:pt x="33" y="128"/>
                  <a:pt x="34" y="121"/>
                  <a:pt x="36" y="115"/>
                </a:cubicBezTo>
                <a:cubicBezTo>
                  <a:pt x="41" y="95"/>
                  <a:pt x="45" y="71"/>
                  <a:pt x="57" y="53"/>
                </a:cubicBezTo>
                <a:cubicBezTo>
                  <a:pt x="87" y="37"/>
                  <a:pt x="134" y="39"/>
                  <a:pt x="155" y="68"/>
                </a:cubicBezTo>
                <a:cubicBezTo>
                  <a:pt x="159" y="82"/>
                  <a:pt x="157" y="97"/>
                  <a:pt x="154" y="112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142"/>
          <p:cNvSpPr/>
          <p:nvPr/>
        </p:nvSpPr>
        <p:spPr>
          <a:xfrm>
            <a:off x="6028495" y="4297207"/>
            <a:ext cx="773179" cy="774619"/>
          </a:xfrm>
          <a:custGeom>
            <a:avLst/>
            <a:gdLst/>
            <a:ahLst/>
            <a:cxnLst/>
            <a:rect l="l" t="t" r="r" b="b"/>
            <a:pathLst>
              <a:path w="211" h="211">
                <a:moveTo>
                  <a:pt x="98" y="5"/>
                </a:moveTo>
                <a:cubicBezTo>
                  <a:pt x="59" y="9"/>
                  <a:pt x="25" y="25"/>
                  <a:pt x="0" y="54"/>
                </a:cubicBezTo>
                <a:cubicBezTo>
                  <a:pt x="3" y="59"/>
                  <a:pt x="6" y="64"/>
                  <a:pt x="9" y="69"/>
                </a:cubicBezTo>
                <a:cubicBezTo>
                  <a:pt x="11" y="66"/>
                  <a:pt x="16" y="64"/>
                  <a:pt x="19" y="63"/>
                </a:cubicBezTo>
                <a:cubicBezTo>
                  <a:pt x="23" y="61"/>
                  <a:pt x="27" y="58"/>
                  <a:pt x="32" y="58"/>
                </a:cubicBezTo>
                <a:cubicBezTo>
                  <a:pt x="33" y="57"/>
                  <a:pt x="34" y="59"/>
                  <a:pt x="33" y="60"/>
                </a:cubicBezTo>
                <a:cubicBezTo>
                  <a:pt x="30" y="63"/>
                  <a:pt x="26" y="65"/>
                  <a:pt x="22" y="67"/>
                </a:cubicBezTo>
                <a:cubicBezTo>
                  <a:pt x="18" y="69"/>
                  <a:pt x="14" y="71"/>
                  <a:pt x="11" y="72"/>
                </a:cubicBezTo>
                <a:cubicBezTo>
                  <a:pt x="14" y="78"/>
                  <a:pt x="17" y="84"/>
                  <a:pt x="20" y="90"/>
                </a:cubicBezTo>
                <a:cubicBezTo>
                  <a:pt x="21" y="89"/>
                  <a:pt x="22" y="89"/>
                  <a:pt x="23" y="88"/>
                </a:cubicBezTo>
                <a:cubicBezTo>
                  <a:pt x="26" y="87"/>
                  <a:pt x="29" y="86"/>
                  <a:pt x="31" y="85"/>
                </a:cubicBezTo>
                <a:cubicBezTo>
                  <a:pt x="33" y="85"/>
                  <a:pt x="34" y="87"/>
                  <a:pt x="33" y="88"/>
                </a:cubicBezTo>
                <a:cubicBezTo>
                  <a:pt x="31" y="90"/>
                  <a:pt x="29" y="91"/>
                  <a:pt x="26" y="93"/>
                </a:cubicBezTo>
                <a:cubicBezTo>
                  <a:pt x="25" y="94"/>
                  <a:pt x="24" y="94"/>
                  <a:pt x="23" y="95"/>
                </a:cubicBezTo>
                <a:cubicBezTo>
                  <a:pt x="27" y="102"/>
                  <a:pt x="31" y="110"/>
                  <a:pt x="35" y="117"/>
                </a:cubicBezTo>
                <a:cubicBezTo>
                  <a:pt x="38" y="115"/>
                  <a:pt x="43" y="113"/>
                  <a:pt x="46" y="111"/>
                </a:cubicBezTo>
                <a:cubicBezTo>
                  <a:pt x="50" y="109"/>
                  <a:pt x="55" y="107"/>
                  <a:pt x="60" y="106"/>
                </a:cubicBezTo>
                <a:cubicBezTo>
                  <a:pt x="61" y="106"/>
                  <a:pt x="62" y="109"/>
                  <a:pt x="60" y="109"/>
                </a:cubicBezTo>
                <a:cubicBezTo>
                  <a:pt x="56" y="112"/>
                  <a:pt x="52" y="115"/>
                  <a:pt x="47" y="117"/>
                </a:cubicBezTo>
                <a:cubicBezTo>
                  <a:pt x="44" y="119"/>
                  <a:pt x="41" y="121"/>
                  <a:pt x="37" y="122"/>
                </a:cubicBezTo>
                <a:cubicBezTo>
                  <a:pt x="41" y="129"/>
                  <a:pt x="45" y="136"/>
                  <a:pt x="49" y="143"/>
                </a:cubicBezTo>
                <a:cubicBezTo>
                  <a:pt x="50" y="142"/>
                  <a:pt x="51" y="142"/>
                  <a:pt x="52" y="141"/>
                </a:cubicBezTo>
                <a:cubicBezTo>
                  <a:pt x="55" y="139"/>
                  <a:pt x="58" y="138"/>
                  <a:pt x="61" y="137"/>
                </a:cubicBezTo>
                <a:cubicBezTo>
                  <a:pt x="63" y="137"/>
                  <a:pt x="64" y="139"/>
                  <a:pt x="62" y="140"/>
                </a:cubicBezTo>
                <a:cubicBezTo>
                  <a:pt x="59" y="142"/>
                  <a:pt x="57" y="144"/>
                  <a:pt x="54" y="145"/>
                </a:cubicBezTo>
                <a:cubicBezTo>
                  <a:pt x="53" y="146"/>
                  <a:pt x="52" y="147"/>
                  <a:pt x="51" y="147"/>
                </a:cubicBezTo>
                <a:cubicBezTo>
                  <a:pt x="55" y="156"/>
                  <a:pt x="60" y="164"/>
                  <a:pt x="64" y="173"/>
                </a:cubicBezTo>
                <a:cubicBezTo>
                  <a:pt x="68" y="171"/>
                  <a:pt x="71" y="169"/>
                  <a:pt x="74" y="167"/>
                </a:cubicBezTo>
                <a:cubicBezTo>
                  <a:pt x="78" y="165"/>
                  <a:pt x="82" y="162"/>
                  <a:pt x="86" y="160"/>
                </a:cubicBezTo>
                <a:cubicBezTo>
                  <a:pt x="87" y="160"/>
                  <a:pt x="88" y="161"/>
                  <a:pt x="87" y="162"/>
                </a:cubicBezTo>
                <a:cubicBezTo>
                  <a:pt x="85" y="166"/>
                  <a:pt x="81" y="168"/>
                  <a:pt x="77" y="171"/>
                </a:cubicBezTo>
                <a:cubicBezTo>
                  <a:pt x="74" y="173"/>
                  <a:pt x="71" y="176"/>
                  <a:pt x="67" y="177"/>
                </a:cubicBezTo>
                <a:cubicBezTo>
                  <a:pt x="69" y="181"/>
                  <a:pt x="71" y="185"/>
                  <a:pt x="74" y="189"/>
                </a:cubicBezTo>
                <a:cubicBezTo>
                  <a:pt x="75" y="188"/>
                  <a:pt x="77" y="187"/>
                  <a:pt x="78" y="185"/>
                </a:cubicBezTo>
                <a:cubicBezTo>
                  <a:pt x="79" y="184"/>
                  <a:pt x="82" y="185"/>
                  <a:pt x="81" y="187"/>
                </a:cubicBezTo>
                <a:cubicBezTo>
                  <a:pt x="80" y="189"/>
                  <a:pt x="78" y="193"/>
                  <a:pt x="76" y="193"/>
                </a:cubicBezTo>
                <a:cubicBezTo>
                  <a:pt x="79" y="199"/>
                  <a:pt x="82" y="205"/>
                  <a:pt x="85" y="211"/>
                </a:cubicBezTo>
                <a:cubicBezTo>
                  <a:pt x="150" y="187"/>
                  <a:pt x="211" y="139"/>
                  <a:pt x="204" y="64"/>
                </a:cubicBezTo>
                <a:cubicBezTo>
                  <a:pt x="199" y="8"/>
                  <a:pt x="144" y="0"/>
                  <a:pt x="98" y="5"/>
                </a:cubicBezTo>
                <a:close/>
                <a:moveTo>
                  <a:pt x="103" y="144"/>
                </a:moveTo>
                <a:cubicBezTo>
                  <a:pt x="96" y="146"/>
                  <a:pt x="96" y="146"/>
                  <a:pt x="96" y="146"/>
                </a:cubicBezTo>
                <a:cubicBezTo>
                  <a:pt x="91" y="139"/>
                  <a:pt x="91" y="139"/>
                  <a:pt x="91" y="139"/>
                </a:cubicBezTo>
                <a:cubicBezTo>
                  <a:pt x="79" y="116"/>
                  <a:pt x="68" y="90"/>
                  <a:pt x="59" y="65"/>
                </a:cubicBezTo>
                <a:cubicBezTo>
                  <a:pt x="58" y="60"/>
                  <a:pt x="58" y="60"/>
                  <a:pt x="58" y="60"/>
                </a:cubicBezTo>
                <a:cubicBezTo>
                  <a:pt x="62" y="56"/>
                  <a:pt x="62" y="56"/>
                  <a:pt x="62" y="56"/>
                </a:cubicBezTo>
                <a:cubicBezTo>
                  <a:pt x="77" y="43"/>
                  <a:pt x="95" y="34"/>
                  <a:pt x="115" y="36"/>
                </a:cubicBezTo>
                <a:cubicBezTo>
                  <a:pt x="133" y="37"/>
                  <a:pt x="151" y="49"/>
                  <a:pt x="155" y="68"/>
                </a:cubicBezTo>
                <a:cubicBezTo>
                  <a:pt x="161" y="98"/>
                  <a:pt x="133" y="132"/>
                  <a:pt x="103" y="144"/>
                </a:cubicBezTo>
                <a:close/>
              </a:path>
            </a:pathLst>
          </a:custGeom>
          <a:solidFill>
            <a:srgbClr val="AEC4C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143"/>
          <p:cNvSpPr/>
          <p:nvPr/>
        </p:nvSpPr>
        <p:spPr>
          <a:xfrm>
            <a:off x="6280822" y="4459186"/>
            <a:ext cx="520852" cy="612640"/>
          </a:xfrm>
          <a:custGeom>
            <a:avLst/>
            <a:gdLst/>
            <a:ahLst/>
            <a:cxnLst/>
            <a:rect l="l" t="t" r="r" b="b"/>
            <a:pathLst>
              <a:path w="142" h="167">
                <a:moveTo>
                  <a:pt x="135" y="20"/>
                </a:moveTo>
                <a:cubicBezTo>
                  <a:pt x="135" y="12"/>
                  <a:pt x="133" y="6"/>
                  <a:pt x="131" y="0"/>
                </a:cubicBezTo>
                <a:cubicBezTo>
                  <a:pt x="127" y="34"/>
                  <a:pt x="116" y="69"/>
                  <a:pt x="93" y="95"/>
                </a:cubicBezTo>
                <a:cubicBezTo>
                  <a:pt x="70" y="122"/>
                  <a:pt x="40" y="140"/>
                  <a:pt x="3" y="137"/>
                </a:cubicBezTo>
                <a:cubicBezTo>
                  <a:pt x="2" y="137"/>
                  <a:pt x="1" y="137"/>
                  <a:pt x="0" y="137"/>
                </a:cubicBezTo>
                <a:cubicBezTo>
                  <a:pt x="1" y="140"/>
                  <a:pt x="3" y="143"/>
                  <a:pt x="5" y="145"/>
                </a:cubicBezTo>
                <a:cubicBezTo>
                  <a:pt x="6" y="144"/>
                  <a:pt x="8" y="143"/>
                  <a:pt x="9" y="141"/>
                </a:cubicBezTo>
                <a:cubicBezTo>
                  <a:pt x="10" y="140"/>
                  <a:pt x="13" y="141"/>
                  <a:pt x="12" y="143"/>
                </a:cubicBezTo>
                <a:cubicBezTo>
                  <a:pt x="11" y="145"/>
                  <a:pt x="9" y="149"/>
                  <a:pt x="7" y="149"/>
                </a:cubicBezTo>
                <a:cubicBezTo>
                  <a:pt x="10" y="155"/>
                  <a:pt x="13" y="161"/>
                  <a:pt x="16" y="167"/>
                </a:cubicBezTo>
                <a:cubicBezTo>
                  <a:pt x="81" y="143"/>
                  <a:pt x="142" y="95"/>
                  <a:pt x="135" y="20"/>
                </a:cubicBezTo>
                <a:close/>
              </a:path>
            </a:pathLst>
          </a:custGeom>
          <a:solidFill>
            <a:srgbClr val="678B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144"/>
          <p:cNvSpPr/>
          <p:nvPr/>
        </p:nvSpPr>
        <p:spPr>
          <a:xfrm>
            <a:off x="6185794" y="4313045"/>
            <a:ext cx="498175" cy="109426"/>
          </a:xfrm>
          <a:custGeom>
            <a:avLst/>
            <a:gdLst/>
            <a:ahLst/>
            <a:cxnLst/>
            <a:rect l="l" t="t" r="r" b="b"/>
            <a:pathLst>
              <a:path w="136" h="30">
                <a:moveTo>
                  <a:pt x="134" y="23"/>
                </a:moveTo>
                <a:cubicBezTo>
                  <a:pt x="124" y="2"/>
                  <a:pt x="93" y="0"/>
                  <a:pt x="72" y="1"/>
                </a:cubicBezTo>
                <a:cubicBezTo>
                  <a:pt x="47" y="3"/>
                  <a:pt x="22" y="14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22" y="19"/>
                  <a:pt x="44" y="15"/>
                  <a:pt x="67" y="15"/>
                </a:cubicBezTo>
                <a:cubicBezTo>
                  <a:pt x="91" y="15"/>
                  <a:pt x="107" y="24"/>
                  <a:pt x="129" y="29"/>
                </a:cubicBezTo>
                <a:cubicBezTo>
                  <a:pt x="133" y="30"/>
                  <a:pt x="136" y="26"/>
                  <a:pt x="134" y="2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145"/>
          <p:cNvSpPr/>
          <p:nvPr/>
        </p:nvSpPr>
        <p:spPr>
          <a:xfrm>
            <a:off x="6101565" y="4408433"/>
            <a:ext cx="66591" cy="75950"/>
          </a:xfrm>
          <a:custGeom>
            <a:avLst/>
            <a:gdLst/>
            <a:ahLst/>
            <a:cxnLst/>
            <a:rect l="l" t="t" r="r" b="b"/>
            <a:pathLst>
              <a:path w="18" h="21">
                <a:moveTo>
                  <a:pt x="16" y="7"/>
                </a:moveTo>
                <a:cubicBezTo>
                  <a:pt x="14" y="2"/>
                  <a:pt x="7" y="0"/>
                  <a:pt x="4" y="5"/>
                </a:cubicBezTo>
                <a:cubicBezTo>
                  <a:pt x="4" y="5"/>
                  <a:pt x="4" y="5"/>
                  <a:pt x="4" y="6"/>
                </a:cubicBezTo>
                <a:cubicBezTo>
                  <a:pt x="3" y="6"/>
                  <a:pt x="2" y="7"/>
                  <a:pt x="2" y="8"/>
                </a:cubicBezTo>
                <a:cubicBezTo>
                  <a:pt x="2" y="9"/>
                  <a:pt x="2" y="10"/>
                  <a:pt x="2" y="11"/>
                </a:cubicBezTo>
                <a:cubicBezTo>
                  <a:pt x="2" y="9"/>
                  <a:pt x="2" y="11"/>
                  <a:pt x="2" y="11"/>
                </a:cubicBezTo>
                <a:cubicBezTo>
                  <a:pt x="0" y="16"/>
                  <a:pt x="6" y="21"/>
                  <a:pt x="11" y="18"/>
                </a:cubicBezTo>
                <a:cubicBezTo>
                  <a:pt x="15" y="16"/>
                  <a:pt x="18" y="12"/>
                  <a:pt x="16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46"/>
          <p:cNvSpPr/>
          <p:nvPr/>
        </p:nvSpPr>
        <p:spPr>
          <a:xfrm>
            <a:off x="6003298" y="4268771"/>
            <a:ext cx="845890" cy="842650"/>
          </a:xfrm>
          <a:custGeom>
            <a:avLst/>
            <a:gdLst/>
            <a:ahLst/>
            <a:cxnLst/>
            <a:rect l="l" t="t" r="r" b="b"/>
            <a:pathLst>
              <a:path w="231" h="230">
                <a:moveTo>
                  <a:pt x="215" y="48"/>
                </a:moveTo>
                <a:cubicBezTo>
                  <a:pt x="197" y="1"/>
                  <a:pt x="141" y="0"/>
                  <a:pt x="98" y="6"/>
                </a:cubicBezTo>
                <a:cubicBezTo>
                  <a:pt x="62" y="12"/>
                  <a:pt x="26" y="27"/>
                  <a:pt x="4" y="56"/>
                </a:cubicBezTo>
                <a:cubicBezTo>
                  <a:pt x="0" y="61"/>
                  <a:pt x="0" y="61"/>
                  <a:pt x="0" y="61"/>
                </a:cubicBezTo>
                <a:cubicBezTo>
                  <a:pt x="3" y="67"/>
                  <a:pt x="3" y="67"/>
                  <a:pt x="3" y="67"/>
                </a:cubicBezTo>
                <a:cubicBezTo>
                  <a:pt x="20" y="98"/>
                  <a:pt x="37" y="130"/>
                  <a:pt x="53" y="162"/>
                </a:cubicBezTo>
                <a:cubicBezTo>
                  <a:pt x="63" y="182"/>
                  <a:pt x="73" y="202"/>
                  <a:pt x="84" y="222"/>
                </a:cubicBezTo>
                <a:cubicBezTo>
                  <a:pt x="89" y="230"/>
                  <a:pt x="89" y="230"/>
                  <a:pt x="89" y="230"/>
                </a:cubicBezTo>
                <a:cubicBezTo>
                  <a:pt x="97" y="227"/>
                  <a:pt x="97" y="227"/>
                  <a:pt x="97" y="227"/>
                </a:cubicBezTo>
                <a:cubicBezTo>
                  <a:pt x="130" y="217"/>
                  <a:pt x="160" y="199"/>
                  <a:pt x="183" y="173"/>
                </a:cubicBezTo>
                <a:cubicBezTo>
                  <a:pt x="212" y="141"/>
                  <a:pt x="231" y="91"/>
                  <a:pt x="215" y="48"/>
                </a:cubicBezTo>
                <a:moveTo>
                  <a:pt x="92" y="219"/>
                </a:moveTo>
                <a:cubicBezTo>
                  <a:pt x="89" y="213"/>
                  <a:pt x="86" y="207"/>
                  <a:pt x="83" y="201"/>
                </a:cubicBezTo>
                <a:cubicBezTo>
                  <a:pt x="85" y="201"/>
                  <a:pt x="87" y="197"/>
                  <a:pt x="88" y="195"/>
                </a:cubicBezTo>
                <a:cubicBezTo>
                  <a:pt x="89" y="193"/>
                  <a:pt x="86" y="192"/>
                  <a:pt x="85" y="193"/>
                </a:cubicBezTo>
                <a:cubicBezTo>
                  <a:pt x="84" y="195"/>
                  <a:pt x="82" y="196"/>
                  <a:pt x="81" y="197"/>
                </a:cubicBezTo>
                <a:cubicBezTo>
                  <a:pt x="78" y="193"/>
                  <a:pt x="76" y="189"/>
                  <a:pt x="74" y="185"/>
                </a:cubicBezTo>
                <a:cubicBezTo>
                  <a:pt x="78" y="184"/>
                  <a:pt x="81" y="181"/>
                  <a:pt x="84" y="179"/>
                </a:cubicBezTo>
                <a:cubicBezTo>
                  <a:pt x="88" y="176"/>
                  <a:pt x="92" y="174"/>
                  <a:pt x="94" y="170"/>
                </a:cubicBezTo>
                <a:cubicBezTo>
                  <a:pt x="95" y="169"/>
                  <a:pt x="94" y="168"/>
                  <a:pt x="93" y="168"/>
                </a:cubicBezTo>
                <a:cubicBezTo>
                  <a:pt x="89" y="170"/>
                  <a:pt x="85" y="173"/>
                  <a:pt x="81" y="175"/>
                </a:cubicBezTo>
                <a:cubicBezTo>
                  <a:pt x="78" y="177"/>
                  <a:pt x="75" y="179"/>
                  <a:pt x="71" y="181"/>
                </a:cubicBezTo>
                <a:cubicBezTo>
                  <a:pt x="67" y="172"/>
                  <a:pt x="62" y="164"/>
                  <a:pt x="58" y="155"/>
                </a:cubicBezTo>
                <a:cubicBezTo>
                  <a:pt x="59" y="155"/>
                  <a:pt x="60" y="154"/>
                  <a:pt x="61" y="153"/>
                </a:cubicBezTo>
                <a:cubicBezTo>
                  <a:pt x="64" y="152"/>
                  <a:pt x="66" y="150"/>
                  <a:pt x="69" y="148"/>
                </a:cubicBezTo>
                <a:cubicBezTo>
                  <a:pt x="71" y="147"/>
                  <a:pt x="70" y="145"/>
                  <a:pt x="68" y="145"/>
                </a:cubicBezTo>
                <a:cubicBezTo>
                  <a:pt x="65" y="146"/>
                  <a:pt x="62" y="147"/>
                  <a:pt x="59" y="149"/>
                </a:cubicBezTo>
                <a:cubicBezTo>
                  <a:pt x="58" y="150"/>
                  <a:pt x="57" y="150"/>
                  <a:pt x="56" y="151"/>
                </a:cubicBezTo>
                <a:cubicBezTo>
                  <a:pt x="52" y="144"/>
                  <a:pt x="48" y="137"/>
                  <a:pt x="44" y="130"/>
                </a:cubicBezTo>
                <a:cubicBezTo>
                  <a:pt x="48" y="129"/>
                  <a:pt x="51" y="127"/>
                  <a:pt x="54" y="125"/>
                </a:cubicBezTo>
                <a:cubicBezTo>
                  <a:pt x="59" y="123"/>
                  <a:pt x="63" y="120"/>
                  <a:pt x="67" y="117"/>
                </a:cubicBezTo>
                <a:cubicBezTo>
                  <a:pt x="69" y="117"/>
                  <a:pt x="68" y="114"/>
                  <a:pt x="67" y="114"/>
                </a:cubicBezTo>
                <a:cubicBezTo>
                  <a:pt x="62" y="115"/>
                  <a:pt x="57" y="117"/>
                  <a:pt x="53" y="119"/>
                </a:cubicBezTo>
                <a:cubicBezTo>
                  <a:pt x="50" y="121"/>
                  <a:pt x="45" y="123"/>
                  <a:pt x="42" y="125"/>
                </a:cubicBezTo>
                <a:cubicBezTo>
                  <a:pt x="38" y="118"/>
                  <a:pt x="34" y="110"/>
                  <a:pt x="30" y="103"/>
                </a:cubicBezTo>
                <a:cubicBezTo>
                  <a:pt x="31" y="102"/>
                  <a:pt x="32" y="102"/>
                  <a:pt x="33" y="101"/>
                </a:cubicBezTo>
                <a:cubicBezTo>
                  <a:pt x="36" y="99"/>
                  <a:pt x="38" y="98"/>
                  <a:pt x="40" y="96"/>
                </a:cubicBezTo>
                <a:cubicBezTo>
                  <a:pt x="41" y="95"/>
                  <a:pt x="40" y="93"/>
                  <a:pt x="38" y="93"/>
                </a:cubicBezTo>
                <a:cubicBezTo>
                  <a:pt x="36" y="94"/>
                  <a:pt x="33" y="95"/>
                  <a:pt x="30" y="96"/>
                </a:cubicBezTo>
                <a:cubicBezTo>
                  <a:pt x="29" y="97"/>
                  <a:pt x="28" y="97"/>
                  <a:pt x="27" y="98"/>
                </a:cubicBezTo>
                <a:cubicBezTo>
                  <a:pt x="24" y="92"/>
                  <a:pt x="21" y="86"/>
                  <a:pt x="18" y="80"/>
                </a:cubicBezTo>
                <a:cubicBezTo>
                  <a:pt x="21" y="79"/>
                  <a:pt x="25" y="77"/>
                  <a:pt x="29" y="75"/>
                </a:cubicBezTo>
                <a:cubicBezTo>
                  <a:pt x="33" y="73"/>
                  <a:pt x="37" y="71"/>
                  <a:pt x="40" y="68"/>
                </a:cubicBezTo>
                <a:cubicBezTo>
                  <a:pt x="41" y="67"/>
                  <a:pt x="40" y="65"/>
                  <a:pt x="39" y="66"/>
                </a:cubicBezTo>
                <a:cubicBezTo>
                  <a:pt x="34" y="66"/>
                  <a:pt x="30" y="69"/>
                  <a:pt x="26" y="71"/>
                </a:cubicBezTo>
                <a:cubicBezTo>
                  <a:pt x="23" y="72"/>
                  <a:pt x="18" y="74"/>
                  <a:pt x="16" y="77"/>
                </a:cubicBezTo>
                <a:cubicBezTo>
                  <a:pt x="13" y="72"/>
                  <a:pt x="10" y="67"/>
                  <a:pt x="7" y="62"/>
                </a:cubicBezTo>
                <a:cubicBezTo>
                  <a:pt x="32" y="33"/>
                  <a:pt x="66" y="17"/>
                  <a:pt x="105" y="13"/>
                </a:cubicBezTo>
                <a:cubicBezTo>
                  <a:pt x="151" y="8"/>
                  <a:pt x="206" y="16"/>
                  <a:pt x="211" y="72"/>
                </a:cubicBezTo>
                <a:cubicBezTo>
                  <a:pt x="218" y="147"/>
                  <a:pt x="157" y="195"/>
                  <a:pt x="92" y="219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47"/>
          <p:cNvSpPr/>
          <p:nvPr/>
        </p:nvSpPr>
        <p:spPr>
          <a:xfrm>
            <a:off x="6241227" y="4422471"/>
            <a:ext cx="377951" cy="411426"/>
          </a:xfrm>
          <a:custGeom>
            <a:avLst/>
            <a:gdLst/>
            <a:ahLst/>
            <a:cxnLst/>
            <a:rect l="l" t="t" r="r" b="b"/>
            <a:pathLst>
              <a:path w="103" h="112">
                <a:moveTo>
                  <a:pt x="97" y="34"/>
                </a:moveTo>
                <a:cubicBezTo>
                  <a:pt x="93" y="15"/>
                  <a:pt x="75" y="3"/>
                  <a:pt x="57" y="2"/>
                </a:cubicBezTo>
                <a:cubicBezTo>
                  <a:pt x="37" y="0"/>
                  <a:pt x="19" y="9"/>
                  <a:pt x="4" y="22"/>
                </a:cubicBezTo>
                <a:cubicBezTo>
                  <a:pt x="0" y="26"/>
                  <a:pt x="0" y="26"/>
                  <a:pt x="0" y="26"/>
                </a:cubicBezTo>
                <a:cubicBezTo>
                  <a:pt x="1" y="31"/>
                  <a:pt x="1" y="31"/>
                  <a:pt x="1" y="31"/>
                </a:cubicBezTo>
                <a:cubicBezTo>
                  <a:pt x="10" y="56"/>
                  <a:pt x="21" y="82"/>
                  <a:pt x="33" y="105"/>
                </a:cubicBezTo>
                <a:cubicBezTo>
                  <a:pt x="38" y="112"/>
                  <a:pt x="38" y="112"/>
                  <a:pt x="38" y="112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75" y="98"/>
                  <a:pt x="103" y="64"/>
                  <a:pt x="97" y="34"/>
                </a:cubicBezTo>
                <a:moveTo>
                  <a:pt x="89" y="46"/>
                </a:moveTo>
                <a:cubicBezTo>
                  <a:pt x="86" y="73"/>
                  <a:pt x="65" y="91"/>
                  <a:pt x="41" y="101"/>
                </a:cubicBezTo>
                <a:cubicBezTo>
                  <a:pt x="36" y="91"/>
                  <a:pt x="31" y="80"/>
                  <a:pt x="26" y="69"/>
                </a:cubicBezTo>
                <a:cubicBezTo>
                  <a:pt x="19" y="55"/>
                  <a:pt x="13" y="41"/>
                  <a:pt x="7" y="27"/>
                </a:cubicBezTo>
                <a:cubicBezTo>
                  <a:pt x="15" y="21"/>
                  <a:pt x="24" y="16"/>
                  <a:pt x="33" y="13"/>
                </a:cubicBezTo>
                <a:cubicBezTo>
                  <a:pt x="58" y="5"/>
                  <a:pt x="92" y="15"/>
                  <a:pt x="89" y="46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48"/>
          <p:cNvSpPr/>
          <p:nvPr/>
        </p:nvSpPr>
        <p:spPr>
          <a:xfrm>
            <a:off x="5158848" y="3392644"/>
            <a:ext cx="95028" cy="80630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17" y="1"/>
                </a:moveTo>
                <a:cubicBezTo>
                  <a:pt x="12" y="0"/>
                  <a:pt x="7" y="2"/>
                  <a:pt x="4" y="7"/>
                </a:cubicBezTo>
                <a:cubicBezTo>
                  <a:pt x="2" y="10"/>
                  <a:pt x="0" y="13"/>
                  <a:pt x="1" y="17"/>
                </a:cubicBezTo>
                <a:cubicBezTo>
                  <a:pt x="2" y="21"/>
                  <a:pt x="6" y="22"/>
                  <a:pt x="10" y="21"/>
                </a:cubicBezTo>
                <a:cubicBezTo>
                  <a:pt x="16" y="21"/>
                  <a:pt x="25" y="19"/>
                  <a:pt x="26" y="12"/>
                </a:cubicBezTo>
                <a:cubicBezTo>
                  <a:pt x="26" y="7"/>
                  <a:pt x="21" y="4"/>
                  <a:pt x="17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49"/>
          <p:cNvSpPr/>
          <p:nvPr/>
        </p:nvSpPr>
        <p:spPr>
          <a:xfrm>
            <a:off x="5265034" y="3043130"/>
            <a:ext cx="133183" cy="92148"/>
          </a:xfrm>
          <a:custGeom>
            <a:avLst/>
            <a:gdLst/>
            <a:ahLst/>
            <a:cxnLst/>
            <a:rect l="l" t="t" r="r" b="b"/>
            <a:pathLst>
              <a:path w="36" h="25">
                <a:moveTo>
                  <a:pt x="17" y="24"/>
                </a:moveTo>
                <a:cubicBezTo>
                  <a:pt x="24" y="22"/>
                  <a:pt x="36" y="16"/>
                  <a:pt x="28" y="8"/>
                </a:cubicBezTo>
                <a:cubicBezTo>
                  <a:pt x="24" y="3"/>
                  <a:pt x="20" y="1"/>
                  <a:pt x="14" y="0"/>
                </a:cubicBezTo>
                <a:cubicBezTo>
                  <a:pt x="9" y="2"/>
                  <a:pt x="5" y="5"/>
                  <a:pt x="3" y="10"/>
                </a:cubicBezTo>
                <a:cubicBezTo>
                  <a:pt x="0" y="19"/>
                  <a:pt x="9" y="25"/>
                  <a:pt x="17" y="24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50"/>
          <p:cNvSpPr/>
          <p:nvPr/>
        </p:nvSpPr>
        <p:spPr>
          <a:xfrm>
            <a:off x="5116014" y="3208349"/>
            <a:ext cx="314239" cy="128503"/>
          </a:xfrm>
          <a:custGeom>
            <a:avLst/>
            <a:gdLst/>
            <a:ahLst/>
            <a:cxnLst/>
            <a:rect l="l" t="t" r="r" b="b"/>
            <a:pathLst>
              <a:path w="86" h="35">
                <a:moveTo>
                  <a:pt x="6" y="11"/>
                </a:moveTo>
                <a:cubicBezTo>
                  <a:pt x="4" y="16"/>
                  <a:pt x="2" y="20"/>
                  <a:pt x="0" y="25"/>
                </a:cubicBezTo>
                <a:cubicBezTo>
                  <a:pt x="25" y="27"/>
                  <a:pt x="50" y="30"/>
                  <a:pt x="74" y="35"/>
                </a:cubicBezTo>
                <a:cubicBezTo>
                  <a:pt x="77" y="26"/>
                  <a:pt x="81" y="17"/>
                  <a:pt x="86" y="8"/>
                </a:cubicBezTo>
                <a:cubicBezTo>
                  <a:pt x="61" y="3"/>
                  <a:pt x="37" y="0"/>
                  <a:pt x="12" y="0"/>
                </a:cubicBezTo>
                <a:cubicBezTo>
                  <a:pt x="10" y="4"/>
                  <a:pt x="8" y="7"/>
                  <a:pt x="6" y="1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1"/>
          <p:cNvSpPr/>
          <p:nvPr/>
        </p:nvSpPr>
        <p:spPr>
          <a:xfrm>
            <a:off x="5250636" y="3000296"/>
            <a:ext cx="176377" cy="165218"/>
          </a:xfrm>
          <a:custGeom>
            <a:avLst/>
            <a:gdLst/>
            <a:ahLst/>
            <a:cxnLst/>
            <a:rect l="l" t="t" r="r" b="b"/>
            <a:pathLst>
              <a:path w="48" h="45">
                <a:moveTo>
                  <a:pt x="40" y="18"/>
                </a:moveTo>
                <a:cubicBezTo>
                  <a:pt x="35" y="11"/>
                  <a:pt x="22" y="0"/>
                  <a:pt x="14" y="9"/>
                </a:cubicBezTo>
                <a:cubicBezTo>
                  <a:pt x="6" y="12"/>
                  <a:pt x="0" y="18"/>
                  <a:pt x="1" y="28"/>
                </a:cubicBezTo>
                <a:cubicBezTo>
                  <a:pt x="2" y="40"/>
                  <a:pt x="15" y="45"/>
                  <a:pt x="26" y="41"/>
                </a:cubicBezTo>
                <a:cubicBezTo>
                  <a:pt x="37" y="37"/>
                  <a:pt x="48" y="30"/>
                  <a:pt x="40" y="18"/>
                </a:cubicBezTo>
                <a:moveTo>
                  <a:pt x="21" y="36"/>
                </a:moveTo>
                <a:cubicBezTo>
                  <a:pt x="13" y="37"/>
                  <a:pt x="4" y="31"/>
                  <a:pt x="7" y="22"/>
                </a:cubicBezTo>
                <a:cubicBezTo>
                  <a:pt x="9" y="17"/>
                  <a:pt x="13" y="14"/>
                  <a:pt x="18" y="12"/>
                </a:cubicBezTo>
                <a:cubicBezTo>
                  <a:pt x="24" y="13"/>
                  <a:pt x="28" y="15"/>
                  <a:pt x="32" y="20"/>
                </a:cubicBezTo>
                <a:cubicBezTo>
                  <a:pt x="40" y="28"/>
                  <a:pt x="28" y="34"/>
                  <a:pt x="21" y="36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CustomShape 152"/>
          <p:cNvSpPr/>
          <p:nvPr/>
        </p:nvSpPr>
        <p:spPr>
          <a:xfrm>
            <a:off x="5089017" y="3367088"/>
            <a:ext cx="206253" cy="138222"/>
          </a:xfrm>
          <a:custGeom>
            <a:avLst/>
            <a:gdLst/>
            <a:ahLst/>
            <a:cxnLst/>
            <a:rect l="l" t="t" r="r" b="b"/>
            <a:pathLst>
              <a:path w="56" h="38">
                <a:moveTo>
                  <a:pt x="35" y="1"/>
                </a:moveTo>
                <a:cubicBezTo>
                  <a:pt x="35" y="1"/>
                  <a:pt x="35" y="1"/>
                  <a:pt x="34" y="1"/>
                </a:cubicBezTo>
                <a:cubicBezTo>
                  <a:pt x="19" y="0"/>
                  <a:pt x="0" y="29"/>
                  <a:pt x="23" y="35"/>
                </a:cubicBezTo>
                <a:cubicBezTo>
                  <a:pt x="32" y="38"/>
                  <a:pt x="47" y="34"/>
                  <a:pt x="51" y="25"/>
                </a:cubicBezTo>
                <a:cubicBezTo>
                  <a:pt x="56" y="14"/>
                  <a:pt x="46" y="2"/>
                  <a:pt x="35" y="1"/>
                </a:cubicBezTo>
                <a:moveTo>
                  <a:pt x="29" y="28"/>
                </a:moveTo>
                <a:cubicBezTo>
                  <a:pt x="25" y="29"/>
                  <a:pt x="21" y="28"/>
                  <a:pt x="20" y="24"/>
                </a:cubicBezTo>
                <a:cubicBezTo>
                  <a:pt x="19" y="20"/>
                  <a:pt x="21" y="17"/>
                  <a:pt x="23" y="14"/>
                </a:cubicBezTo>
                <a:cubicBezTo>
                  <a:pt x="26" y="9"/>
                  <a:pt x="31" y="7"/>
                  <a:pt x="36" y="8"/>
                </a:cubicBezTo>
                <a:cubicBezTo>
                  <a:pt x="40" y="11"/>
                  <a:pt x="45" y="14"/>
                  <a:pt x="45" y="19"/>
                </a:cubicBezTo>
                <a:cubicBezTo>
                  <a:pt x="44" y="26"/>
                  <a:pt x="35" y="28"/>
                  <a:pt x="29" y="28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153"/>
          <p:cNvSpPr/>
          <p:nvPr/>
        </p:nvSpPr>
        <p:spPr>
          <a:xfrm>
            <a:off x="5082538" y="3179912"/>
            <a:ext cx="384070" cy="193655"/>
          </a:xfrm>
          <a:custGeom>
            <a:avLst/>
            <a:gdLst/>
            <a:ahLst/>
            <a:cxnLst/>
            <a:rect l="l" t="t" r="r" b="b"/>
            <a:pathLst>
              <a:path w="105" h="53">
                <a:moveTo>
                  <a:pt x="98" y="8"/>
                </a:moveTo>
                <a:cubicBezTo>
                  <a:pt x="74" y="2"/>
                  <a:pt x="49" y="0"/>
                  <a:pt x="25" y="0"/>
                </a:cubicBezTo>
                <a:cubicBezTo>
                  <a:pt x="17" y="1"/>
                  <a:pt x="17" y="1"/>
                  <a:pt x="17" y="1"/>
                </a:cubicBezTo>
                <a:cubicBezTo>
                  <a:pt x="13" y="8"/>
                  <a:pt x="13" y="8"/>
                  <a:pt x="13" y="8"/>
                </a:cubicBezTo>
                <a:cubicBezTo>
                  <a:pt x="8" y="16"/>
                  <a:pt x="4" y="24"/>
                  <a:pt x="1" y="33"/>
                </a:cubicBezTo>
                <a:cubicBezTo>
                  <a:pt x="0" y="38"/>
                  <a:pt x="0" y="38"/>
                  <a:pt x="0" y="38"/>
                </a:cubicBezTo>
                <a:cubicBezTo>
                  <a:pt x="7" y="39"/>
                  <a:pt x="7" y="39"/>
                  <a:pt x="7" y="39"/>
                </a:cubicBezTo>
                <a:cubicBezTo>
                  <a:pt x="31" y="42"/>
                  <a:pt x="56" y="47"/>
                  <a:pt x="81" y="51"/>
                </a:cubicBezTo>
                <a:cubicBezTo>
                  <a:pt x="88" y="53"/>
                  <a:pt x="88" y="53"/>
                  <a:pt x="88" y="53"/>
                </a:cubicBezTo>
                <a:cubicBezTo>
                  <a:pt x="91" y="45"/>
                  <a:pt x="91" y="45"/>
                  <a:pt x="91" y="45"/>
                </a:cubicBezTo>
                <a:cubicBezTo>
                  <a:pt x="95" y="36"/>
                  <a:pt x="99" y="27"/>
                  <a:pt x="102" y="17"/>
                </a:cubicBezTo>
                <a:cubicBezTo>
                  <a:pt x="105" y="10"/>
                  <a:pt x="105" y="10"/>
                  <a:pt x="105" y="10"/>
                </a:cubicBezTo>
                <a:lnTo>
                  <a:pt x="98" y="8"/>
                </a:lnTo>
                <a:close/>
                <a:moveTo>
                  <a:pt x="83" y="43"/>
                </a:moveTo>
                <a:cubicBezTo>
                  <a:pt x="59" y="38"/>
                  <a:pt x="34" y="35"/>
                  <a:pt x="9" y="33"/>
                </a:cubicBezTo>
                <a:cubicBezTo>
                  <a:pt x="11" y="28"/>
                  <a:pt x="13" y="24"/>
                  <a:pt x="15" y="19"/>
                </a:cubicBezTo>
                <a:cubicBezTo>
                  <a:pt x="17" y="15"/>
                  <a:pt x="19" y="12"/>
                  <a:pt x="21" y="8"/>
                </a:cubicBezTo>
                <a:cubicBezTo>
                  <a:pt x="46" y="8"/>
                  <a:pt x="70" y="11"/>
                  <a:pt x="95" y="16"/>
                </a:cubicBezTo>
                <a:cubicBezTo>
                  <a:pt x="90" y="25"/>
                  <a:pt x="86" y="34"/>
                  <a:pt x="83" y="4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CustomShape 154"/>
          <p:cNvSpPr/>
          <p:nvPr/>
        </p:nvSpPr>
        <p:spPr>
          <a:xfrm>
            <a:off x="2714406" y="4808340"/>
            <a:ext cx="1642826" cy="1623749"/>
          </a:xfrm>
          <a:custGeom>
            <a:avLst/>
            <a:gdLst/>
            <a:ahLst/>
            <a:cxnLst/>
            <a:rect l="l" t="t" r="r" b="b"/>
            <a:pathLst>
              <a:path w="448" h="443">
                <a:moveTo>
                  <a:pt x="44" y="13"/>
                </a:moveTo>
                <a:cubicBezTo>
                  <a:pt x="36" y="89"/>
                  <a:pt x="25" y="164"/>
                  <a:pt x="16" y="239"/>
                </a:cubicBezTo>
                <a:cubicBezTo>
                  <a:pt x="10" y="299"/>
                  <a:pt x="7" y="361"/>
                  <a:pt x="0" y="421"/>
                </a:cubicBezTo>
                <a:cubicBezTo>
                  <a:pt x="24" y="426"/>
                  <a:pt x="48" y="429"/>
                  <a:pt x="72" y="429"/>
                </a:cubicBezTo>
                <a:cubicBezTo>
                  <a:pt x="82" y="372"/>
                  <a:pt x="97" y="315"/>
                  <a:pt x="111" y="258"/>
                </a:cubicBezTo>
                <a:cubicBezTo>
                  <a:pt x="125" y="202"/>
                  <a:pt x="139" y="147"/>
                  <a:pt x="155" y="92"/>
                </a:cubicBezTo>
                <a:cubicBezTo>
                  <a:pt x="157" y="85"/>
                  <a:pt x="157" y="85"/>
                  <a:pt x="157" y="85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194" y="79"/>
                  <a:pt x="224" y="78"/>
                  <a:pt x="254" y="78"/>
                </a:cubicBezTo>
                <a:cubicBezTo>
                  <a:pt x="275" y="78"/>
                  <a:pt x="295" y="78"/>
                  <a:pt x="315" y="78"/>
                </a:cubicBezTo>
                <a:cubicBezTo>
                  <a:pt x="322" y="79"/>
                  <a:pt x="322" y="79"/>
                  <a:pt x="322" y="79"/>
                </a:cubicBezTo>
                <a:cubicBezTo>
                  <a:pt x="324" y="88"/>
                  <a:pt x="324" y="88"/>
                  <a:pt x="324" y="88"/>
                </a:cubicBezTo>
                <a:cubicBezTo>
                  <a:pt x="342" y="148"/>
                  <a:pt x="354" y="210"/>
                  <a:pt x="366" y="271"/>
                </a:cubicBezTo>
                <a:cubicBezTo>
                  <a:pt x="376" y="328"/>
                  <a:pt x="387" y="386"/>
                  <a:pt x="392" y="443"/>
                </a:cubicBezTo>
                <a:cubicBezTo>
                  <a:pt x="411" y="441"/>
                  <a:pt x="429" y="437"/>
                  <a:pt x="447" y="430"/>
                </a:cubicBezTo>
                <a:cubicBezTo>
                  <a:pt x="444" y="362"/>
                  <a:pt x="448" y="294"/>
                  <a:pt x="446" y="226"/>
                </a:cubicBezTo>
                <a:cubicBezTo>
                  <a:pt x="444" y="151"/>
                  <a:pt x="436" y="78"/>
                  <a:pt x="429" y="4"/>
                </a:cubicBezTo>
                <a:cubicBezTo>
                  <a:pt x="427" y="4"/>
                  <a:pt x="427" y="4"/>
                  <a:pt x="427" y="4"/>
                </a:cubicBezTo>
                <a:cubicBezTo>
                  <a:pt x="378" y="3"/>
                  <a:pt x="329" y="1"/>
                  <a:pt x="280" y="1"/>
                </a:cubicBezTo>
                <a:cubicBezTo>
                  <a:pt x="200" y="0"/>
                  <a:pt x="122" y="1"/>
                  <a:pt x="44" y="13"/>
                </a:cubicBezTo>
                <a:close/>
              </a:path>
            </a:pathLst>
          </a:custGeom>
          <a:solidFill>
            <a:srgbClr val="C4623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55"/>
          <p:cNvSpPr/>
          <p:nvPr/>
        </p:nvSpPr>
        <p:spPr>
          <a:xfrm>
            <a:off x="2714406" y="5013154"/>
            <a:ext cx="1637787" cy="1418935"/>
          </a:xfrm>
          <a:custGeom>
            <a:avLst/>
            <a:gdLst/>
            <a:ahLst/>
            <a:cxnLst/>
            <a:rect l="l" t="t" r="r" b="b"/>
            <a:pathLst>
              <a:path w="447" h="387">
                <a:moveTo>
                  <a:pt x="432" y="341"/>
                </a:moveTo>
                <a:cubicBezTo>
                  <a:pt x="419" y="310"/>
                  <a:pt x="417" y="274"/>
                  <a:pt x="412" y="241"/>
                </a:cubicBezTo>
                <a:cubicBezTo>
                  <a:pt x="404" y="196"/>
                  <a:pt x="395" y="152"/>
                  <a:pt x="388" y="108"/>
                </a:cubicBezTo>
                <a:cubicBezTo>
                  <a:pt x="386" y="89"/>
                  <a:pt x="382" y="70"/>
                  <a:pt x="382" y="51"/>
                </a:cubicBezTo>
                <a:cubicBezTo>
                  <a:pt x="381" y="35"/>
                  <a:pt x="390" y="28"/>
                  <a:pt x="396" y="15"/>
                </a:cubicBezTo>
                <a:cubicBezTo>
                  <a:pt x="350" y="0"/>
                  <a:pt x="298" y="9"/>
                  <a:pt x="251" y="10"/>
                </a:cubicBezTo>
                <a:cubicBezTo>
                  <a:pt x="202" y="12"/>
                  <a:pt x="153" y="14"/>
                  <a:pt x="107" y="31"/>
                </a:cubicBezTo>
                <a:cubicBezTo>
                  <a:pt x="110" y="36"/>
                  <a:pt x="114" y="40"/>
                  <a:pt x="120" y="42"/>
                </a:cubicBezTo>
                <a:cubicBezTo>
                  <a:pt x="122" y="43"/>
                  <a:pt x="122" y="45"/>
                  <a:pt x="122" y="47"/>
                </a:cubicBezTo>
                <a:cubicBezTo>
                  <a:pt x="111" y="120"/>
                  <a:pt x="98" y="196"/>
                  <a:pt x="70" y="264"/>
                </a:cubicBezTo>
                <a:cubicBezTo>
                  <a:pt x="64" y="279"/>
                  <a:pt x="57" y="293"/>
                  <a:pt x="49" y="305"/>
                </a:cubicBezTo>
                <a:cubicBezTo>
                  <a:pt x="42" y="315"/>
                  <a:pt x="34" y="329"/>
                  <a:pt x="23" y="334"/>
                </a:cubicBezTo>
                <a:cubicBezTo>
                  <a:pt x="15" y="338"/>
                  <a:pt x="9" y="338"/>
                  <a:pt x="3" y="334"/>
                </a:cubicBezTo>
                <a:cubicBezTo>
                  <a:pt x="2" y="345"/>
                  <a:pt x="1" y="355"/>
                  <a:pt x="0" y="365"/>
                </a:cubicBezTo>
                <a:cubicBezTo>
                  <a:pt x="24" y="370"/>
                  <a:pt x="48" y="373"/>
                  <a:pt x="72" y="373"/>
                </a:cubicBezTo>
                <a:cubicBezTo>
                  <a:pt x="82" y="316"/>
                  <a:pt x="97" y="259"/>
                  <a:pt x="111" y="202"/>
                </a:cubicBezTo>
                <a:cubicBezTo>
                  <a:pt x="125" y="146"/>
                  <a:pt x="139" y="91"/>
                  <a:pt x="155" y="36"/>
                </a:cubicBezTo>
                <a:cubicBezTo>
                  <a:pt x="157" y="29"/>
                  <a:pt x="157" y="29"/>
                  <a:pt x="157" y="29"/>
                </a:cubicBezTo>
                <a:cubicBezTo>
                  <a:pt x="164" y="28"/>
                  <a:pt x="164" y="28"/>
                  <a:pt x="164" y="28"/>
                </a:cubicBezTo>
                <a:cubicBezTo>
                  <a:pt x="194" y="23"/>
                  <a:pt x="224" y="22"/>
                  <a:pt x="254" y="22"/>
                </a:cubicBezTo>
                <a:cubicBezTo>
                  <a:pt x="275" y="22"/>
                  <a:pt x="295" y="22"/>
                  <a:pt x="315" y="22"/>
                </a:cubicBezTo>
                <a:cubicBezTo>
                  <a:pt x="322" y="23"/>
                  <a:pt x="322" y="23"/>
                  <a:pt x="322" y="23"/>
                </a:cubicBezTo>
                <a:cubicBezTo>
                  <a:pt x="324" y="32"/>
                  <a:pt x="324" y="32"/>
                  <a:pt x="324" y="32"/>
                </a:cubicBezTo>
                <a:cubicBezTo>
                  <a:pt x="342" y="92"/>
                  <a:pt x="354" y="154"/>
                  <a:pt x="366" y="215"/>
                </a:cubicBezTo>
                <a:cubicBezTo>
                  <a:pt x="376" y="272"/>
                  <a:pt x="387" y="330"/>
                  <a:pt x="392" y="387"/>
                </a:cubicBezTo>
                <a:cubicBezTo>
                  <a:pt x="411" y="385"/>
                  <a:pt x="429" y="381"/>
                  <a:pt x="447" y="374"/>
                </a:cubicBezTo>
                <a:cubicBezTo>
                  <a:pt x="446" y="368"/>
                  <a:pt x="446" y="361"/>
                  <a:pt x="446" y="355"/>
                </a:cubicBezTo>
                <a:cubicBezTo>
                  <a:pt x="440" y="354"/>
                  <a:pt x="435" y="350"/>
                  <a:pt x="432" y="341"/>
                </a:cubicBezTo>
                <a:close/>
              </a:path>
            </a:pathLst>
          </a:custGeom>
          <a:solidFill>
            <a:srgbClr val="A5422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156"/>
          <p:cNvSpPr/>
          <p:nvPr/>
        </p:nvSpPr>
        <p:spPr>
          <a:xfrm>
            <a:off x="3585853" y="4643122"/>
            <a:ext cx="455341" cy="138222"/>
          </a:xfrm>
          <a:custGeom>
            <a:avLst/>
            <a:gdLst/>
            <a:ahLst/>
            <a:cxnLst/>
            <a:rect l="l" t="t" r="r" b="b"/>
            <a:pathLst>
              <a:path w="124" h="38">
                <a:moveTo>
                  <a:pt x="0" y="37"/>
                </a:moveTo>
                <a:cubicBezTo>
                  <a:pt x="13" y="37"/>
                  <a:pt x="25" y="37"/>
                  <a:pt x="38" y="37"/>
                </a:cubicBezTo>
                <a:cubicBezTo>
                  <a:pt x="64" y="38"/>
                  <a:pt x="91" y="37"/>
                  <a:pt x="118" y="38"/>
                </a:cubicBezTo>
                <a:cubicBezTo>
                  <a:pt x="118" y="32"/>
                  <a:pt x="119" y="27"/>
                  <a:pt x="120" y="22"/>
                </a:cubicBezTo>
                <a:cubicBezTo>
                  <a:pt x="121" y="16"/>
                  <a:pt x="121" y="10"/>
                  <a:pt x="124" y="4"/>
                </a:cubicBezTo>
                <a:cubicBezTo>
                  <a:pt x="118" y="4"/>
                  <a:pt x="113" y="4"/>
                  <a:pt x="108" y="3"/>
                </a:cubicBezTo>
                <a:cubicBezTo>
                  <a:pt x="108" y="7"/>
                  <a:pt x="107" y="11"/>
                  <a:pt x="107" y="15"/>
                </a:cubicBezTo>
                <a:cubicBezTo>
                  <a:pt x="106" y="18"/>
                  <a:pt x="106" y="22"/>
                  <a:pt x="105" y="25"/>
                </a:cubicBezTo>
                <a:cubicBezTo>
                  <a:pt x="104" y="27"/>
                  <a:pt x="102" y="26"/>
                  <a:pt x="102" y="25"/>
                </a:cubicBezTo>
                <a:cubicBezTo>
                  <a:pt x="101" y="21"/>
                  <a:pt x="102" y="17"/>
                  <a:pt x="102" y="13"/>
                </a:cubicBezTo>
                <a:cubicBezTo>
                  <a:pt x="103" y="10"/>
                  <a:pt x="103" y="6"/>
                  <a:pt x="104" y="3"/>
                </a:cubicBezTo>
                <a:cubicBezTo>
                  <a:pt x="81" y="1"/>
                  <a:pt x="58" y="0"/>
                  <a:pt x="34" y="0"/>
                </a:cubicBezTo>
                <a:cubicBezTo>
                  <a:pt x="34" y="0"/>
                  <a:pt x="35" y="1"/>
                  <a:pt x="35" y="1"/>
                </a:cubicBezTo>
                <a:cubicBezTo>
                  <a:pt x="36" y="11"/>
                  <a:pt x="37" y="24"/>
                  <a:pt x="34" y="34"/>
                </a:cubicBezTo>
                <a:cubicBezTo>
                  <a:pt x="33" y="36"/>
                  <a:pt x="30" y="35"/>
                  <a:pt x="30" y="33"/>
                </a:cubicBezTo>
                <a:cubicBezTo>
                  <a:pt x="29" y="28"/>
                  <a:pt x="30" y="23"/>
                  <a:pt x="31" y="17"/>
                </a:cubicBezTo>
                <a:cubicBezTo>
                  <a:pt x="31" y="12"/>
                  <a:pt x="31" y="7"/>
                  <a:pt x="31" y="2"/>
                </a:cubicBezTo>
                <a:cubicBezTo>
                  <a:pt x="31" y="1"/>
                  <a:pt x="31" y="1"/>
                  <a:pt x="32" y="0"/>
                </a:cubicBezTo>
                <a:cubicBezTo>
                  <a:pt x="30" y="0"/>
                  <a:pt x="29" y="0"/>
                  <a:pt x="27" y="0"/>
                </a:cubicBezTo>
                <a:cubicBezTo>
                  <a:pt x="18" y="0"/>
                  <a:pt x="10" y="0"/>
                  <a:pt x="1" y="1"/>
                </a:cubicBezTo>
                <a:cubicBezTo>
                  <a:pt x="1" y="12"/>
                  <a:pt x="2" y="25"/>
                  <a:pt x="0" y="36"/>
                </a:cubicBezTo>
                <a:cubicBezTo>
                  <a:pt x="0" y="37"/>
                  <a:pt x="0" y="37"/>
                  <a:pt x="0" y="37"/>
                </a:cubicBezTo>
                <a:close/>
                <a:moveTo>
                  <a:pt x="102" y="29"/>
                </a:moveTo>
                <a:cubicBezTo>
                  <a:pt x="102" y="30"/>
                  <a:pt x="102" y="30"/>
                  <a:pt x="102" y="31"/>
                </a:cubicBezTo>
                <a:cubicBezTo>
                  <a:pt x="102" y="32"/>
                  <a:pt x="100" y="32"/>
                  <a:pt x="100" y="31"/>
                </a:cubicBezTo>
                <a:cubicBezTo>
                  <a:pt x="100" y="30"/>
                  <a:pt x="100" y="30"/>
                  <a:pt x="100" y="29"/>
                </a:cubicBezTo>
                <a:cubicBezTo>
                  <a:pt x="99" y="27"/>
                  <a:pt x="103" y="27"/>
                  <a:pt x="102" y="29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157"/>
          <p:cNvSpPr/>
          <p:nvPr/>
        </p:nvSpPr>
        <p:spPr>
          <a:xfrm>
            <a:off x="3509543" y="4646361"/>
            <a:ext cx="66591" cy="131743"/>
          </a:xfrm>
          <a:custGeom>
            <a:avLst/>
            <a:gdLst/>
            <a:ahLst/>
            <a:cxnLst/>
            <a:rect l="l" t="t" r="r" b="b"/>
            <a:pathLst>
              <a:path w="18" h="36">
                <a:moveTo>
                  <a:pt x="4" y="0"/>
                </a:moveTo>
                <a:cubicBezTo>
                  <a:pt x="4" y="6"/>
                  <a:pt x="3" y="11"/>
                  <a:pt x="2" y="17"/>
                </a:cubicBezTo>
                <a:cubicBezTo>
                  <a:pt x="2" y="23"/>
                  <a:pt x="2" y="30"/>
                  <a:pt x="0" y="36"/>
                </a:cubicBezTo>
                <a:cubicBezTo>
                  <a:pt x="6" y="36"/>
                  <a:pt x="12" y="36"/>
                  <a:pt x="18" y="36"/>
                </a:cubicBezTo>
                <a:cubicBezTo>
                  <a:pt x="17" y="36"/>
                  <a:pt x="17" y="36"/>
                  <a:pt x="17" y="35"/>
                </a:cubicBezTo>
                <a:cubicBezTo>
                  <a:pt x="16" y="24"/>
                  <a:pt x="17" y="11"/>
                  <a:pt x="18" y="0"/>
                </a:cubicBezTo>
                <a:cubicBezTo>
                  <a:pt x="13" y="0"/>
                  <a:pt x="9" y="0"/>
                  <a:pt x="4" y="0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158"/>
          <p:cNvSpPr/>
          <p:nvPr/>
        </p:nvSpPr>
        <p:spPr>
          <a:xfrm>
            <a:off x="2937937" y="4702154"/>
            <a:ext cx="61912" cy="112665"/>
          </a:xfrm>
          <a:custGeom>
            <a:avLst/>
            <a:gdLst/>
            <a:ahLst/>
            <a:cxnLst/>
            <a:rect l="l" t="t" r="r" b="b"/>
            <a:pathLst>
              <a:path w="17" h="31">
                <a:moveTo>
                  <a:pt x="17" y="0"/>
                </a:moveTo>
                <a:cubicBezTo>
                  <a:pt x="12" y="1"/>
                  <a:pt x="7" y="2"/>
                  <a:pt x="2" y="2"/>
                </a:cubicBezTo>
                <a:cubicBezTo>
                  <a:pt x="1" y="11"/>
                  <a:pt x="2" y="22"/>
                  <a:pt x="0" y="31"/>
                </a:cubicBezTo>
                <a:cubicBezTo>
                  <a:pt x="4" y="30"/>
                  <a:pt x="9" y="30"/>
                  <a:pt x="13" y="29"/>
                </a:cubicBezTo>
                <a:cubicBezTo>
                  <a:pt x="13" y="25"/>
                  <a:pt x="14" y="20"/>
                  <a:pt x="15" y="16"/>
                </a:cubicBezTo>
                <a:cubicBezTo>
                  <a:pt x="16" y="11"/>
                  <a:pt x="16" y="5"/>
                  <a:pt x="17" y="0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159"/>
          <p:cNvSpPr/>
          <p:nvPr/>
        </p:nvSpPr>
        <p:spPr>
          <a:xfrm>
            <a:off x="3006328" y="4646361"/>
            <a:ext cx="499975" cy="157300"/>
          </a:xfrm>
          <a:custGeom>
            <a:avLst/>
            <a:gdLst/>
            <a:ahLst/>
            <a:cxnLst/>
            <a:rect l="l" t="t" r="r" b="b"/>
            <a:pathLst>
              <a:path w="136" h="43">
                <a:moveTo>
                  <a:pt x="136" y="0"/>
                </a:moveTo>
                <a:cubicBezTo>
                  <a:pt x="91" y="3"/>
                  <a:pt x="47" y="8"/>
                  <a:pt x="3" y="14"/>
                </a:cubicBezTo>
                <a:cubicBezTo>
                  <a:pt x="3" y="20"/>
                  <a:pt x="2" y="26"/>
                  <a:pt x="2" y="32"/>
                </a:cubicBezTo>
                <a:cubicBezTo>
                  <a:pt x="1" y="36"/>
                  <a:pt x="1" y="39"/>
                  <a:pt x="0" y="43"/>
                </a:cubicBezTo>
                <a:cubicBezTo>
                  <a:pt x="44" y="36"/>
                  <a:pt x="89" y="36"/>
                  <a:pt x="133" y="36"/>
                </a:cubicBezTo>
                <a:cubicBezTo>
                  <a:pt x="133" y="36"/>
                  <a:pt x="133" y="35"/>
                  <a:pt x="133" y="35"/>
                </a:cubicBezTo>
                <a:cubicBezTo>
                  <a:pt x="132" y="28"/>
                  <a:pt x="133" y="21"/>
                  <a:pt x="134" y="14"/>
                </a:cubicBezTo>
                <a:cubicBezTo>
                  <a:pt x="135" y="9"/>
                  <a:pt x="135" y="5"/>
                  <a:pt x="136" y="0"/>
                </a:cubicBezTo>
                <a:close/>
                <a:moveTo>
                  <a:pt x="18" y="35"/>
                </a:moveTo>
                <a:cubicBezTo>
                  <a:pt x="18" y="36"/>
                  <a:pt x="16" y="37"/>
                  <a:pt x="15" y="35"/>
                </a:cubicBezTo>
                <a:cubicBezTo>
                  <a:pt x="14" y="30"/>
                  <a:pt x="16" y="24"/>
                  <a:pt x="16" y="19"/>
                </a:cubicBezTo>
                <a:cubicBezTo>
                  <a:pt x="16" y="16"/>
                  <a:pt x="20" y="16"/>
                  <a:pt x="20" y="19"/>
                </a:cubicBezTo>
                <a:cubicBezTo>
                  <a:pt x="20" y="24"/>
                  <a:pt x="20" y="30"/>
                  <a:pt x="18" y="35"/>
                </a:cubicBezTo>
                <a:close/>
                <a:moveTo>
                  <a:pt x="31" y="35"/>
                </a:moveTo>
                <a:cubicBezTo>
                  <a:pt x="31" y="36"/>
                  <a:pt x="28" y="36"/>
                  <a:pt x="28" y="34"/>
                </a:cubicBezTo>
                <a:cubicBezTo>
                  <a:pt x="28" y="29"/>
                  <a:pt x="28" y="25"/>
                  <a:pt x="28" y="20"/>
                </a:cubicBezTo>
                <a:cubicBezTo>
                  <a:pt x="28" y="17"/>
                  <a:pt x="32" y="17"/>
                  <a:pt x="32" y="20"/>
                </a:cubicBezTo>
                <a:cubicBezTo>
                  <a:pt x="33" y="25"/>
                  <a:pt x="33" y="30"/>
                  <a:pt x="31" y="35"/>
                </a:cubicBezTo>
                <a:close/>
                <a:moveTo>
                  <a:pt x="96" y="31"/>
                </a:moveTo>
                <a:cubicBezTo>
                  <a:pt x="96" y="33"/>
                  <a:pt x="93" y="32"/>
                  <a:pt x="93" y="31"/>
                </a:cubicBezTo>
                <a:cubicBezTo>
                  <a:pt x="93" y="25"/>
                  <a:pt x="94" y="19"/>
                  <a:pt x="94" y="14"/>
                </a:cubicBezTo>
                <a:cubicBezTo>
                  <a:pt x="94" y="12"/>
                  <a:pt x="98" y="12"/>
                  <a:pt x="98" y="14"/>
                </a:cubicBezTo>
                <a:cubicBezTo>
                  <a:pt x="98" y="20"/>
                  <a:pt x="98" y="26"/>
                  <a:pt x="96" y="31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160"/>
          <p:cNvSpPr/>
          <p:nvPr/>
        </p:nvSpPr>
        <p:spPr>
          <a:xfrm>
            <a:off x="4228729" y="4679837"/>
            <a:ext cx="47514" cy="101507"/>
          </a:xfrm>
          <a:custGeom>
            <a:avLst/>
            <a:gdLst/>
            <a:ahLst/>
            <a:cxnLst/>
            <a:rect l="l" t="t" r="r" b="b"/>
            <a:pathLst>
              <a:path w="13" h="28">
                <a:moveTo>
                  <a:pt x="2" y="16"/>
                </a:moveTo>
                <a:cubicBezTo>
                  <a:pt x="1" y="20"/>
                  <a:pt x="1" y="24"/>
                  <a:pt x="0" y="28"/>
                </a:cubicBezTo>
                <a:cubicBezTo>
                  <a:pt x="5" y="28"/>
                  <a:pt x="9" y="28"/>
                  <a:pt x="13" y="28"/>
                </a:cubicBezTo>
                <a:cubicBezTo>
                  <a:pt x="13" y="19"/>
                  <a:pt x="12" y="10"/>
                  <a:pt x="11" y="1"/>
                </a:cubicBezTo>
                <a:cubicBezTo>
                  <a:pt x="8" y="1"/>
                  <a:pt x="5" y="0"/>
                  <a:pt x="2" y="0"/>
                </a:cubicBezTo>
                <a:cubicBezTo>
                  <a:pt x="2" y="5"/>
                  <a:pt x="2" y="10"/>
                  <a:pt x="2" y="16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161"/>
          <p:cNvSpPr/>
          <p:nvPr/>
        </p:nvSpPr>
        <p:spPr>
          <a:xfrm>
            <a:off x="4044433" y="4660760"/>
            <a:ext cx="92148" cy="120584"/>
          </a:xfrm>
          <a:custGeom>
            <a:avLst/>
            <a:gdLst/>
            <a:ahLst/>
            <a:cxnLst/>
            <a:rect l="l" t="t" r="r" b="b"/>
            <a:pathLst>
              <a:path w="25" h="33">
                <a:moveTo>
                  <a:pt x="0" y="33"/>
                </a:moveTo>
                <a:cubicBezTo>
                  <a:pt x="6" y="33"/>
                  <a:pt x="13" y="33"/>
                  <a:pt x="20" y="33"/>
                </a:cubicBezTo>
                <a:cubicBezTo>
                  <a:pt x="19" y="28"/>
                  <a:pt x="20" y="23"/>
                  <a:pt x="21" y="18"/>
                </a:cubicBezTo>
                <a:cubicBezTo>
                  <a:pt x="22" y="13"/>
                  <a:pt x="23" y="7"/>
                  <a:pt x="25" y="2"/>
                </a:cubicBezTo>
                <a:cubicBezTo>
                  <a:pt x="18" y="1"/>
                  <a:pt x="10" y="0"/>
                  <a:pt x="3" y="0"/>
                </a:cubicBezTo>
                <a:cubicBezTo>
                  <a:pt x="4" y="5"/>
                  <a:pt x="3" y="11"/>
                  <a:pt x="2" y="17"/>
                </a:cubicBezTo>
                <a:cubicBezTo>
                  <a:pt x="1" y="22"/>
                  <a:pt x="1" y="27"/>
                  <a:pt x="0" y="33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162"/>
          <p:cNvSpPr/>
          <p:nvPr/>
        </p:nvSpPr>
        <p:spPr>
          <a:xfrm>
            <a:off x="4136581" y="4668679"/>
            <a:ext cx="80989" cy="112665"/>
          </a:xfrm>
          <a:custGeom>
            <a:avLst/>
            <a:gdLst/>
            <a:ahLst/>
            <a:cxnLst/>
            <a:rect l="l" t="t" r="r" b="b"/>
            <a:pathLst>
              <a:path w="22" h="31">
                <a:moveTo>
                  <a:pt x="22" y="2"/>
                </a:moveTo>
                <a:cubicBezTo>
                  <a:pt x="16" y="2"/>
                  <a:pt x="10" y="1"/>
                  <a:pt x="4" y="0"/>
                </a:cubicBezTo>
                <a:cubicBezTo>
                  <a:pt x="4" y="5"/>
                  <a:pt x="3" y="11"/>
                  <a:pt x="2" y="16"/>
                </a:cubicBezTo>
                <a:cubicBezTo>
                  <a:pt x="2" y="21"/>
                  <a:pt x="2" y="26"/>
                  <a:pt x="0" y="31"/>
                </a:cubicBezTo>
                <a:cubicBezTo>
                  <a:pt x="7" y="31"/>
                  <a:pt x="13" y="31"/>
                  <a:pt x="19" y="31"/>
                </a:cubicBezTo>
                <a:cubicBezTo>
                  <a:pt x="19" y="26"/>
                  <a:pt x="20" y="22"/>
                  <a:pt x="20" y="17"/>
                </a:cubicBezTo>
                <a:cubicBezTo>
                  <a:pt x="20" y="12"/>
                  <a:pt x="21" y="7"/>
                  <a:pt x="22" y="2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163"/>
          <p:cNvSpPr/>
          <p:nvPr/>
        </p:nvSpPr>
        <p:spPr>
          <a:xfrm>
            <a:off x="4172936" y="6418051"/>
            <a:ext cx="201574" cy="53633"/>
          </a:xfrm>
          <a:custGeom>
            <a:avLst/>
            <a:gdLst/>
            <a:ahLst/>
            <a:cxnLst/>
            <a:rect l="l" t="t" r="r" b="b"/>
            <a:pathLst>
              <a:path w="55" h="15">
                <a:moveTo>
                  <a:pt x="26" y="14"/>
                </a:moveTo>
                <a:cubicBezTo>
                  <a:pt x="39" y="13"/>
                  <a:pt x="46" y="7"/>
                  <a:pt x="55" y="0"/>
                </a:cubicBezTo>
                <a:cubicBezTo>
                  <a:pt x="55" y="0"/>
                  <a:pt x="54" y="0"/>
                  <a:pt x="54" y="0"/>
                </a:cubicBezTo>
                <a:cubicBezTo>
                  <a:pt x="49" y="2"/>
                  <a:pt x="49" y="2"/>
                  <a:pt x="49" y="2"/>
                </a:cubicBezTo>
                <a:cubicBezTo>
                  <a:pt x="34" y="7"/>
                  <a:pt x="17" y="10"/>
                  <a:pt x="0" y="11"/>
                </a:cubicBezTo>
                <a:cubicBezTo>
                  <a:pt x="8" y="14"/>
                  <a:pt x="18" y="15"/>
                  <a:pt x="26" y="1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164"/>
          <p:cNvSpPr/>
          <p:nvPr/>
        </p:nvSpPr>
        <p:spPr>
          <a:xfrm>
            <a:off x="2603181" y="6392494"/>
            <a:ext cx="371472" cy="146141"/>
          </a:xfrm>
          <a:custGeom>
            <a:avLst/>
            <a:gdLst/>
            <a:ahLst/>
            <a:cxnLst/>
            <a:rect l="l" t="t" r="r" b="b"/>
            <a:pathLst>
              <a:path w="101" h="40">
                <a:moveTo>
                  <a:pt x="31" y="0"/>
                </a:moveTo>
                <a:cubicBezTo>
                  <a:pt x="21" y="4"/>
                  <a:pt x="10" y="6"/>
                  <a:pt x="0" y="9"/>
                </a:cubicBezTo>
                <a:cubicBezTo>
                  <a:pt x="3" y="10"/>
                  <a:pt x="5" y="12"/>
                  <a:pt x="7" y="16"/>
                </a:cubicBezTo>
                <a:cubicBezTo>
                  <a:pt x="10" y="23"/>
                  <a:pt x="11" y="32"/>
                  <a:pt x="12" y="39"/>
                </a:cubicBezTo>
                <a:cubicBezTo>
                  <a:pt x="12" y="39"/>
                  <a:pt x="12" y="39"/>
                  <a:pt x="12" y="40"/>
                </a:cubicBezTo>
                <a:cubicBezTo>
                  <a:pt x="38" y="38"/>
                  <a:pt x="65" y="36"/>
                  <a:pt x="92" y="36"/>
                </a:cubicBezTo>
                <a:cubicBezTo>
                  <a:pt x="95" y="34"/>
                  <a:pt x="99" y="32"/>
                  <a:pt x="100" y="28"/>
                </a:cubicBezTo>
                <a:cubicBezTo>
                  <a:pt x="101" y="22"/>
                  <a:pt x="99" y="16"/>
                  <a:pt x="97" y="11"/>
                </a:cubicBezTo>
                <a:cubicBezTo>
                  <a:pt x="77" y="30"/>
                  <a:pt x="47" y="19"/>
                  <a:pt x="31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165"/>
          <p:cNvSpPr/>
          <p:nvPr/>
        </p:nvSpPr>
        <p:spPr>
          <a:xfrm>
            <a:off x="2860187" y="4711513"/>
            <a:ext cx="66951" cy="122384"/>
          </a:xfrm>
          <a:custGeom>
            <a:avLst/>
            <a:gdLst/>
            <a:ahLst/>
            <a:cxnLst/>
            <a:rect l="l" t="t" r="r" b="b"/>
            <a:pathLst>
              <a:path w="18" h="33">
                <a:moveTo>
                  <a:pt x="16" y="15"/>
                </a:moveTo>
                <a:cubicBezTo>
                  <a:pt x="16" y="10"/>
                  <a:pt x="17" y="5"/>
                  <a:pt x="18" y="0"/>
                </a:cubicBezTo>
                <a:cubicBezTo>
                  <a:pt x="12" y="1"/>
                  <a:pt x="7" y="2"/>
                  <a:pt x="2" y="3"/>
                </a:cubicBezTo>
                <a:cubicBezTo>
                  <a:pt x="2" y="13"/>
                  <a:pt x="1" y="23"/>
                  <a:pt x="0" y="33"/>
                </a:cubicBezTo>
                <a:cubicBezTo>
                  <a:pt x="5" y="31"/>
                  <a:pt x="10" y="30"/>
                  <a:pt x="15" y="29"/>
                </a:cubicBezTo>
                <a:cubicBezTo>
                  <a:pt x="14" y="25"/>
                  <a:pt x="15" y="20"/>
                  <a:pt x="16" y="15"/>
                </a:cubicBezTo>
                <a:close/>
              </a:path>
            </a:pathLst>
          </a:custGeom>
          <a:solidFill>
            <a:srgbClr val="298E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166"/>
          <p:cNvSpPr/>
          <p:nvPr/>
        </p:nvSpPr>
        <p:spPr>
          <a:xfrm>
            <a:off x="2742842" y="6387815"/>
            <a:ext cx="179257" cy="58672"/>
          </a:xfrm>
          <a:custGeom>
            <a:avLst/>
            <a:gdLst/>
            <a:ahLst/>
            <a:cxnLst/>
            <a:rect l="l" t="t" r="r" b="b"/>
            <a:pathLst>
              <a:path w="49" h="16">
                <a:moveTo>
                  <a:pt x="49" y="10"/>
                </a:moveTo>
                <a:cubicBezTo>
                  <a:pt x="33" y="9"/>
                  <a:pt x="16" y="5"/>
                  <a:pt x="0" y="0"/>
                </a:cubicBezTo>
                <a:cubicBezTo>
                  <a:pt x="7" y="5"/>
                  <a:pt x="14" y="10"/>
                  <a:pt x="23" y="13"/>
                </a:cubicBezTo>
                <a:cubicBezTo>
                  <a:pt x="33" y="16"/>
                  <a:pt x="41" y="13"/>
                  <a:pt x="49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167"/>
          <p:cNvSpPr/>
          <p:nvPr/>
        </p:nvSpPr>
        <p:spPr>
          <a:xfrm>
            <a:off x="2331776" y="6432089"/>
            <a:ext cx="290482" cy="120584"/>
          </a:xfrm>
          <a:custGeom>
            <a:avLst/>
            <a:gdLst/>
            <a:ahLst/>
            <a:cxnLst/>
            <a:rect l="l" t="t" r="r" b="b"/>
            <a:pathLst>
              <a:path w="79" h="33">
                <a:moveTo>
                  <a:pt x="76" y="11"/>
                </a:moveTo>
                <a:cubicBezTo>
                  <a:pt x="74" y="5"/>
                  <a:pt x="71" y="3"/>
                  <a:pt x="66" y="0"/>
                </a:cubicBezTo>
                <a:cubicBezTo>
                  <a:pt x="61" y="1"/>
                  <a:pt x="56" y="2"/>
                  <a:pt x="51" y="3"/>
                </a:cubicBezTo>
                <a:cubicBezTo>
                  <a:pt x="43" y="5"/>
                  <a:pt x="22" y="7"/>
                  <a:pt x="17" y="13"/>
                </a:cubicBezTo>
                <a:cubicBezTo>
                  <a:pt x="0" y="33"/>
                  <a:pt x="34" y="29"/>
                  <a:pt x="43" y="30"/>
                </a:cubicBezTo>
                <a:cubicBezTo>
                  <a:pt x="55" y="30"/>
                  <a:pt x="67" y="29"/>
                  <a:pt x="79" y="29"/>
                </a:cubicBezTo>
                <a:cubicBezTo>
                  <a:pt x="78" y="29"/>
                  <a:pt x="78" y="28"/>
                  <a:pt x="78" y="28"/>
                </a:cubicBezTo>
                <a:cubicBezTo>
                  <a:pt x="78" y="22"/>
                  <a:pt x="77" y="16"/>
                  <a:pt x="7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168"/>
          <p:cNvSpPr/>
          <p:nvPr/>
        </p:nvSpPr>
        <p:spPr>
          <a:xfrm>
            <a:off x="2401607" y="3146437"/>
            <a:ext cx="2350854" cy="1550678"/>
          </a:xfrm>
          <a:custGeom>
            <a:avLst/>
            <a:gdLst/>
            <a:ahLst/>
            <a:cxnLst/>
            <a:rect l="l" t="t" r="r" b="b"/>
            <a:pathLst>
              <a:path w="641" h="423">
                <a:moveTo>
                  <a:pt x="446" y="14"/>
                </a:moveTo>
                <a:cubicBezTo>
                  <a:pt x="455" y="39"/>
                  <a:pt x="443" y="73"/>
                  <a:pt x="417" y="83"/>
                </a:cubicBezTo>
                <a:cubicBezTo>
                  <a:pt x="395" y="92"/>
                  <a:pt x="360" y="80"/>
                  <a:pt x="353" y="56"/>
                </a:cubicBezTo>
                <a:cubicBezTo>
                  <a:pt x="333" y="74"/>
                  <a:pt x="298" y="94"/>
                  <a:pt x="272" y="84"/>
                </a:cubicBezTo>
                <a:cubicBezTo>
                  <a:pt x="250" y="76"/>
                  <a:pt x="256" y="47"/>
                  <a:pt x="268" y="31"/>
                </a:cubicBezTo>
                <a:cubicBezTo>
                  <a:pt x="240" y="29"/>
                  <a:pt x="212" y="22"/>
                  <a:pt x="187" y="10"/>
                </a:cubicBezTo>
                <a:cubicBezTo>
                  <a:pt x="172" y="17"/>
                  <a:pt x="159" y="26"/>
                  <a:pt x="145" y="34"/>
                </a:cubicBezTo>
                <a:cubicBezTo>
                  <a:pt x="127" y="46"/>
                  <a:pt x="108" y="59"/>
                  <a:pt x="91" y="72"/>
                </a:cubicBezTo>
                <a:cubicBezTo>
                  <a:pt x="58" y="98"/>
                  <a:pt x="28" y="126"/>
                  <a:pt x="0" y="156"/>
                </a:cubicBezTo>
                <a:cubicBezTo>
                  <a:pt x="4" y="155"/>
                  <a:pt x="9" y="155"/>
                  <a:pt x="12" y="156"/>
                </a:cubicBezTo>
                <a:cubicBezTo>
                  <a:pt x="26" y="161"/>
                  <a:pt x="15" y="176"/>
                  <a:pt x="6" y="184"/>
                </a:cubicBezTo>
                <a:cubicBezTo>
                  <a:pt x="9" y="185"/>
                  <a:pt x="11" y="185"/>
                  <a:pt x="13" y="185"/>
                </a:cubicBezTo>
                <a:cubicBezTo>
                  <a:pt x="22" y="185"/>
                  <a:pt x="40" y="184"/>
                  <a:pt x="46" y="193"/>
                </a:cubicBezTo>
                <a:cubicBezTo>
                  <a:pt x="53" y="203"/>
                  <a:pt x="44" y="209"/>
                  <a:pt x="33" y="212"/>
                </a:cubicBezTo>
                <a:cubicBezTo>
                  <a:pt x="42" y="214"/>
                  <a:pt x="50" y="217"/>
                  <a:pt x="55" y="223"/>
                </a:cubicBezTo>
                <a:cubicBezTo>
                  <a:pt x="81" y="189"/>
                  <a:pt x="117" y="160"/>
                  <a:pt x="156" y="139"/>
                </a:cubicBezTo>
                <a:cubicBezTo>
                  <a:pt x="163" y="111"/>
                  <a:pt x="171" y="84"/>
                  <a:pt x="182" y="59"/>
                </a:cubicBezTo>
                <a:cubicBezTo>
                  <a:pt x="183" y="57"/>
                  <a:pt x="186" y="57"/>
                  <a:pt x="185" y="60"/>
                </a:cubicBezTo>
                <a:cubicBezTo>
                  <a:pt x="181" y="84"/>
                  <a:pt x="175" y="108"/>
                  <a:pt x="170" y="132"/>
                </a:cubicBezTo>
                <a:cubicBezTo>
                  <a:pt x="168" y="141"/>
                  <a:pt x="168" y="141"/>
                  <a:pt x="168" y="141"/>
                </a:cubicBezTo>
                <a:cubicBezTo>
                  <a:pt x="158" y="181"/>
                  <a:pt x="149" y="221"/>
                  <a:pt x="143" y="262"/>
                </a:cubicBezTo>
                <a:cubicBezTo>
                  <a:pt x="135" y="315"/>
                  <a:pt x="131" y="369"/>
                  <a:pt x="128" y="423"/>
                </a:cubicBezTo>
                <a:cubicBezTo>
                  <a:pt x="253" y="395"/>
                  <a:pt x="382" y="397"/>
                  <a:pt x="509" y="410"/>
                </a:cubicBezTo>
                <a:cubicBezTo>
                  <a:pt x="506" y="365"/>
                  <a:pt x="504" y="320"/>
                  <a:pt x="500" y="275"/>
                </a:cubicBezTo>
                <a:cubicBezTo>
                  <a:pt x="495" y="224"/>
                  <a:pt x="489" y="173"/>
                  <a:pt x="483" y="122"/>
                </a:cubicBezTo>
                <a:cubicBezTo>
                  <a:pt x="482" y="114"/>
                  <a:pt x="482" y="114"/>
                  <a:pt x="482" y="114"/>
                </a:cubicBezTo>
                <a:cubicBezTo>
                  <a:pt x="480" y="96"/>
                  <a:pt x="478" y="77"/>
                  <a:pt x="477" y="58"/>
                </a:cubicBezTo>
                <a:cubicBezTo>
                  <a:pt x="477" y="55"/>
                  <a:pt x="481" y="55"/>
                  <a:pt x="481" y="57"/>
                </a:cubicBezTo>
                <a:cubicBezTo>
                  <a:pt x="486" y="79"/>
                  <a:pt x="489" y="100"/>
                  <a:pt x="492" y="122"/>
                </a:cubicBezTo>
                <a:cubicBezTo>
                  <a:pt x="506" y="132"/>
                  <a:pt x="519" y="144"/>
                  <a:pt x="532" y="156"/>
                </a:cubicBezTo>
                <a:cubicBezTo>
                  <a:pt x="543" y="167"/>
                  <a:pt x="554" y="177"/>
                  <a:pt x="565" y="187"/>
                </a:cubicBezTo>
                <a:cubicBezTo>
                  <a:pt x="572" y="193"/>
                  <a:pt x="581" y="199"/>
                  <a:pt x="587" y="206"/>
                </a:cubicBezTo>
                <a:cubicBezTo>
                  <a:pt x="593" y="198"/>
                  <a:pt x="607" y="192"/>
                  <a:pt x="619" y="190"/>
                </a:cubicBezTo>
                <a:cubicBezTo>
                  <a:pt x="617" y="190"/>
                  <a:pt x="614" y="189"/>
                  <a:pt x="612" y="188"/>
                </a:cubicBezTo>
                <a:cubicBezTo>
                  <a:pt x="606" y="187"/>
                  <a:pt x="598" y="187"/>
                  <a:pt x="593" y="183"/>
                </a:cubicBezTo>
                <a:cubicBezTo>
                  <a:pt x="589" y="179"/>
                  <a:pt x="589" y="175"/>
                  <a:pt x="591" y="171"/>
                </a:cubicBezTo>
                <a:cubicBezTo>
                  <a:pt x="592" y="161"/>
                  <a:pt x="603" y="157"/>
                  <a:pt x="613" y="155"/>
                </a:cubicBezTo>
                <a:cubicBezTo>
                  <a:pt x="615" y="155"/>
                  <a:pt x="618" y="154"/>
                  <a:pt x="620" y="154"/>
                </a:cubicBezTo>
                <a:cubicBezTo>
                  <a:pt x="616" y="148"/>
                  <a:pt x="617" y="141"/>
                  <a:pt x="623" y="135"/>
                </a:cubicBezTo>
                <a:cubicBezTo>
                  <a:pt x="628" y="132"/>
                  <a:pt x="634" y="131"/>
                  <a:pt x="641" y="131"/>
                </a:cubicBezTo>
                <a:cubicBezTo>
                  <a:pt x="615" y="107"/>
                  <a:pt x="591" y="82"/>
                  <a:pt x="564" y="60"/>
                </a:cubicBezTo>
                <a:cubicBezTo>
                  <a:pt x="538" y="37"/>
                  <a:pt x="510" y="19"/>
                  <a:pt x="482" y="0"/>
                </a:cubicBezTo>
                <a:cubicBezTo>
                  <a:pt x="470" y="5"/>
                  <a:pt x="458" y="10"/>
                  <a:pt x="446" y="14"/>
                </a:cubicBezTo>
                <a:close/>
              </a:path>
            </a:pathLst>
          </a:custGeom>
          <a:solidFill>
            <a:srgbClr val="6FF75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169"/>
          <p:cNvSpPr/>
          <p:nvPr/>
        </p:nvSpPr>
        <p:spPr>
          <a:xfrm>
            <a:off x="4037954" y="3146437"/>
            <a:ext cx="179617" cy="120584"/>
          </a:xfrm>
          <a:custGeom>
            <a:avLst/>
            <a:gdLst/>
            <a:ahLst/>
            <a:cxnLst/>
            <a:rect l="l" t="t" r="r" b="b"/>
            <a:pathLst>
              <a:path w="49" h="33">
                <a:moveTo>
                  <a:pt x="13" y="29"/>
                </a:moveTo>
                <a:cubicBezTo>
                  <a:pt x="24" y="23"/>
                  <a:pt x="37" y="17"/>
                  <a:pt x="49" y="9"/>
                </a:cubicBezTo>
                <a:cubicBezTo>
                  <a:pt x="44" y="6"/>
                  <a:pt x="40" y="3"/>
                  <a:pt x="36" y="0"/>
                </a:cubicBezTo>
                <a:cubicBezTo>
                  <a:pt x="24" y="5"/>
                  <a:pt x="12" y="10"/>
                  <a:pt x="0" y="14"/>
                </a:cubicBezTo>
                <a:cubicBezTo>
                  <a:pt x="2" y="20"/>
                  <a:pt x="3" y="27"/>
                  <a:pt x="3" y="33"/>
                </a:cubicBezTo>
                <a:cubicBezTo>
                  <a:pt x="6" y="32"/>
                  <a:pt x="10" y="30"/>
                  <a:pt x="13" y="29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170"/>
          <p:cNvSpPr/>
          <p:nvPr/>
        </p:nvSpPr>
        <p:spPr>
          <a:xfrm>
            <a:off x="3076159" y="3182792"/>
            <a:ext cx="308120" cy="161979"/>
          </a:xfrm>
          <a:custGeom>
            <a:avLst/>
            <a:gdLst/>
            <a:ahLst/>
            <a:cxnLst/>
            <a:rect l="l" t="t" r="r" b="b"/>
            <a:pathLst>
              <a:path w="84" h="44">
                <a:moveTo>
                  <a:pt x="74" y="44"/>
                </a:moveTo>
                <a:cubicBezTo>
                  <a:pt x="75" y="36"/>
                  <a:pt x="79" y="27"/>
                  <a:pt x="84" y="21"/>
                </a:cubicBezTo>
                <a:cubicBezTo>
                  <a:pt x="56" y="19"/>
                  <a:pt x="28" y="12"/>
                  <a:pt x="3" y="0"/>
                </a:cubicBezTo>
                <a:cubicBezTo>
                  <a:pt x="2" y="1"/>
                  <a:pt x="1" y="1"/>
                  <a:pt x="0" y="2"/>
                </a:cubicBezTo>
                <a:cubicBezTo>
                  <a:pt x="17" y="25"/>
                  <a:pt x="45" y="38"/>
                  <a:pt x="74" y="44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171"/>
          <p:cNvSpPr/>
          <p:nvPr/>
        </p:nvSpPr>
        <p:spPr>
          <a:xfrm>
            <a:off x="2401607" y="3462475"/>
            <a:ext cx="631718" cy="501415"/>
          </a:xfrm>
          <a:custGeom>
            <a:avLst/>
            <a:gdLst/>
            <a:ahLst/>
            <a:cxnLst/>
            <a:rect l="l" t="t" r="r" b="b"/>
            <a:pathLst>
              <a:path w="172" h="137">
                <a:moveTo>
                  <a:pt x="81" y="62"/>
                </a:moveTo>
                <a:cubicBezTo>
                  <a:pt x="66" y="64"/>
                  <a:pt x="38" y="60"/>
                  <a:pt x="22" y="47"/>
                </a:cubicBezTo>
                <a:cubicBezTo>
                  <a:pt x="14" y="55"/>
                  <a:pt x="7" y="63"/>
                  <a:pt x="0" y="70"/>
                </a:cubicBezTo>
                <a:cubicBezTo>
                  <a:pt x="4" y="69"/>
                  <a:pt x="9" y="69"/>
                  <a:pt x="12" y="70"/>
                </a:cubicBezTo>
                <a:cubicBezTo>
                  <a:pt x="26" y="75"/>
                  <a:pt x="15" y="90"/>
                  <a:pt x="6" y="98"/>
                </a:cubicBezTo>
                <a:cubicBezTo>
                  <a:pt x="9" y="99"/>
                  <a:pt x="11" y="99"/>
                  <a:pt x="13" y="99"/>
                </a:cubicBezTo>
                <a:cubicBezTo>
                  <a:pt x="22" y="99"/>
                  <a:pt x="40" y="98"/>
                  <a:pt x="46" y="107"/>
                </a:cubicBezTo>
                <a:cubicBezTo>
                  <a:pt x="53" y="117"/>
                  <a:pt x="44" y="123"/>
                  <a:pt x="33" y="126"/>
                </a:cubicBezTo>
                <a:cubicBezTo>
                  <a:pt x="42" y="128"/>
                  <a:pt x="50" y="131"/>
                  <a:pt x="55" y="137"/>
                </a:cubicBezTo>
                <a:cubicBezTo>
                  <a:pt x="81" y="103"/>
                  <a:pt x="117" y="74"/>
                  <a:pt x="156" y="53"/>
                </a:cubicBezTo>
                <a:cubicBezTo>
                  <a:pt x="160" y="35"/>
                  <a:pt x="166" y="17"/>
                  <a:pt x="172" y="0"/>
                </a:cubicBezTo>
                <a:cubicBezTo>
                  <a:pt x="148" y="30"/>
                  <a:pt x="122" y="56"/>
                  <a:pt x="81" y="62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172"/>
          <p:cNvSpPr/>
          <p:nvPr/>
        </p:nvSpPr>
        <p:spPr>
          <a:xfrm>
            <a:off x="2871346" y="3454557"/>
            <a:ext cx="1396978" cy="1242558"/>
          </a:xfrm>
          <a:custGeom>
            <a:avLst/>
            <a:gdLst/>
            <a:ahLst/>
            <a:cxnLst/>
            <a:rect l="l" t="t" r="r" b="b"/>
            <a:pathLst>
              <a:path w="381" h="339">
                <a:moveTo>
                  <a:pt x="220" y="286"/>
                </a:moveTo>
                <a:cubicBezTo>
                  <a:pt x="170" y="278"/>
                  <a:pt x="125" y="252"/>
                  <a:pt x="98" y="208"/>
                </a:cubicBezTo>
                <a:cubicBezTo>
                  <a:pt x="59" y="145"/>
                  <a:pt x="59" y="71"/>
                  <a:pt x="53" y="0"/>
                </a:cubicBezTo>
                <a:cubicBezTo>
                  <a:pt x="49" y="16"/>
                  <a:pt x="46" y="32"/>
                  <a:pt x="42" y="48"/>
                </a:cubicBezTo>
                <a:cubicBezTo>
                  <a:pt x="40" y="57"/>
                  <a:pt x="40" y="57"/>
                  <a:pt x="40" y="57"/>
                </a:cubicBezTo>
                <a:cubicBezTo>
                  <a:pt x="30" y="97"/>
                  <a:pt x="21" y="137"/>
                  <a:pt x="15" y="178"/>
                </a:cubicBezTo>
                <a:cubicBezTo>
                  <a:pt x="7" y="231"/>
                  <a:pt x="3" y="285"/>
                  <a:pt x="0" y="339"/>
                </a:cubicBezTo>
                <a:cubicBezTo>
                  <a:pt x="125" y="311"/>
                  <a:pt x="254" y="313"/>
                  <a:pt x="381" y="326"/>
                </a:cubicBezTo>
                <a:cubicBezTo>
                  <a:pt x="380" y="309"/>
                  <a:pt x="379" y="292"/>
                  <a:pt x="378" y="274"/>
                </a:cubicBezTo>
                <a:cubicBezTo>
                  <a:pt x="325" y="289"/>
                  <a:pt x="272" y="295"/>
                  <a:pt x="220" y="286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173"/>
          <p:cNvSpPr/>
          <p:nvPr/>
        </p:nvSpPr>
        <p:spPr>
          <a:xfrm>
            <a:off x="4184095" y="3440158"/>
            <a:ext cx="487377" cy="461820"/>
          </a:xfrm>
          <a:custGeom>
            <a:avLst/>
            <a:gdLst/>
            <a:ahLst/>
            <a:cxnLst/>
            <a:rect l="l" t="t" r="r" b="b"/>
            <a:pathLst>
              <a:path w="133" h="126">
                <a:moveTo>
                  <a:pt x="107" y="103"/>
                </a:moveTo>
                <a:cubicBezTo>
                  <a:pt x="103" y="99"/>
                  <a:pt x="103" y="95"/>
                  <a:pt x="105" y="91"/>
                </a:cubicBezTo>
                <a:cubicBezTo>
                  <a:pt x="106" y="85"/>
                  <a:pt x="110" y="81"/>
                  <a:pt x="116" y="78"/>
                </a:cubicBezTo>
                <a:cubicBezTo>
                  <a:pt x="107" y="76"/>
                  <a:pt x="98" y="73"/>
                  <a:pt x="90" y="70"/>
                </a:cubicBezTo>
                <a:cubicBezTo>
                  <a:pt x="67" y="60"/>
                  <a:pt x="45" y="47"/>
                  <a:pt x="26" y="30"/>
                </a:cubicBezTo>
                <a:cubicBezTo>
                  <a:pt x="19" y="23"/>
                  <a:pt x="7" y="12"/>
                  <a:pt x="0" y="0"/>
                </a:cubicBezTo>
                <a:cubicBezTo>
                  <a:pt x="2" y="14"/>
                  <a:pt x="4" y="28"/>
                  <a:pt x="6" y="42"/>
                </a:cubicBezTo>
                <a:cubicBezTo>
                  <a:pt x="20" y="52"/>
                  <a:pt x="33" y="64"/>
                  <a:pt x="46" y="76"/>
                </a:cubicBezTo>
                <a:cubicBezTo>
                  <a:pt x="57" y="87"/>
                  <a:pt x="68" y="97"/>
                  <a:pt x="79" y="107"/>
                </a:cubicBezTo>
                <a:cubicBezTo>
                  <a:pt x="86" y="113"/>
                  <a:pt x="95" y="119"/>
                  <a:pt x="101" y="126"/>
                </a:cubicBezTo>
                <a:cubicBezTo>
                  <a:pt x="107" y="118"/>
                  <a:pt x="121" y="112"/>
                  <a:pt x="133" y="110"/>
                </a:cubicBezTo>
                <a:cubicBezTo>
                  <a:pt x="131" y="110"/>
                  <a:pt x="128" y="109"/>
                  <a:pt x="126" y="108"/>
                </a:cubicBezTo>
                <a:cubicBezTo>
                  <a:pt x="120" y="107"/>
                  <a:pt x="112" y="107"/>
                  <a:pt x="107" y="103"/>
                </a:cubicBezTo>
                <a:close/>
              </a:path>
            </a:pathLst>
          </a:custGeom>
          <a:solidFill>
            <a:srgbClr val="42C64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174"/>
          <p:cNvSpPr/>
          <p:nvPr/>
        </p:nvSpPr>
        <p:spPr>
          <a:xfrm>
            <a:off x="4477817" y="6420930"/>
            <a:ext cx="277884" cy="103307"/>
          </a:xfrm>
          <a:custGeom>
            <a:avLst/>
            <a:gdLst/>
            <a:ahLst/>
            <a:cxnLst/>
            <a:rect l="l" t="t" r="r" b="b"/>
            <a:pathLst>
              <a:path w="76" h="28">
                <a:moveTo>
                  <a:pt x="0" y="28"/>
                </a:moveTo>
                <a:cubicBezTo>
                  <a:pt x="13" y="27"/>
                  <a:pt x="25" y="26"/>
                  <a:pt x="38" y="24"/>
                </a:cubicBezTo>
                <a:cubicBezTo>
                  <a:pt x="47" y="22"/>
                  <a:pt x="76" y="20"/>
                  <a:pt x="54" y="8"/>
                </a:cubicBezTo>
                <a:cubicBezTo>
                  <a:pt x="48" y="5"/>
                  <a:pt x="39" y="4"/>
                  <a:pt x="33" y="3"/>
                </a:cubicBezTo>
                <a:cubicBezTo>
                  <a:pt x="26" y="1"/>
                  <a:pt x="19" y="1"/>
                  <a:pt x="12" y="0"/>
                </a:cubicBezTo>
                <a:cubicBezTo>
                  <a:pt x="9" y="5"/>
                  <a:pt x="6" y="9"/>
                  <a:pt x="4" y="14"/>
                </a:cubicBezTo>
                <a:cubicBezTo>
                  <a:pt x="1" y="18"/>
                  <a:pt x="1" y="23"/>
                  <a:pt x="0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175"/>
          <p:cNvSpPr/>
          <p:nvPr/>
        </p:nvSpPr>
        <p:spPr>
          <a:xfrm>
            <a:off x="4153859" y="6418051"/>
            <a:ext cx="341236" cy="109426"/>
          </a:xfrm>
          <a:custGeom>
            <a:avLst/>
            <a:gdLst/>
            <a:ahLst/>
            <a:cxnLst/>
            <a:rect l="l" t="t" r="r" b="b"/>
            <a:pathLst>
              <a:path w="93" h="30">
                <a:moveTo>
                  <a:pt x="2" y="15"/>
                </a:moveTo>
                <a:cubicBezTo>
                  <a:pt x="1" y="19"/>
                  <a:pt x="0" y="24"/>
                  <a:pt x="4" y="25"/>
                </a:cubicBezTo>
                <a:cubicBezTo>
                  <a:pt x="7" y="27"/>
                  <a:pt x="9" y="27"/>
                  <a:pt x="11" y="28"/>
                </a:cubicBezTo>
                <a:cubicBezTo>
                  <a:pt x="34" y="28"/>
                  <a:pt x="58" y="30"/>
                  <a:pt x="81" y="29"/>
                </a:cubicBezTo>
                <a:cubicBezTo>
                  <a:pt x="80" y="19"/>
                  <a:pt x="85" y="8"/>
                  <a:pt x="93" y="1"/>
                </a:cubicBezTo>
                <a:cubicBezTo>
                  <a:pt x="84" y="1"/>
                  <a:pt x="76" y="1"/>
                  <a:pt x="67" y="0"/>
                </a:cubicBezTo>
                <a:cubicBezTo>
                  <a:pt x="67" y="1"/>
                  <a:pt x="67" y="2"/>
                  <a:pt x="66" y="3"/>
                </a:cubicBezTo>
                <a:cubicBezTo>
                  <a:pt x="58" y="12"/>
                  <a:pt x="47" y="20"/>
                  <a:pt x="34" y="21"/>
                </a:cubicBezTo>
                <a:cubicBezTo>
                  <a:pt x="23" y="22"/>
                  <a:pt x="10" y="21"/>
                  <a:pt x="2" y="15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176"/>
          <p:cNvSpPr/>
          <p:nvPr/>
        </p:nvSpPr>
        <p:spPr>
          <a:xfrm>
            <a:off x="3165068" y="1601878"/>
            <a:ext cx="1514323" cy="679592"/>
          </a:xfrm>
          <a:custGeom>
            <a:avLst/>
            <a:gdLst/>
            <a:ahLst/>
            <a:cxnLst/>
            <a:rect l="l" t="t" r="r" b="b"/>
            <a:pathLst>
              <a:path w="413" h="185">
                <a:moveTo>
                  <a:pt x="304" y="0"/>
                </a:moveTo>
                <a:cubicBezTo>
                  <a:pt x="290" y="39"/>
                  <a:pt x="242" y="49"/>
                  <a:pt x="206" y="38"/>
                </a:cubicBezTo>
                <a:cubicBezTo>
                  <a:pt x="187" y="32"/>
                  <a:pt x="163" y="21"/>
                  <a:pt x="150" y="5"/>
                </a:cubicBezTo>
                <a:cubicBezTo>
                  <a:pt x="133" y="58"/>
                  <a:pt x="49" y="61"/>
                  <a:pt x="20" y="29"/>
                </a:cubicBezTo>
                <a:cubicBezTo>
                  <a:pt x="19" y="46"/>
                  <a:pt x="11" y="65"/>
                  <a:pt x="0" y="81"/>
                </a:cubicBezTo>
                <a:cubicBezTo>
                  <a:pt x="44" y="74"/>
                  <a:pt x="82" y="123"/>
                  <a:pt x="86" y="163"/>
                </a:cubicBezTo>
                <a:cubicBezTo>
                  <a:pt x="86" y="170"/>
                  <a:pt x="86" y="177"/>
                  <a:pt x="86" y="185"/>
                </a:cubicBezTo>
                <a:cubicBezTo>
                  <a:pt x="99" y="171"/>
                  <a:pt x="124" y="167"/>
                  <a:pt x="139" y="178"/>
                </a:cubicBezTo>
                <a:cubicBezTo>
                  <a:pt x="139" y="177"/>
                  <a:pt x="139" y="175"/>
                  <a:pt x="139" y="174"/>
                </a:cubicBezTo>
                <a:cubicBezTo>
                  <a:pt x="146" y="119"/>
                  <a:pt x="204" y="70"/>
                  <a:pt x="259" y="69"/>
                </a:cubicBezTo>
                <a:cubicBezTo>
                  <a:pt x="283" y="65"/>
                  <a:pt x="307" y="68"/>
                  <a:pt x="327" y="81"/>
                </a:cubicBezTo>
                <a:cubicBezTo>
                  <a:pt x="348" y="96"/>
                  <a:pt x="363" y="123"/>
                  <a:pt x="368" y="149"/>
                </a:cubicBezTo>
                <a:cubicBezTo>
                  <a:pt x="381" y="142"/>
                  <a:pt x="399" y="139"/>
                  <a:pt x="413" y="141"/>
                </a:cubicBezTo>
                <a:cubicBezTo>
                  <a:pt x="404" y="121"/>
                  <a:pt x="397" y="99"/>
                  <a:pt x="394" y="78"/>
                </a:cubicBezTo>
                <a:cubicBezTo>
                  <a:pt x="391" y="59"/>
                  <a:pt x="388" y="36"/>
                  <a:pt x="397" y="19"/>
                </a:cubicBezTo>
                <a:cubicBezTo>
                  <a:pt x="368" y="20"/>
                  <a:pt x="331" y="16"/>
                  <a:pt x="304" y="0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177"/>
          <p:cNvSpPr/>
          <p:nvPr/>
        </p:nvSpPr>
        <p:spPr>
          <a:xfrm>
            <a:off x="2688850" y="1921156"/>
            <a:ext cx="765260" cy="712707"/>
          </a:xfrm>
          <a:custGeom>
            <a:avLst/>
            <a:gdLst/>
            <a:ahLst/>
            <a:cxnLst/>
            <a:rect l="l" t="t" r="r" b="b"/>
            <a:pathLst>
              <a:path w="209" h="194">
                <a:moveTo>
                  <a:pt x="91" y="28"/>
                </a:moveTo>
                <a:cubicBezTo>
                  <a:pt x="88" y="29"/>
                  <a:pt x="85" y="30"/>
                  <a:pt x="82" y="30"/>
                </a:cubicBezTo>
                <a:cubicBezTo>
                  <a:pt x="66" y="34"/>
                  <a:pt x="55" y="29"/>
                  <a:pt x="47" y="20"/>
                </a:cubicBezTo>
                <a:cubicBezTo>
                  <a:pt x="8" y="44"/>
                  <a:pt x="0" y="106"/>
                  <a:pt x="18" y="146"/>
                </a:cubicBezTo>
                <a:cubicBezTo>
                  <a:pt x="39" y="190"/>
                  <a:pt x="90" y="194"/>
                  <a:pt x="132" y="185"/>
                </a:cubicBezTo>
                <a:cubicBezTo>
                  <a:pt x="178" y="176"/>
                  <a:pt x="208" y="133"/>
                  <a:pt x="209" y="87"/>
                </a:cubicBezTo>
                <a:cubicBezTo>
                  <a:pt x="209" y="38"/>
                  <a:pt x="172" y="2"/>
                  <a:pt x="125" y="0"/>
                </a:cubicBezTo>
                <a:cubicBezTo>
                  <a:pt x="121" y="5"/>
                  <a:pt x="117" y="10"/>
                  <a:pt x="113" y="14"/>
                </a:cubicBezTo>
                <a:cubicBezTo>
                  <a:pt x="117" y="12"/>
                  <a:pt x="122" y="12"/>
                  <a:pt x="127" y="12"/>
                </a:cubicBezTo>
                <a:cubicBezTo>
                  <a:pt x="140" y="13"/>
                  <a:pt x="157" y="21"/>
                  <a:pt x="153" y="37"/>
                </a:cubicBezTo>
                <a:cubicBezTo>
                  <a:pt x="152" y="39"/>
                  <a:pt x="149" y="40"/>
                  <a:pt x="147" y="38"/>
                </a:cubicBezTo>
                <a:cubicBezTo>
                  <a:pt x="143" y="34"/>
                  <a:pt x="141" y="30"/>
                  <a:pt x="136" y="27"/>
                </a:cubicBezTo>
                <a:cubicBezTo>
                  <a:pt x="130" y="24"/>
                  <a:pt x="122" y="23"/>
                  <a:pt x="116" y="25"/>
                </a:cubicBezTo>
                <a:cubicBezTo>
                  <a:pt x="105" y="27"/>
                  <a:pt x="98" y="35"/>
                  <a:pt x="88" y="38"/>
                </a:cubicBezTo>
                <a:cubicBezTo>
                  <a:pt x="86" y="39"/>
                  <a:pt x="84" y="37"/>
                  <a:pt x="85" y="35"/>
                </a:cubicBezTo>
                <a:cubicBezTo>
                  <a:pt x="87" y="32"/>
                  <a:pt x="89" y="30"/>
                  <a:pt x="91" y="28"/>
                </a:cubicBezTo>
                <a:close/>
                <a:moveTo>
                  <a:pt x="123" y="70"/>
                </a:moveTo>
                <a:cubicBezTo>
                  <a:pt x="123" y="70"/>
                  <a:pt x="124" y="69"/>
                  <a:pt x="124" y="69"/>
                </a:cubicBezTo>
                <a:cubicBezTo>
                  <a:pt x="128" y="68"/>
                  <a:pt x="135" y="66"/>
                  <a:pt x="139" y="70"/>
                </a:cubicBezTo>
                <a:cubicBezTo>
                  <a:pt x="143" y="75"/>
                  <a:pt x="141" y="83"/>
                  <a:pt x="140" y="89"/>
                </a:cubicBezTo>
                <a:cubicBezTo>
                  <a:pt x="138" y="99"/>
                  <a:pt x="129" y="116"/>
                  <a:pt x="116" y="115"/>
                </a:cubicBezTo>
                <a:cubicBezTo>
                  <a:pt x="98" y="112"/>
                  <a:pt x="105" y="76"/>
                  <a:pt x="123" y="70"/>
                </a:cubicBezTo>
                <a:close/>
              </a:path>
            </a:pathLst>
          </a:custGeom>
          <a:solidFill>
            <a:srgbClr val="F9C5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178"/>
          <p:cNvSpPr/>
          <p:nvPr/>
        </p:nvSpPr>
        <p:spPr>
          <a:xfrm>
            <a:off x="4103105" y="2186082"/>
            <a:ext cx="77750" cy="73070"/>
          </a:xfrm>
          <a:custGeom>
            <a:avLst/>
            <a:gdLst/>
            <a:ahLst/>
            <a:cxnLst/>
            <a:rect l="l" t="t" r="r" b="b"/>
            <a:pathLst>
              <a:path w="21" h="20">
                <a:moveTo>
                  <a:pt x="10" y="2"/>
                </a:moveTo>
                <a:cubicBezTo>
                  <a:pt x="10" y="2"/>
                  <a:pt x="10" y="2"/>
                  <a:pt x="10" y="2"/>
                </a:cubicBezTo>
                <a:cubicBezTo>
                  <a:pt x="8" y="3"/>
                  <a:pt x="6" y="4"/>
                  <a:pt x="5" y="6"/>
                </a:cubicBezTo>
                <a:cubicBezTo>
                  <a:pt x="5" y="6"/>
                  <a:pt x="5" y="7"/>
                  <a:pt x="4" y="7"/>
                </a:cubicBezTo>
                <a:cubicBezTo>
                  <a:pt x="0" y="11"/>
                  <a:pt x="3" y="17"/>
                  <a:pt x="7" y="19"/>
                </a:cubicBezTo>
                <a:cubicBezTo>
                  <a:pt x="10" y="20"/>
                  <a:pt x="12" y="20"/>
                  <a:pt x="15" y="20"/>
                </a:cubicBezTo>
                <a:cubicBezTo>
                  <a:pt x="16" y="20"/>
                  <a:pt x="18" y="19"/>
                  <a:pt x="19" y="19"/>
                </a:cubicBezTo>
                <a:cubicBezTo>
                  <a:pt x="19" y="18"/>
                  <a:pt x="20" y="17"/>
                  <a:pt x="20" y="16"/>
                </a:cubicBezTo>
                <a:cubicBezTo>
                  <a:pt x="20" y="13"/>
                  <a:pt x="21" y="10"/>
                  <a:pt x="21" y="7"/>
                </a:cubicBezTo>
                <a:cubicBezTo>
                  <a:pt x="19" y="0"/>
                  <a:pt x="15" y="2"/>
                  <a:pt x="10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179"/>
          <p:cNvSpPr/>
          <p:nvPr/>
        </p:nvSpPr>
        <p:spPr>
          <a:xfrm>
            <a:off x="3106395" y="2186082"/>
            <a:ext cx="75950" cy="73070"/>
          </a:xfrm>
          <a:custGeom>
            <a:avLst/>
            <a:gdLst/>
            <a:ahLst/>
            <a:cxnLst/>
            <a:rect l="l" t="t" r="r" b="b"/>
            <a:pathLst>
              <a:path w="21" h="20">
                <a:moveTo>
                  <a:pt x="7" y="19"/>
                </a:moveTo>
                <a:cubicBezTo>
                  <a:pt x="10" y="20"/>
                  <a:pt x="12" y="20"/>
                  <a:pt x="15" y="20"/>
                </a:cubicBezTo>
                <a:cubicBezTo>
                  <a:pt x="16" y="20"/>
                  <a:pt x="18" y="19"/>
                  <a:pt x="19" y="19"/>
                </a:cubicBezTo>
                <a:cubicBezTo>
                  <a:pt x="19" y="18"/>
                  <a:pt x="20" y="17"/>
                  <a:pt x="20" y="16"/>
                </a:cubicBezTo>
                <a:cubicBezTo>
                  <a:pt x="20" y="13"/>
                  <a:pt x="21" y="10"/>
                  <a:pt x="21" y="7"/>
                </a:cubicBezTo>
                <a:cubicBezTo>
                  <a:pt x="19" y="0"/>
                  <a:pt x="15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8" y="3"/>
                  <a:pt x="6" y="4"/>
                  <a:pt x="5" y="6"/>
                </a:cubicBezTo>
                <a:cubicBezTo>
                  <a:pt x="5" y="6"/>
                  <a:pt x="5" y="7"/>
                  <a:pt x="4" y="7"/>
                </a:cubicBezTo>
                <a:cubicBezTo>
                  <a:pt x="0" y="11"/>
                  <a:pt x="3" y="17"/>
                  <a:pt x="7" y="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180"/>
          <p:cNvSpPr/>
          <p:nvPr/>
        </p:nvSpPr>
        <p:spPr>
          <a:xfrm>
            <a:off x="2244307" y="703795"/>
            <a:ext cx="2819153" cy="1504604"/>
          </a:xfrm>
          <a:custGeom>
            <a:avLst/>
            <a:gdLst/>
            <a:ahLst/>
            <a:cxnLst/>
            <a:rect l="l" t="t" r="r" b="b"/>
            <a:pathLst>
              <a:path w="769" h="410">
                <a:moveTo>
                  <a:pt x="754" y="164"/>
                </a:moveTo>
                <a:cubicBezTo>
                  <a:pt x="731" y="148"/>
                  <a:pt x="698" y="149"/>
                  <a:pt x="671" y="153"/>
                </a:cubicBezTo>
                <a:cubicBezTo>
                  <a:pt x="670" y="154"/>
                  <a:pt x="670" y="154"/>
                  <a:pt x="669" y="154"/>
                </a:cubicBezTo>
                <a:cubicBezTo>
                  <a:pt x="668" y="155"/>
                  <a:pt x="668" y="154"/>
                  <a:pt x="667" y="154"/>
                </a:cubicBezTo>
                <a:cubicBezTo>
                  <a:pt x="665" y="154"/>
                  <a:pt x="662" y="155"/>
                  <a:pt x="660" y="155"/>
                </a:cubicBezTo>
                <a:cubicBezTo>
                  <a:pt x="658" y="156"/>
                  <a:pt x="657" y="153"/>
                  <a:pt x="659" y="152"/>
                </a:cubicBezTo>
                <a:cubicBezTo>
                  <a:pt x="662" y="151"/>
                  <a:pt x="665" y="150"/>
                  <a:pt x="668" y="149"/>
                </a:cubicBezTo>
                <a:cubicBezTo>
                  <a:pt x="683" y="141"/>
                  <a:pt x="697" y="132"/>
                  <a:pt x="709" y="121"/>
                </a:cubicBezTo>
                <a:cubicBezTo>
                  <a:pt x="714" y="117"/>
                  <a:pt x="720" y="113"/>
                  <a:pt x="723" y="108"/>
                </a:cubicBezTo>
                <a:cubicBezTo>
                  <a:pt x="738" y="88"/>
                  <a:pt x="728" y="69"/>
                  <a:pt x="707" y="65"/>
                </a:cubicBezTo>
                <a:cubicBezTo>
                  <a:pt x="670" y="59"/>
                  <a:pt x="634" y="89"/>
                  <a:pt x="621" y="123"/>
                </a:cubicBezTo>
                <a:cubicBezTo>
                  <a:pt x="621" y="123"/>
                  <a:pt x="621" y="124"/>
                  <a:pt x="621" y="124"/>
                </a:cubicBezTo>
                <a:cubicBezTo>
                  <a:pt x="621" y="125"/>
                  <a:pt x="621" y="126"/>
                  <a:pt x="620" y="126"/>
                </a:cubicBezTo>
                <a:cubicBezTo>
                  <a:pt x="620" y="127"/>
                  <a:pt x="619" y="128"/>
                  <a:pt x="619" y="129"/>
                </a:cubicBezTo>
                <a:cubicBezTo>
                  <a:pt x="619" y="131"/>
                  <a:pt x="616" y="131"/>
                  <a:pt x="616" y="129"/>
                </a:cubicBezTo>
                <a:cubicBezTo>
                  <a:pt x="616" y="127"/>
                  <a:pt x="617" y="125"/>
                  <a:pt x="617" y="123"/>
                </a:cubicBezTo>
                <a:cubicBezTo>
                  <a:pt x="597" y="41"/>
                  <a:pt x="522" y="0"/>
                  <a:pt x="441" y="4"/>
                </a:cubicBezTo>
                <a:cubicBezTo>
                  <a:pt x="364" y="8"/>
                  <a:pt x="287" y="42"/>
                  <a:pt x="220" y="77"/>
                </a:cubicBezTo>
                <a:cubicBezTo>
                  <a:pt x="157" y="111"/>
                  <a:pt x="94" y="152"/>
                  <a:pt x="44" y="204"/>
                </a:cubicBezTo>
                <a:cubicBezTo>
                  <a:pt x="12" y="236"/>
                  <a:pt x="0" y="275"/>
                  <a:pt x="14" y="320"/>
                </a:cubicBezTo>
                <a:cubicBezTo>
                  <a:pt x="25" y="355"/>
                  <a:pt x="46" y="397"/>
                  <a:pt x="84" y="410"/>
                </a:cubicBezTo>
                <a:cubicBezTo>
                  <a:pt x="85" y="408"/>
                  <a:pt x="87" y="406"/>
                  <a:pt x="88" y="405"/>
                </a:cubicBezTo>
                <a:cubicBezTo>
                  <a:pt x="96" y="398"/>
                  <a:pt x="108" y="395"/>
                  <a:pt x="114" y="402"/>
                </a:cubicBezTo>
                <a:cubicBezTo>
                  <a:pt x="120" y="367"/>
                  <a:pt x="134" y="334"/>
                  <a:pt x="157" y="309"/>
                </a:cubicBezTo>
                <a:cubicBezTo>
                  <a:pt x="157" y="301"/>
                  <a:pt x="159" y="292"/>
                  <a:pt x="162" y="285"/>
                </a:cubicBezTo>
                <a:cubicBezTo>
                  <a:pt x="162" y="284"/>
                  <a:pt x="165" y="284"/>
                  <a:pt x="164" y="286"/>
                </a:cubicBezTo>
                <a:cubicBezTo>
                  <a:pt x="163" y="292"/>
                  <a:pt x="161" y="299"/>
                  <a:pt x="161" y="306"/>
                </a:cubicBezTo>
                <a:cubicBezTo>
                  <a:pt x="160" y="320"/>
                  <a:pt x="160" y="320"/>
                  <a:pt x="160" y="320"/>
                </a:cubicBezTo>
                <a:cubicBezTo>
                  <a:pt x="161" y="328"/>
                  <a:pt x="164" y="337"/>
                  <a:pt x="171" y="344"/>
                </a:cubicBezTo>
                <a:cubicBezTo>
                  <a:pt x="186" y="361"/>
                  <a:pt x="210" y="355"/>
                  <a:pt x="225" y="341"/>
                </a:cubicBezTo>
                <a:cubicBezTo>
                  <a:pt x="246" y="322"/>
                  <a:pt x="261" y="296"/>
                  <a:pt x="266" y="268"/>
                </a:cubicBezTo>
                <a:cubicBezTo>
                  <a:pt x="266" y="268"/>
                  <a:pt x="266" y="268"/>
                  <a:pt x="266" y="268"/>
                </a:cubicBezTo>
                <a:cubicBezTo>
                  <a:pt x="260" y="257"/>
                  <a:pt x="259" y="243"/>
                  <a:pt x="267" y="226"/>
                </a:cubicBezTo>
                <a:cubicBezTo>
                  <a:pt x="268" y="225"/>
                  <a:pt x="270" y="226"/>
                  <a:pt x="269" y="227"/>
                </a:cubicBezTo>
                <a:cubicBezTo>
                  <a:pt x="256" y="267"/>
                  <a:pt x="291" y="289"/>
                  <a:pt x="327" y="288"/>
                </a:cubicBezTo>
                <a:cubicBezTo>
                  <a:pt x="360" y="287"/>
                  <a:pt x="383" y="271"/>
                  <a:pt x="397" y="243"/>
                </a:cubicBezTo>
                <a:cubicBezTo>
                  <a:pt x="388" y="226"/>
                  <a:pt x="389" y="205"/>
                  <a:pt x="392" y="187"/>
                </a:cubicBezTo>
                <a:cubicBezTo>
                  <a:pt x="393" y="186"/>
                  <a:pt x="395" y="187"/>
                  <a:pt x="395" y="188"/>
                </a:cubicBezTo>
                <a:cubicBezTo>
                  <a:pt x="396" y="205"/>
                  <a:pt x="394" y="225"/>
                  <a:pt x="404" y="240"/>
                </a:cubicBezTo>
                <a:cubicBezTo>
                  <a:pt x="415" y="257"/>
                  <a:pt x="441" y="269"/>
                  <a:pt x="459" y="274"/>
                </a:cubicBezTo>
                <a:cubicBezTo>
                  <a:pt x="495" y="285"/>
                  <a:pt x="531" y="275"/>
                  <a:pt x="549" y="241"/>
                </a:cubicBezTo>
                <a:cubicBezTo>
                  <a:pt x="534" y="231"/>
                  <a:pt x="522" y="216"/>
                  <a:pt x="520" y="195"/>
                </a:cubicBezTo>
                <a:cubicBezTo>
                  <a:pt x="519" y="193"/>
                  <a:pt x="522" y="193"/>
                  <a:pt x="522" y="195"/>
                </a:cubicBezTo>
                <a:cubicBezTo>
                  <a:pt x="545" y="251"/>
                  <a:pt x="600" y="252"/>
                  <a:pt x="652" y="259"/>
                </a:cubicBezTo>
                <a:cubicBezTo>
                  <a:pt x="654" y="259"/>
                  <a:pt x="655" y="262"/>
                  <a:pt x="653" y="263"/>
                </a:cubicBezTo>
                <a:cubicBezTo>
                  <a:pt x="636" y="301"/>
                  <a:pt x="658" y="355"/>
                  <a:pt x="675" y="391"/>
                </a:cubicBezTo>
                <a:cubicBezTo>
                  <a:pt x="684" y="380"/>
                  <a:pt x="697" y="373"/>
                  <a:pt x="711" y="378"/>
                </a:cubicBezTo>
                <a:cubicBezTo>
                  <a:pt x="714" y="351"/>
                  <a:pt x="716" y="324"/>
                  <a:pt x="714" y="296"/>
                </a:cubicBezTo>
                <a:cubicBezTo>
                  <a:pt x="713" y="270"/>
                  <a:pt x="709" y="230"/>
                  <a:pt x="691" y="208"/>
                </a:cubicBezTo>
                <a:cubicBezTo>
                  <a:pt x="691" y="208"/>
                  <a:pt x="691" y="208"/>
                  <a:pt x="690" y="208"/>
                </a:cubicBezTo>
                <a:cubicBezTo>
                  <a:pt x="690" y="208"/>
                  <a:pt x="690" y="207"/>
                  <a:pt x="689" y="207"/>
                </a:cubicBezTo>
                <a:cubicBezTo>
                  <a:pt x="688" y="206"/>
                  <a:pt x="687" y="204"/>
                  <a:pt x="686" y="203"/>
                </a:cubicBezTo>
                <a:cubicBezTo>
                  <a:pt x="685" y="202"/>
                  <a:pt x="687" y="200"/>
                  <a:pt x="688" y="201"/>
                </a:cubicBezTo>
                <a:cubicBezTo>
                  <a:pt x="689" y="202"/>
                  <a:pt x="691" y="203"/>
                  <a:pt x="692" y="204"/>
                </a:cubicBezTo>
                <a:cubicBezTo>
                  <a:pt x="692" y="204"/>
                  <a:pt x="692" y="204"/>
                  <a:pt x="692" y="204"/>
                </a:cubicBezTo>
                <a:cubicBezTo>
                  <a:pt x="706" y="209"/>
                  <a:pt x="721" y="212"/>
                  <a:pt x="736" y="212"/>
                </a:cubicBezTo>
                <a:cubicBezTo>
                  <a:pt x="751" y="211"/>
                  <a:pt x="768" y="209"/>
                  <a:pt x="769" y="188"/>
                </a:cubicBezTo>
                <a:cubicBezTo>
                  <a:pt x="769" y="178"/>
                  <a:pt x="761" y="169"/>
                  <a:pt x="754" y="16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181"/>
          <p:cNvSpPr/>
          <p:nvPr/>
        </p:nvSpPr>
        <p:spPr>
          <a:xfrm>
            <a:off x="3692039" y="1411463"/>
            <a:ext cx="565126" cy="338356"/>
          </a:xfrm>
          <a:custGeom>
            <a:avLst/>
            <a:gdLst/>
            <a:ahLst/>
            <a:cxnLst/>
            <a:rect l="l" t="t" r="r" b="b"/>
            <a:pathLst>
              <a:path w="154" h="92">
                <a:moveTo>
                  <a:pt x="131" y="23"/>
                </a:moveTo>
                <a:cubicBezTo>
                  <a:pt x="95" y="55"/>
                  <a:pt x="21" y="47"/>
                  <a:pt x="4" y="0"/>
                </a:cubicBezTo>
                <a:cubicBezTo>
                  <a:pt x="2" y="2"/>
                  <a:pt x="1" y="4"/>
                  <a:pt x="0" y="5"/>
                </a:cubicBezTo>
                <a:cubicBezTo>
                  <a:pt x="1" y="20"/>
                  <a:pt x="1" y="35"/>
                  <a:pt x="9" y="47"/>
                </a:cubicBezTo>
                <a:cubicBezTo>
                  <a:pt x="20" y="64"/>
                  <a:pt x="46" y="76"/>
                  <a:pt x="64" y="81"/>
                </a:cubicBezTo>
                <a:cubicBezTo>
                  <a:pt x="100" y="92"/>
                  <a:pt x="136" y="82"/>
                  <a:pt x="154" y="48"/>
                </a:cubicBezTo>
                <a:cubicBezTo>
                  <a:pt x="144" y="42"/>
                  <a:pt x="136" y="33"/>
                  <a:pt x="131" y="23"/>
                </a:cubicBezTo>
                <a:close/>
              </a:path>
            </a:pathLst>
          </a:custGeom>
          <a:solidFill>
            <a:srgbClr val="243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182"/>
          <p:cNvSpPr/>
          <p:nvPr/>
        </p:nvSpPr>
        <p:spPr>
          <a:xfrm>
            <a:off x="2244308" y="1379787"/>
            <a:ext cx="1455650" cy="828612"/>
          </a:xfrm>
          <a:custGeom>
            <a:avLst/>
            <a:gdLst/>
            <a:ahLst/>
            <a:cxnLst/>
            <a:rect l="l" t="t" r="r" b="b"/>
            <a:pathLst>
              <a:path w="397" h="226">
                <a:moveTo>
                  <a:pt x="390" y="21"/>
                </a:moveTo>
                <a:cubicBezTo>
                  <a:pt x="376" y="37"/>
                  <a:pt x="358" y="49"/>
                  <a:pt x="334" y="44"/>
                </a:cubicBezTo>
                <a:cubicBezTo>
                  <a:pt x="309" y="40"/>
                  <a:pt x="285" y="25"/>
                  <a:pt x="278" y="0"/>
                </a:cubicBezTo>
                <a:cubicBezTo>
                  <a:pt x="268" y="15"/>
                  <a:pt x="257" y="29"/>
                  <a:pt x="244" y="41"/>
                </a:cubicBezTo>
                <a:cubicBezTo>
                  <a:pt x="234" y="51"/>
                  <a:pt x="220" y="66"/>
                  <a:pt x="205" y="68"/>
                </a:cubicBezTo>
                <a:cubicBezTo>
                  <a:pt x="185" y="71"/>
                  <a:pt x="181" y="49"/>
                  <a:pt x="176" y="33"/>
                </a:cubicBezTo>
                <a:cubicBezTo>
                  <a:pt x="158" y="51"/>
                  <a:pt x="139" y="70"/>
                  <a:pt x="117" y="84"/>
                </a:cubicBezTo>
                <a:cubicBezTo>
                  <a:pt x="101" y="95"/>
                  <a:pt x="74" y="110"/>
                  <a:pt x="57" y="95"/>
                </a:cubicBezTo>
                <a:cubicBezTo>
                  <a:pt x="35" y="76"/>
                  <a:pt x="42" y="41"/>
                  <a:pt x="53" y="18"/>
                </a:cubicBezTo>
                <a:cubicBezTo>
                  <a:pt x="55" y="13"/>
                  <a:pt x="58" y="8"/>
                  <a:pt x="60" y="3"/>
                </a:cubicBezTo>
                <a:cubicBezTo>
                  <a:pt x="55" y="9"/>
                  <a:pt x="49" y="14"/>
                  <a:pt x="44" y="20"/>
                </a:cubicBezTo>
                <a:cubicBezTo>
                  <a:pt x="12" y="52"/>
                  <a:pt x="0" y="91"/>
                  <a:pt x="14" y="136"/>
                </a:cubicBezTo>
                <a:cubicBezTo>
                  <a:pt x="25" y="171"/>
                  <a:pt x="46" y="213"/>
                  <a:pt x="84" y="226"/>
                </a:cubicBezTo>
                <a:cubicBezTo>
                  <a:pt x="85" y="224"/>
                  <a:pt x="87" y="222"/>
                  <a:pt x="88" y="221"/>
                </a:cubicBezTo>
                <a:cubicBezTo>
                  <a:pt x="96" y="214"/>
                  <a:pt x="108" y="211"/>
                  <a:pt x="114" y="218"/>
                </a:cubicBezTo>
                <a:cubicBezTo>
                  <a:pt x="120" y="183"/>
                  <a:pt x="134" y="150"/>
                  <a:pt x="157" y="125"/>
                </a:cubicBezTo>
                <a:cubicBezTo>
                  <a:pt x="157" y="117"/>
                  <a:pt x="159" y="108"/>
                  <a:pt x="162" y="101"/>
                </a:cubicBezTo>
                <a:cubicBezTo>
                  <a:pt x="162" y="100"/>
                  <a:pt x="165" y="100"/>
                  <a:pt x="164" y="102"/>
                </a:cubicBezTo>
                <a:cubicBezTo>
                  <a:pt x="163" y="108"/>
                  <a:pt x="161" y="115"/>
                  <a:pt x="161" y="122"/>
                </a:cubicBezTo>
                <a:cubicBezTo>
                  <a:pt x="160" y="136"/>
                  <a:pt x="160" y="136"/>
                  <a:pt x="160" y="136"/>
                </a:cubicBezTo>
                <a:cubicBezTo>
                  <a:pt x="161" y="144"/>
                  <a:pt x="164" y="153"/>
                  <a:pt x="171" y="160"/>
                </a:cubicBezTo>
                <a:cubicBezTo>
                  <a:pt x="186" y="177"/>
                  <a:pt x="210" y="171"/>
                  <a:pt x="225" y="157"/>
                </a:cubicBezTo>
                <a:cubicBezTo>
                  <a:pt x="246" y="138"/>
                  <a:pt x="261" y="112"/>
                  <a:pt x="266" y="84"/>
                </a:cubicBezTo>
                <a:cubicBezTo>
                  <a:pt x="266" y="84"/>
                  <a:pt x="266" y="84"/>
                  <a:pt x="266" y="84"/>
                </a:cubicBezTo>
                <a:cubicBezTo>
                  <a:pt x="260" y="73"/>
                  <a:pt x="259" y="59"/>
                  <a:pt x="267" y="42"/>
                </a:cubicBezTo>
                <a:cubicBezTo>
                  <a:pt x="268" y="41"/>
                  <a:pt x="270" y="42"/>
                  <a:pt x="269" y="43"/>
                </a:cubicBezTo>
                <a:cubicBezTo>
                  <a:pt x="256" y="83"/>
                  <a:pt x="291" y="105"/>
                  <a:pt x="327" y="104"/>
                </a:cubicBezTo>
                <a:cubicBezTo>
                  <a:pt x="360" y="103"/>
                  <a:pt x="383" y="87"/>
                  <a:pt x="397" y="59"/>
                </a:cubicBezTo>
                <a:cubicBezTo>
                  <a:pt x="391" y="47"/>
                  <a:pt x="389" y="34"/>
                  <a:pt x="390" y="21"/>
                </a:cubicBezTo>
                <a:close/>
              </a:path>
            </a:pathLst>
          </a:custGeom>
          <a:solidFill>
            <a:srgbClr val="243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183"/>
          <p:cNvSpPr/>
          <p:nvPr/>
        </p:nvSpPr>
        <p:spPr>
          <a:xfrm>
            <a:off x="4192014" y="1448178"/>
            <a:ext cx="677792" cy="690390"/>
          </a:xfrm>
          <a:custGeom>
            <a:avLst/>
            <a:gdLst/>
            <a:ahLst/>
            <a:cxnLst/>
            <a:rect l="l" t="t" r="r" b="b"/>
            <a:pathLst>
              <a:path w="185" h="188">
                <a:moveTo>
                  <a:pt x="177" y="44"/>
                </a:moveTo>
                <a:cubicBezTo>
                  <a:pt x="158" y="34"/>
                  <a:pt x="139" y="14"/>
                  <a:pt x="128" y="0"/>
                </a:cubicBezTo>
                <a:cubicBezTo>
                  <a:pt x="94" y="24"/>
                  <a:pt x="41" y="22"/>
                  <a:pt x="5" y="1"/>
                </a:cubicBezTo>
                <a:cubicBezTo>
                  <a:pt x="3" y="4"/>
                  <a:pt x="2" y="6"/>
                  <a:pt x="0" y="8"/>
                </a:cubicBezTo>
                <a:cubicBezTo>
                  <a:pt x="26" y="48"/>
                  <a:pt x="74" y="50"/>
                  <a:pt x="121" y="56"/>
                </a:cubicBezTo>
                <a:cubicBezTo>
                  <a:pt x="123" y="56"/>
                  <a:pt x="124" y="59"/>
                  <a:pt x="122" y="60"/>
                </a:cubicBezTo>
                <a:cubicBezTo>
                  <a:pt x="105" y="98"/>
                  <a:pt x="127" y="152"/>
                  <a:pt x="144" y="188"/>
                </a:cubicBezTo>
                <a:cubicBezTo>
                  <a:pt x="153" y="177"/>
                  <a:pt x="166" y="170"/>
                  <a:pt x="180" y="175"/>
                </a:cubicBezTo>
                <a:cubicBezTo>
                  <a:pt x="183" y="148"/>
                  <a:pt x="185" y="121"/>
                  <a:pt x="183" y="93"/>
                </a:cubicBezTo>
                <a:cubicBezTo>
                  <a:pt x="182" y="79"/>
                  <a:pt x="181" y="61"/>
                  <a:pt x="177" y="44"/>
                </a:cubicBezTo>
                <a:close/>
              </a:path>
            </a:pathLst>
          </a:custGeom>
          <a:solidFill>
            <a:srgbClr val="243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184"/>
          <p:cNvSpPr/>
          <p:nvPr/>
        </p:nvSpPr>
        <p:spPr>
          <a:xfrm>
            <a:off x="3682680" y="1862484"/>
            <a:ext cx="820333" cy="715587"/>
          </a:xfrm>
          <a:custGeom>
            <a:avLst/>
            <a:gdLst/>
            <a:ahLst/>
            <a:cxnLst/>
            <a:rect l="l" t="t" r="r" b="b"/>
            <a:pathLst>
              <a:path w="224" h="195">
                <a:moveTo>
                  <a:pt x="176" y="14"/>
                </a:moveTo>
                <a:cubicBezTo>
                  <a:pt x="152" y="0"/>
                  <a:pt x="124" y="3"/>
                  <a:pt x="97" y="7"/>
                </a:cubicBezTo>
                <a:cubicBezTo>
                  <a:pt x="56" y="20"/>
                  <a:pt x="19" y="48"/>
                  <a:pt x="8" y="91"/>
                </a:cubicBezTo>
                <a:cubicBezTo>
                  <a:pt x="0" y="121"/>
                  <a:pt x="10" y="151"/>
                  <a:pt x="33" y="171"/>
                </a:cubicBezTo>
                <a:cubicBezTo>
                  <a:pt x="58" y="192"/>
                  <a:pt x="86" y="193"/>
                  <a:pt x="116" y="195"/>
                </a:cubicBezTo>
                <a:cubicBezTo>
                  <a:pt x="143" y="192"/>
                  <a:pt x="168" y="185"/>
                  <a:pt x="189" y="167"/>
                </a:cubicBezTo>
                <a:cubicBezTo>
                  <a:pt x="210" y="148"/>
                  <a:pt x="224" y="120"/>
                  <a:pt x="222" y="92"/>
                </a:cubicBezTo>
                <a:cubicBezTo>
                  <a:pt x="220" y="62"/>
                  <a:pt x="202" y="29"/>
                  <a:pt x="176" y="14"/>
                </a:cubicBezTo>
                <a:close/>
                <a:moveTo>
                  <a:pt x="141" y="105"/>
                </a:moveTo>
                <a:cubicBezTo>
                  <a:pt x="139" y="115"/>
                  <a:pt x="130" y="132"/>
                  <a:pt x="117" y="131"/>
                </a:cubicBezTo>
                <a:cubicBezTo>
                  <a:pt x="99" y="128"/>
                  <a:pt x="106" y="92"/>
                  <a:pt x="124" y="86"/>
                </a:cubicBezTo>
                <a:cubicBezTo>
                  <a:pt x="124" y="86"/>
                  <a:pt x="125" y="85"/>
                  <a:pt x="125" y="85"/>
                </a:cubicBezTo>
                <a:cubicBezTo>
                  <a:pt x="129" y="84"/>
                  <a:pt x="136" y="82"/>
                  <a:pt x="140" y="86"/>
                </a:cubicBezTo>
                <a:cubicBezTo>
                  <a:pt x="144" y="91"/>
                  <a:pt x="142" y="99"/>
                  <a:pt x="141" y="105"/>
                </a:cubicBezTo>
                <a:close/>
                <a:moveTo>
                  <a:pt x="152" y="40"/>
                </a:moveTo>
                <a:cubicBezTo>
                  <a:pt x="147" y="37"/>
                  <a:pt x="144" y="31"/>
                  <a:pt x="139" y="30"/>
                </a:cubicBezTo>
                <a:cubicBezTo>
                  <a:pt x="134" y="28"/>
                  <a:pt x="127" y="30"/>
                  <a:pt x="122" y="32"/>
                </a:cubicBezTo>
                <a:cubicBezTo>
                  <a:pt x="115" y="34"/>
                  <a:pt x="108" y="44"/>
                  <a:pt x="99" y="42"/>
                </a:cubicBezTo>
                <a:cubicBezTo>
                  <a:pt x="99" y="42"/>
                  <a:pt x="98" y="41"/>
                  <a:pt x="98" y="40"/>
                </a:cubicBezTo>
                <a:cubicBezTo>
                  <a:pt x="94" y="27"/>
                  <a:pt x="118" y="19"/>
                  <a:pt x="127" y="18"/>
                </a:cubicBezTo>
                <a:cubicBezTo>
                  <a:pt x="141" y="16"/>
                  <a:pt x="154" y="20"/>
                  <a:pt x="158" y="35"/>
                </a:cubicBezTo>
                <a:cubicBezTo>
                  <a:pt x="159" y="39"/>
                  <a:pt x="155" y="43"/>
                  <a:pt x="152" y="40"/>
                </a:cubicBezTo>
                <a:close/>
              </a:path>
            </a:pathLst>
          </a:custGeom>
          <a:solidFill>
            <a:srgbClr val="F9C59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185"/>
          <p:cNvSpPr/>
          <p:nvPr/>
        </p:nvSpPr>
        <p:spPr>
          <a:xfrm>
            <a:off x="2518952" y="1892360"/>
            <a:ext cx="2395488" cy="1352344"/>
          </a:xfrm>
          <a:custGeom>
            <a:avLst/>
            <a:gdLst/>
            <a:ahLst/>
            <a:cxnLst/>
            <a:rect l="l" t="t" r="r" b="b"/>
            <a:pathLst>
              <a:path w="653" h="369">
                <a:moveTo>
                  <a:pt x="592" y="83"/>
                </a:moveTo>
                <a:cubicBezTo>
                  <a:pt x="591" y="84"/>
                  <a:pt x="589" y="82"/>
                  <a:pt x="590" y="81"/>
                </a:cubicBezTo>
                <a:cubicBezTo>
                  <a:pt x="591" y="78"/>
                  <a:pt x="593" y="75"/>
                  <a:pt x="595" y="73"/>
                </a:cubicBezTo>
                <a:cubicBezTo>
                  <a:pt x="594" y="70"/>
                  <a:pt x="593" y="68"/>
                  <a:pt x="592" y="66"/>
                </a:cubicBezTo>
                <a:cubicBezTo>
                  <a:pt x="583" y="68"/>
                  <a:pt x="574" y="69"/>
                  <a:pt x="566" y="71"/>
                </a:cubicBezTo>
                <a:cubicBezTo>
                  <a:pt x="559" y="72"/>
                  <a:pt x="552" y="75"/>
                  <a:pt x="545" y="75"/>
                </a:cubicBezTo>
                <a:cubicBezTo>
                  <a:pt x="546" y="76"/>
                  <a:pt x="546" y="77"/>
                  <a:pt x="546" y="78"/>
                </a:cubicBezTo>
                <a:cubicBezTo>
                  <a:pt x="554" y="142"/>
                  <a:pt x="491" y="194"/>
                  <a:pt x="430" y="192"/>
                </a:cubicBezTo>
                <a:cubicBezTo>
                  <a:pt x="375" y="201"/>
                  <a:pt x="315" y="161"/>
                  <a:pt x="315" y="104"/>
                </a:cubicBezTo>
                <a:cubicBezTo>
                  <a:pt x="315" y="104"/>
                  <a:pt x="315" y="104"/>
                  <a:pt x="315" y="104"/>
                </a:cubicBezTo>
                <a:cubicBezTo>
                  <a:pt x="304" y="102"/>
                  <a:pt x="294" y="99"/>
                  <a:pt x="282" y="102"/>
                </a:cubicBezTo>
                <a:cubicBezTo>
                  <a:pt x="274" y="105"/>
                  <a:pt x="267" y="110"/>
                  <a:pt x="260" y="116"/>
                </a:cubicBezTo>
                <a:cubicBezTo>
                  <a:pt x="252" y="156"/>
                  <a:pt x="224" y="191"/>
                  <a:pt x="183" y="200"/>
                </a:cubicBezTo>
                <a:cubicBezTo>
                  <a:pt x="137" y="211"/>
                  <a:pt x="80" y="205"/>
                  <a:pt x="58" y="156"/>
                </a:cubicBezTo>
                <a:cubicBezTo>
                  <a:pt x="40" y="115"/>
                  <a:pt x="49" y="49"/>
                  <a:pt x="91" y="26"/>
                </a:cubicBezTo>
                <a:cubicBezTo>
                  <a:pt x="86" y="19"/>
                  <a:pt x="83" y="9"/>
                  <a:pt x="82" y="0"/>
                </a:cubicBezTo>
                <a:cubicBezTo>
                  <a:pt x="70" y="14"/>
                  <a:pt x="61" y="31"/>
                  <a:pt x="54" y="50"/>
                </a:cubicBezTo>
                <a:cubicBezTo>
                  <a:pt x="41" y="86"/>
                  <a:pt x="40" y="121"/>
                  <a:pt x="42" y="158"/>
                </a:cubicBezTo>
                <a:cubicBezTo>
                  <a:pt x="42" y="160"/>
                  <a:pt x="40" y="160"/>
                  <a:pt x="40" y="159"/>
                </a:cubicBezTo>
                <a:cubicBezTo>
                  <a:pt x="38" y="152"/>
                  <a:pt x="38" y="145"/>
                  <a:pt x="37" y="138"/>
                </a:cubicBezTo>
                <a:cubicBezTo>
                  <a:pt x="37" y="138"/>
                  <a:pt x="36" y="137"/>
                  <a:pt x="36" y="137"/>
                </a:cubicBezTo>
                <a:cubicBezTo>
                  <a:pt x="34" y="132"/>
                  <a:pt x="29" y="110"/>
                  <a:pt x="20" y="118"/>
                </a:cubicBezTo>
                <a:cubicBezTo>
                  <a:pt x="14" y="124"/>
                  <a:pt x="14" y="137"/>
                  <a:pt x="13" y="144"/>
                </a:cubicBezTo>
                <a:cubicBezTo>
                  <a:pt x="13" y="146"/>
                  <a:pt x="10" y="146"/>
                  <a:pt x="10" y="144"/>
                </a:cubicBezTo>
                <a:cubicBezTo>
                  <a:pt x="8" y="133"/>
                  <a:pt x="8" y="113"/>
                  <a:pt x="21" y="109"/>
                </a:cubicBezTo>
                <a:cubicBezTo>
                  <a:pt x="27" y="107"/>
                  <a:pt x="33" y="110"/>
                  <a:pt x="36" y="114"/>
                </a:cubicBezTo>
                <a:cubicBezTo>
                  <a:pt x="36" y="105"/>
                  <a:pt x="37" y="96"/>
                  <a:pt x="38" y="87"/>
                </a:cubicBezTo>
                <a:cubicBezTo>
                  <a:pt x="27" y="81"/>
                  <a:pt x="20" y="82"/>
                  <a:pt x="15" y="89"/>
                </a:cubicBezTo>
                <a:cubicBezTo>
                  <a:pt x="13" y="92"/>
                  <a:pt x="11" y="95"/>
                  <a:pt x="10" y="98"/>
                </a:cubicBezTo>
                <a:cubicBezTo>
                  <a:pt x="8" y="103"/>
                  <a:pt x="6" y="108"/>
                  <a:pt x="5" y="113"/>
                </a:cubicBezTo>
                <a:cubicBezTo>
                  <a:pt x="2" y="124"/>
                  <a:pt x="0" y="135"/>
                  <a:pt x="0" y="145"/>
                </a:cubicBezTo>
                <a:cubicBezTo>
                  <a:pt x="0" y="159"/>
                  <a:pt x="3" y="172"/>
                  <a:pt x="11" y="184"/>
                </a:cubicBezTo>
                <a:cubicBezTo>
                  <a:pt x="15" y="189"/>
                  <a:pt x="19" y="194"/>
                  <a:pt x="25" y="198"/>
                </a:cubicBezTo>
                <a:cubicBezTo>
                  <a:pt x="29" y="200"/>
                  <a:pt x="42" y="206"/>
                  <a:pt x="46" y="202"/>
                </a:cubicBezTo>
                <a:cubicBezTo>
                  <a:pt x="46" y="202"/>
                  <a:pt x="46" y="202"/>
                  <a:pt x="46" y="202"/>
                </a:cubicBezTo>
                <a:cubicBezTo>
                  <a:pt x="44" y="193"/>
                  <a:pt x="42" y="184"/>
                  <a:pt x="41" y="176"/>
                </a:cubicBezTo>
                <a:cubicBezTo>
                  <a:pt x="41" y="175"/>
                  <a:pt x="43" y="174"/>
                  <a:pt x="43" y="176"/>
                </a:cubicBezTo>
                <a:cubicBezTo>
                  <a:pt x="61" y="235"/>
                  <a:pt x="86" y="302"/>
                  <a:pt x="142" y="336"/>
                </a:cubicBezTo>
                <a:cubicBezTo>
                  <a:pt x="147" y="339"/>
                  <a:pt x="152" y="342"/>
                  <a:pt x="157" y="344"/>
                </a:cubicBezTo>
                <a:cubicBezTo>
                  <a:pt x="165" y="348"/>
                  <a:pt x="165" y="348"/>
                  <a:pt x="165" y="348"/>
                </a:cubicBezTo>
                <a:cubicBezTo>
                  <a:pt x="211" y="368"/>
                  <a:pt x="265" y="369"/>
                  <a:pt x="314" y="365"/>
                </a:cubicBezTo>
                <a:cubicBezTo>
                  <a:pt x="357" y="362"/>
                  <a:pt x="402" y="355"/>
                  <a:pt x="442" y="337"/>
                </a:cubicBezTo>
                <a:cubicBezTo>
                  <a:pt x="448" y="335"/>
                  <a:pt x="448" y="335"/>
                  <a:pt x="448" y="335"/>
                </a:cubicBezTo>
                <a:cubicBezTo>
                  <a:pt x="462" y="328"/>
                  <a:pt x="476" y="320"/>
                  <a:pt x="488" y="311"/>
                </a:cubicBezTo>
                <a:cubicBezTo>
                  <a:pt x="532" y="278"/>
                  <a:pt x="562" y="230"/>
                  <a:pt x="576" y="177"/>
                </a:cubicBezTo>
                <a:cubicBezTo>
                  <a:pt x="576" y="175"/>
                  <a:pt x="580" y="175"/>
                  <a:pt x="580" y="177"/>
                </a:cubicBezTo>
                <a:cubicBezTo>
                  <a:pt x="580" y="177"/>
                  <a:pt x="580" y="177"/>
                  <a:pt x="580" y="178"/>
                </a:cubicBezTo>
                <a:cubicBezTo>
                  <a:pt x="614" y="198"/>
                  <a:pt x="639" y="147"/>
                  <a:pt x="645" y="122"/>
                </a:cubicBezTo>
                <a:cubicBezTo>
                  <a:pt x="648" y="108"/>
                  <a:pt x="653" y="83"/>
                  <a:pt x="643" y="71"/>
                </a:cubicBezTo>
                <a:cubicBezTo>
                  <a:pt x="626" y="49"/>
                  <a:pt x="606" y="68"/>
                  <a:pt x="592" y="83"/>
                </a:cubicBezTo>
                <a:close/>
                <a:moveTo>
                  <a:pt x="265" y="162"/>
                </a:moveTo>
                <a:cubicBezTo>
                  <a:pt x="268" y="155"/>
                  <a:pt x="275" y="151"/>
                  <a:pt x="282" y="152"/>
                </a:cubicBezTo>
                <a:cubicBezTo>
                  <a:pt x="286" y="152"/>
                  <a:pt x="290" y="154"/>
                  <a:pt x="294" y="157"/>
                </a:cubicBezTo>
                <a:cubicBezTo>
                  <a:pt x="294" y="147"/>
                  <a:pt x="297" y="137"/>
                  <a:pt x="298" y="128"/>
                </a:cubicBezTo>
                <a:cubicBezTo>
                  <a:pt x="299" y="127"/>
                  <a:pt x="301" y="127"/>
                  <a:pt x="301" y="128"/>
                </a:cubicBezTo>
                <a:cubicBezTo>
                  <a:pt x="300" y="138"/>
                  <a:pt x="300" y="150"/>
                  <a:pt x="296" y="160"/>
                </a:cubicBezTo>
                <a:cubicBezTo>
                  <a:pt x="297" y="161"/>
                  <a:pt x="298" y="162"/>
                  <a:pt x="298" y="164"/>
                </a:cubicBezTo>
                <a:cubicBezTo>
                  <a:pt x="298" y="165"/>
                  <a:pt x="297" y="166"/>
                  <a:pt x="296" y="165"/>
                </a:cubicBezTo>
                <a:cubicBezTo>
                  <a:pt x="292" y="162"/>
                  <a:pt x="289" y="159"/>
                  <a:pt x="284" y="158"/>
                </a:cubicBezTo>
                <a:cubicBezTo>
                  <a:pt x="278" y="157"/>
                  <a:pt x="272" y="159"/>
                  <a:pt x="270" y="165"/>
                </a:cubicBezTo>
                <a:cubicBezTo>
                  <a:pt x="264" y="178"/>
                  <a:pt x="285" y="185"/>
                  <a:pt x="295" y="186"/>
                </a:cubicBezTo>
                <a:cubicBezTo>
                  <a:pt x="297" y="186"/>
                  <a:pt x="297" y="189"/>
                  <a:pt x="295" y="190"/>
                </a:cubicBezTo>
                <a:cubicBezTo>
                  <a:pt x="281" y="194"/>
                  <a:pt x="257" y="179"/>
                  <a:pt x="265" y="162"/>
                </a:cubicBezTo>
                <a:close/>
                <a:moveTo>
                  <a:pt x="386" y="236"/>
                </a:moveTo>
                <a:cubicBezTo>
                  <a:pt x="385" y="233"/>
                  <a:pt x="384" y="231"/>
                  <a:pt x="383" y="229"/>
                </a:cubicBezTo>
                <a:cubicBezTo>
                  <a:pt x="354" y="254"/>
                  <a:pt x="318" y="271"/>
                  <a:pt x="279" y="273"/>
                </a:cubicBezTo>
                <a:cubicBezTo>
                  <a:pt x="260" y="275"/>
                  <a:pt x="220" y="273"/>
                  <a:pt x="226" y="248"/>
                </a:cubicBezTo>
                <a:cubicBezTo>
                  <a:pt x="222" y="251"/>
                  <a:pt x="219" y="254"/>
                  <a:pt x="215" y="256"/>
                </a:cubicBezTo>
                <a:cubicBezTo>
                  <a:pt x="214" y="257"/>
                  <a:pt x="212" y="255"/>
                  <a:pt x="213" y="254"/>
                </a:cubicBezTo>
                <a:cubicBezTo>
                  <a:pt x="217" y="246"/>
                  <a:pt x="228" y="239"/>
                  <a:pt x="236" y="239"/>
                </a:cubicBezTo>
                <a:cubicBezTo>
                  <a:pt x="238" y="238"/>
                  <a:pt x="239" y="241"/>
                  <a:pt x="237" y="242"/>
                </a:cubicBezTo>
                <a:cubicBezTo>
                  <a:pt x="236" y="243"/>
                  <a:pt x="234" y="244"/>
                  <a:pt x="231" y="245"/>
                </a:cubicBezTo>
                <a:cubicBezTo>
                  <a:pt x="230" y="263"/>
                  <a:pt x="245" y="266"/>
                  <a:pt x="262" y="267"/>
                </a:cubicBezTo>
                <a:cubicBezTo>
                  <a:pt x="276" y="268"/>
                  <a:pt x="291" y="266"/>
                  <a:pt x="304" y="263"/>
                </a:cubicBezTo>
                <a:cubicBezTo>
                  <a:pt x="333" y="257"/>
                  <a:pt x="359" y="243"/>
                  <a:pt x="381" y="224"/>
                </a:cubicBezTo>
                <a:cubicBezTo>
                  <a:pt x="379" y="222"/>
                  <a:pt x="377" y="219"/>
                  <a:pt x="377" y="217"/>
                </a:cubicBezTo>
                <a:cubicBezTo>
                  <a:pt x="376" y="215"/>
                  <a:pt x="378" y="213"/>
                  <a:pt x="380" y="214"/>
                </a:cubicBezTo>
                <a:cubicBezTo>
                  <a:pt x="383" y="216"/>
                  <a:pt x="385" y="220"/>
                  <a:pt x="386" y="223"/>
                </a:cubicBezTo>
                <a:cubicBezTo>
                  <a:pt x="388" y="227"/>
                  <a:pt x="389" y="231"/>
                  <a:pt x="389" y="235"/>
                </a:cubicBezTo>
                <a:cubicBezTo>
                  <a:pt x="390" y="237"/>
                  <a:pt x="387" y="238"/>
                  <a:pt x="386" y="236"/>
                </a:cubicBezTo>
                <a:close/>
                <a:moveTo>
                  <a:pt x="627" y="130"/>
                </a:moveTo>
                <a:cubicBezTo>
                  <a:pt x="626" y="131"/>
                  <a:pt x="624" y="130"/>
                  <a:pt x="624" y="128"/>
                </a:cubicBezTo>
                <a:cubicBezTo>
                  <a:pt x="626" y="121"/>
                  <a:pt x="627" y="114"/>
                  <a:pt x="626" y="106"/>
                </a:cubicBezTo>
                <a:cubicBezTo>
                  <a:pt x="625" y="103"/>
                  <a:pt x="626" y="100"/>
                  <a:pt x="621" y="99"/>
                </a:cubicBezTo>
                <a:cubicBezTo>
                  <a:pt x="618" y="98"/>
                  <a:pt x="614" y="102"/>
                  <a:pt x="612" y="105"/>
                </a:cubicBezTo>
                <a:cubicBezTo>
                  <a:pt x="604" y="114"/>
                  <a:pt x="599" y="126"/>
                  <a:pt x="594" y="137"/>
                </a:cubicBezTo>
                <a:cubicBezTo>
                  <a:pt x="594" y="139"/>
                  <a:pt x="592" y="138"/>
                  <a:pt x="592" y="137"/>
                </a:cubicBezTo>
                <a:cubicBezTo>
                  <a:pt x="595" y="125"/>
                  <a:pt x="599" y="115"/>
                  <a:pt x="604" y="104"/>
                </a:cubicBezTo>
                <a:cubicBezTo>
                  <a:pt x="608" y="96"/>
                  <a:pt x="613" y="89"/>
                  <a:pt x="623" y="88"/>
                </a:cubicBezTo>
                <a:cubicBezTo>
                  <a:pt x="645" y="86"/>
                  <a:pt x="636" y="120"/>
                  <a:pt x="627" y="130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186"/>
          <p:cNvSpPr/>
          <p:nvPr/>
        </p:nvSpPr>
        <p:spPr>
          <a:xfrm>
            <a:off x="4239528" y="1819650"/>
            <a:ext cx="73070" cy="53633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0" y="9"/>
                </a:moveTo>
                <a:cubicBezTo>
                  <a:pt x="7" y="11"/>
                  <a:pt x="14" y="12"/>
                  <a:pt x="20" y="15"/>
                </a:cubicBezTo>
                <a:cubicBezTo>
                  <a:pt x="19" y="10"/>
                  <a:pt x="17" y="5"/>
                  <a:pt x="16" y="0"/>
                </a:cubicBezTo>
                <a:cubicBezTo>
                  <a:pt x="11" y="4"/>
                  <a:pt x="6" y="7"/>
                  <a:pt x="0" y="9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187"/>
          <p:cNvSpPr/>
          <p:nvPr/>
        </p:nvSpPr>
        <p:spPr>
          <a:xfrm>
            <a:off x="3165068" y="1601878"/>
            <a:ext cx="1514323" cy="547849"/>
          </a:xfrm>
          <a:custGeom>
            <a:avLst/>
            <a:gdLst/>
            <a:ahLst/>
            <a:cxnLst/>
            <a:rect l="l" t="t" r="r" b="b"/>
            <a:pathLst>
              <a:path w="413" h="149">
                <a:moveTo>
                  <a:pt x="394" y="78"/>
                </a:moveTo>
                <a:cubicBezTo>
                  <a:pt x="391" y="59"/>
                  <a:pt x="388" y="36"/>
                  <a:pt x="397" y="19"/>
                </a:cubicBezTo>
                <a:cubicBezTo>
                  <a:pt x="368" y="20"/>
                  <a:pt x="331" y="16"/>
                  <a:pt x="304" y="0"/>
                </a:cubicBezTo>
                <a:cubicBezTo>
                  <a:pt x="290" y="39"/>
                  <a:pt x="242" y="49"/>
                  <a:pt x="206" y="38"/>
                </a:cubicBezTo>
                <a:cubicBezTo>
                  <a:pt x="187" y="32"/>
                  <a:pt x="163" y="21"/>
                  <a:pt x="150" y="5"/>
                </a:cubicBezTo>
                <a:cubicBezTo>
                  <a:pt x="133" y="58"/>
                  <a:pt x="49" y="61"/>
                  <a:pt x="20" y="29"/>
                </a:cubicBezTo>
                <a:cubicBezTo>
                  <a:pt x="19" y="46"/>
                  <a:pt x="11" y="65"/>
                  <a:pt x="0" y="81"/>
                </a:cubicBezTo>
                <a:cubicBezTo>
                  <a:pt x="17" y="78"/>
                  <a:pt x="33" y="84"/>
                  <a:pt x="47" y="95"/>
                </a:cubicBezTo>
                <a:cubicBezTo>
                  <a:pt x="49" y="93"/>
                  <a:pt x="52" y="92"/>
                  <a:pt x="54" y="90"/>
                </a:cubicBezTo>
                <a:cubicBezTo>
                  <a:pt x="63" y="84"/>
                  <a:pt x="71" y="78"/>
                  <a:pt x="83" y="82"/>
                </a:cubicBezTo>
                <a:cubicBezTo>
                  <a:pt x="106" y="90"/>
                  <a:pt x="124" y="86"/>
                  <a:pt x="144" y="72"/>
                </a:cubicBezTo>
                <a:cubicBezTo>
                  <a:pt x="150" y="68"/>
                  <a:pt x="160" y="58"/>
                  <a:pt x="169" y="61"/>
                </a:cubicBezTo>
                <a:cubicBezTo>
                  <a:pt x="183" y="66"/>
                  <a:pt x="196" y="73"/>
                  <a:pt x="212" y="74"/>
                </a:cubicBezTo>
                <a:cubicBezTo>
                  <a:pt x="216" y="75"/>
                  <a:pt x="221" y="75"/>
                  <a:pt x="225" y="75"/>
                </a:cubicBezTo>
                <a:cubicBezTo>
                  <a:pt x="236" y="71"/>
                  <a:pt x="248" y="69"/>
                  <a:pt x="259" y="69"/>
                </a:cubicBezTo>
                <a:cubicBezTo>
                  <a:pt x="264" y="68"/>
                  <a:pt x="268" y="68"/>
                  <a:pt x="272" y="67"/>
                </a:cubicBezTo>
                <a:cubicBezTo>
                  <a:pt x="285" y="63"/>
                  <a:pt x="298" y="57"/>
                  <a:pt x="309" y="49"/>
                </a:cubicBezTo>
                <a:cubicBezTo>
                  <a:pt x="311" y="47"/>
                  <a:pt x="315" y="49"/>
                  <a:pt x="315" y="51"/>
                </a:cubicBezTo>
                <a:cubicBezTo>
                  <a:pt x="318" y="60"/>
                  <a:pt x="321" y="70"/>
                  <a:pt x="324" y="79"/>
                </a:cubicBezTo>
                <a:cubicBezTo>
                  <a:pt x="325" y="80"/>
                  <a:pt x="326" y="81"/>
                  <a:pt x="327" y="81"/>
                </a:cubicBezTo>
                <a:cubicBezTo>
                  <a:pt x="348" y="96"/>
                  <a:pt x="363" y="123"/>
                  <a:pt x="368" y="149"/>
                </a:cubicBezTo>
                <a:cubicBezTo>
                  <a:pt x="381" y="142"/>
                  <a:pt x="399" y="139"/>
                  <a:pt x="413" y="141"/>
                </a:cubicBezTo>
                <a:cubicBezTo>
                  <a:pt x="404" y="121"/>
                  <a:pt x="397" y="99"/>
                  <a:pt x="394" y="7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188"/>
          <p:cNvSpPr/>
          <p:nvPr/>
        </p:nvSpPr>
        <p:spPr>
          <a:xfrm>
            <a:off x="3260455" y="2071977"/>
            <a:ext cx="1653985" cy="1169848"/>
          </a:xfrm>
          <a:custGeom>
            <a:avLst/>
            <a:gdLst/>
            <a:ahLst/>
            <a:cxnLst/>
            <a:rect l="l" t="t" r="r" b="b"/>
            <a:pathLst>
              <a:path w="451" h="319">
                <a:moveTo>
                  <a:pt x="441" y="22"/>
                </a:moveTo>
                <a:cubicBezTo>
                  <a:pt x="424" y="0"/>
                  <a:pt x="404" y="19"/>
                  <a:pt x="390" y="34"/>
                </a:cubicBezTo>
                <a:cubicBezTo>
                  <a:pt x="389" y="35"/>
                  <a:pt x="387" y="33"/>
                  <a:pt x="388" y="32"/>
                </a:cubicBezTo>
                <a:cubicBezTo>
                  <a:pt x="389" y="29"/>
                  <a:pt x="391" y="26"/>
                  <a:pt x="393" y="24"/>
                </a:cubicBezTo>
                <a:cubicBezTo>
                  <a:pt x="392" y="21"/>
                  <a:pt x="391" y="19"/>
                  <a:pt x="390" y="17"/>
                </a:cubicBezTo>
                <a:cubicBezTo>
                  <a:pt x="381" y="19"/>
                  <a:pt x="372" y="20"/>
                  <a:pt x="364" y="22"/>
                </a:cubicBezTo>
                <a:cubicBezTo>
                  <a:pt x="357" y="23"/>
                  <a:pt x="350" y="26"/>
                  <a:pt x="343" y="26"/>
                </a:cubicBezTo>
                <a:cubicBezTo>
                  <a:pt x="344" y="27"/>
                  <a:pt x="344" y="28"/>
                  <a:pt x="344" y="29"/>
                </a:cubicBezTo>
                <a:cubicBezTo>
                  <a:pt x="348" y="64"/>
                  <a:pt x="331" y="96"/>
                  <a:pt x="305" y="117"/>
                </a:cubicBezTo>
                <a:cubicBezTo>
                  <a:pt x="295" y="166"/>
                  <a:pt x="273" y="211"/>
                  <a:pt x="233" y="245"/>
                </a:cubicBezTo>
                <a:cubicBezTo>
                  <a:pt x="188" y="282"/>
                  <a:pt x="131" y="307"/>
                  <a:pt x="73" y="312"/>
                </a:cubicBezTo>
                <a:cubicBezTo>
                  <a:pt x="49" y="315"/>
                  <a:pt x="24" y="314"/>
                  <a:pt x="0" y="311"/>
                </a:cubicBezTo>
                <a:cubicBezTo>
                  <a:pt x="37" y="319"/>
                  <a:pt x="76" y="319"/>
                  <a:pt x="112" y="316"/>
                </a:cubicBezTo>
                <a:cubicBezTo>
                  <a:pt x="155" y="313"/>
                  <a:pt x="200" y="306"/>
                  <a:pt x="240" y="288"/>
                </a:cubicBezTo>
                <a:cubicBezTo>
                  <a:pt x="246" y="286"/>
                  <a:pt x="246" y="286"/>
                  <a:pt x="246" y="286"/>
                </a:cubicBezTo>
                <a:cubicBezTo>
                  <a:pt x="260" y="279"/>
                  <a:pt x="274" y="271"/>
                  <a:pt x="286" y="262"/>
                </a:cubicBezTo>
                <a:cubicBezTo>
                  <a:pt x="330" y="229"/>
                  <a:pt x="360" y="181"/>
                  <a:pt x="374" y="128"/>
                </a:cubicBezTo>
                <a:cubicBezTo>
                  <a:pt x="374" y="126"/>
                  <a:pt x="378" y="126"/>
                  <a:pt x="378" y="128"/>
                </a:cubicBezTo>
                <a:cubicBezTo>
                  <a:pt x="378" y="128"/>
                  <a:pt x="378" y="128"/>
                  <a:pt x="378" y="129"/>
                </a:cubicBezTo>
                <a:cubicBezTo>
                  <a:pt x="412" y="149"/>
                  <a:pt x="437" y="98"/>
                  <a:pt x="443" y="73"/>
                </a:cubicBezTo>
                <a:cubicBezTo>
                  <a:pt x="446" y="59"/>
                  <a:pt x="451" y="34"/>
                  <a:pt x="441" y="22"/>
                </a:cubicBezTo>
                <a:close/>
                <a:moveTo>
                  <a:pt x="425" y="81"/>
                </a:moveTo>
                <a:cubicBezTo>
                  <a:pt x="424" y="82"/>
                  <a:pt x="422" y="81"/>
                  <a:pt x="422" y="79"/>
                </a:cubicBezTo>
                <a:cubicBezTo>
                  <a:pt x="424" y="72"/>
                  <a:pt x="425" y="65"/>
                  <a:pt x="424" y="57"/>
                </a:cubicBezTo>
                <a:cubicBezTo>
                  <a:pt x="423" y="54"/>
                  <a:pt x="424" y="51"/>
                  <a:pt x="419" y="50"/>
                </a:cubicBezTo>
                <a:cubicBezTo>
                  <a:pt x="416" y="49"/>
                  <a:pt x="412" y="53"/>
                  <a:pt x="410" y="56"/>
                </a:cubicBezTo>
                <a:cubicBezTo>
                  <a:pt x="402" y="65"/>
                  <a:pt x="397" y="77"/>
                  <a:pt x="392" y="88"/>
                </a:cubicBezTo>
                <a:cubicBezTo>
                  <a:pt x="392" y="90"/>
                  <a:pt x="390" y="89"/>
                  <a:pt x="390" y="88"/>
                </a:cubicBezTo>
                <a:cubicBezTo>
                  <a:pt x="393" y="76"/>
                  <a:pt x="397" y="66"/>
                  <a:pt x="402" y="55"/>
                </a:cubicBezTo>
                <a:cubicBezTo>
                  <a:pt x="406" y="47"/>
                  <a:pt x="411" y="40"/>
                  <a:pt x="421" y="39"/>
                </a:cubicBezTo>
                <a:cubicBezTo>
                  <a:pt x="443" y="37"/>
                  <a:pt x="434" y="71"/>
                  <a:pt x="425" y="81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189"/>
          <p:cNvSpPr/>
          <p:nvPr/>
        </p:nvSpPr>
        <p:spPr>
          <a:xfrm>
            <a:off x="3366642" y="3263781"/>
            <a:ext cx="304880" cy="187536"/>
          </a:xfrm>
          <a:custGeom>
            <a:avLst/>
            <a:gdLst/>
            <a:ahLst/>
            <a:cxnLst/>
            <a:rect l="l" t="t" r="r" b="b"/>
            <a:pathLst>
              <a:path w="83" h="51">
                <a:moveTo>
                  <a:pt x="36" y="1"/>
                </a:moveTo>
                <a:cubicBezTo>
                  <a:pt x="27" y="1"/>
                  <a:pt x="18" y="0"/>
                  <a:pt x="10" y="0"/>
                </a:cubicBezTo>
                <a:cubicBezTo>
                  <a:pt x="6" y="9"/>
                  <a:pt x="0" y="21"/>
                  <a:pt x="2" y="30"/>
                </a:cubicBezTo>
                <a:cubicBezTo>
                  <a:pt x="8" y="51"/>
                  <a:pt x="31" y="48"/>
                  <a:pt x="46" y="41"/>
                </a:cubicBezTo>
                <a:cubicBezTo>
                  <a:pt x="59" y="35"/>
                  <a:pt x="70" y="26"/>
                  <a:pt x="83" y="21"/>
                </a:cubicBezTo>
                <a:cubicBezTo>
                  <a:pt x="82" y="21"/>
                  <a:pt x="81" y="21"/>
                  <a:pt x="80" y="21"/>
                </a:cubicBezTo>
                <a:cubicBezTo>
                  <a:pt x="65" y="21"/>
                  <a:pt x="39" y="18"/>
                  <a:pt x="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190"/>
          <p:cNvSpPr/>
          <p:nvPr/>
        </p:nvSpPr>
        <p:spPr>
          <a:xfrm>
            <a:off x="3711116" y="3201869"/>
            <a:ext cx="311000" cy="263486"/>
          </a:xfrm>
          <a:custGeom>
            <a:avLst/>
            <a:gdLst/>
            <a:ahLst/>
            <a:cxnLst/>
            <a:rect l="l" t="t" r="r" b="b"/>
            <a:pathLst>
              <a:path w="85" h="72">
                <a:moveTo>
                  <a:pt x="68" y="54"/>
                </a:moveTo>
                <a:cubicBezTo>
                  <a:pt x="85" y="39"/>
                  <a:pt x="82" y="20"/>
                  <a:pt x="83" y="0"/>
                </a:cubicBezTo>
                <a:cubicBezTo>
                  <a:pt x="71" y="4"/>
                  <a:pt x="58" y="7"/>
                  <a:pt x="46" y="9"/>
                </a:cubicBezTo>
                <a:cubicBezTo>
                  <a:pt x="36" y="24"/>
                  <a:pt x="18" y="33"/>
                  <a:pt x="0" y="36"/>
                </a:cubicBezTo>
                <a:cubicBezTo>
                  <a:pt x="10" y="60"/>
                  <a:pt x="47" y="72"/>
                  <a:pt x="68" y="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191"/>
          <p:cNvSpPr/>
          <p:nvPr/>
        </p:nvSpPr>
        <p:spPr>
          <a:xfrm>
            <a:off x="3520701" y="3241824"/>
            <a:ext cx="311000" cy="77750"/>
          </a:xfrm>
          <a:custGeom>
            <a:avLst/>
            <a:gdLst/>
            <a:ahLst/>
            <a:cxnLst/>
            <a:rect l="l" t="t" r="r" b="b"/>
            <a:pathLst>
              <a:path w="85" h="21">
                <a:moveTo>
                  <a:pt x="0" y="7"/>
                </a:moveTo>
                <a:cubicBezTo>
                  <a:pt x="12" y="21"/>
                  <a:pt x="37" y="21"/>
                  <a:pt x="54" y="16"/>
                </a:cubicBezTo>
                <a:cubicBezTo>
                  <a:pt x="66" y="13"/>
                  <a:pt x="76" y="7"/>
                  <a:pt x="85" y="0"/>
                </a:cubicBezTo>
                <a:cubicBezTo>
                  <a:pt x="71" y="2"/>
                  <a:pt x="56" y="4"/>
                  <a:pt x="41" y="5"/>
                </a:cubicBezTo>
                <a:cubicBezTo>
                  <a:pt x="28" y="6"/>
                  <a:pt x="14" y="7"/>
                  <a:pt x="0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192"/>
          <p:cNvSpPr/>
          <p:nvPr/>
        </p:nvSpPr>
        <p:spPr>
          <a:xfrm>
            <a:off x="2823832" y="2387656"/>
            <a:ext cx="285803" cy="176377"/>
          </a:xfrm>
          <a:custGeom>
            <a:avLst/>
            <a:gdLst/>
            <a:ahLst/>
            <a:cxnLst/>
            <a:rect l="l" t="t" r="r" b="b"/>
            <a:pathLst>
              <a:path w="78" h="48">
                <a:moveTo>
                  <a:pt x="59" y="15"/>
                </a:moveTo>
                <a:cubicBezTo>
                  <a:pt x="49" y="13"/>
                  <a:pt x="40" y="10"/>
                  <a:pt x="30" y="7"/>
                </a:cubicBezTo>
                <a:cubicBezTo>
                  <a:pt x="22" y="4"/>
                  <a:pt x="14" y="0"/>
                  <a:pt x="5" y="2"/>
                </a:cubicBezTo>
                <a:cubicBezTo>
                  <a:pt x="2" y="2"/>
                  <a:pt x="0" y="6"/>
                  <a:pt x="0" y="9"/>
                </a:cubicBezTo>
                <a:cubicBezTo>
                  <a:pt x="0" y="32"/>
                  <a:pt x="35" y="48"/>
                  <a:pt x="55" y="48"/>
                </a:cubicBezTo>
                <a:cubicBezTo>
                  <a:pt x="73" y="48"/>
                  <a:pt x="78" y="19"/>
                  <a:pt x="59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193"/>
          <p:cNvSpPr/>
          <p:nvPr/>
        </p:nvSpPr>
        <p:spPr>
          <a:xfrm>
            <a:off x="3861937" y="2362459"/>
            <a:ext cx="311000" cy="201574"/>
          </a:xfrm>
          <a:custGeom>
            <a:avLst/>
            <a:gdLst/>
            <a:ahLst/>
            <a:cxnLst/>
            <a:rect l="l" t="t" r="r" b="b"/>
            <a:pathLst>
              <a:path w="85" h="55">
                <a:moveTo>
                  <a:pt x="61" y="8"/>
                </a:moveTo>
                <a:cubicBezTo>
                  <a:pt x="50" y="8"/>
                  <a:pt x="42" y="7"/>
                  <a:pt x="32" y="4"/>
                </a:cubicBezTo>
                <a:cubicBezTo>
                  <a:pt x="23" y="1"/>
                  <a:pt x="12" y="0"/>
                  <a:pt x="4" y="4"/>
                </a:cubicBezTo>
                <a:cubicBezTo>
                  <a:pt x="1" y="5"/>
                  <a:pt x="0" y="9"/>
                  <a:pt x="0" y="11"/>
                </a:cubicBezTo>
                <a:cubicBezTo>
                  <a:pt x="2" y="39"/>
                  <a:pt x="42" y="55"/>
                  <a:pt x="66" y="46"/>
                </a:cubicBezTo>
                <a:cubicBezTo>
                  <a:pt x="85" y="38"/>
                  <a:pt x="83" y="9"/>
                  <a:pt x="61" y="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6" name="CustomShape 194"/>
          <p:cNvSpPr/>
          <p:nvPr/>
        </p:nvSpPr>
        <p:spPr>
          <a:xfrm>
            <a:off x="2908061" y="913288"/>
            <a:ext cx="864967" cy="407827"/>
          </a:xfrm>
          <a:custGeom>
            <a:avLst/>
            <a:gdLst/>
            <a:ahLst/>
            <a:cxnLst/>
            <a:rect l="l" t="t" r="r" b="b"/>
            <a:pathLst>
              <a:path w="236" h="111">
                <a:moveTo>
                  <a:pt x="233" y="47"/>
                </a:moveTo>
                <a:cubicBezTo>
                  <a:pt x="218" y="32"/>
                  <a:pt x="192" y="39"/>
                  <a:pt x="169" y="45"/>
                </a:cubicBezTo>
                <a:cubicBezTo>
                  <a:pt x="174" y="36"/>
                  <a:pt x="163" y="25"/>
                  <a:pt x="154" y="27"/>
                </a:cubicBezTo>
                <a:cubicBezTo>
                  <a:pt x="120" y="36"/>
                  <a:pt x="90" y="52"/>
                  <a:pt x="58" y="66"/>
                </a:cubicBezTo>
                <a:cubicBezTo>
                  <a:pt x="78" y="44"/>
                  <a:pt x="101" y="25"/>
                  <a:pt x="123" y="5"/>
                </a:cubicBezTo>
                <a:cubicBezTo>
                  <a:pt x="125" y="4"/>
                  <a:pt x="123" y="0"/>
                  <a:pt x="120" y="1"/>
                </a:cubicBezTo>
                <a:cubicBezTo>
                  <a:pt x="77" y="17"/>
                  <a:pt x="38" y="51"/>
                  <a:pt x="8" y="86"/>
                </a:cubicBezTo>
                <a:cubicBezTo>
                  <a:pt x="0" y="96"/>
                  <a:pt x="8" y="111"/>
                  <a:pt x="21" y="108"/>
                </a:cubicBezTo>
                <a:cubicBezTo>
                  <a:pt x="58" y="99"/>
                  <a:pt x="91" y="79"/>
                  <a:pt x="125" y="64"/>
                </a:cubicBezTo>
                <a:cubicBezTo>
                  <a:pt x="126" y="72"/>
                  <a:pt x="135" y="77"/>
                  <a:pt x="143" y="76"/>
                </a:cubicBezTo>
                <a:cubicBezTo>
                  <a:pt x="159" y="74"/>
                  <a:pt x="175" y="69"/>
                  <a:pt x="191" y="65"/>
                </a:cubicBezTo>
                <a:cubicBezTo>
                  <a:pt x="205" y="61"/>
                  <a:pt x="219" y="63"/>
                  <a:pt x="232" y="57"/>
                </a:cubicBezTo>
                <a:cubicBezTo>
                  <a:pt x="236" y="55"/>
                  <a:pt x="236" y="50"/>
                  <a:pt x="233" y="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7" name="CustomShape 195"/>
          <p:cNvSpPr/>
          <p:nvPr/>
        </p:nvSpPr>
        <p:spPr>
          <a:xfrm>
            <a:off x="3868056" y="1045030"/>
            <a:ext cx="92148" cy="114105"/>
          </a:xfrm>
          <a:custGeom>
            <a:avLst/>
            <a:gdLst/>
            <a:ahLst/>
            <a:cxnLst/>
            <a:rect l="l" t="t" r="r" b="b"/>
            <a:pathLst>
              <a:path w="25" h="31">
                <a:moveTo>
                  <a:pt x="23" y="18"/>
                </a:moveTo>
                <a:cubicBezTo>
                  <a:pt x="21" y="14"/>
                  <a:pt x="18" y="11"/>
                  <a:pt x="17" y="7"/>
                </a:cubicBezTo>
                <a:cubicBezTo>
                  <a:pt x="15" y="3"/>
                  <a:pt x="12" y="0"/>
                  <a:pt x="7" y="2"/>
                </a:cubicBezTo>
                <a:cubicBezTo>
                  <a:pt x="3" y="3"/>
                  <a:pt x="0" y="7"/>
                  <a:pt x="1" y="12"/>
                </a:cubicBezTo>
                <a:cubicBezTo>
                  <a:pt x="3" y="16"/>
                  <a:pt x="5" y="19"/>
                  <a:pt x="7" y="23"/>
                </a:cubicBezTo>
                <a:cubicBezTo>
                  <a:pt x="10" y="27"/>
                  <a:pt x="16" y="31"/>
                  <a:pt x="21" y="29"/>
                </a:cubicBezTo>
                <a:cubicBezTo>
                  <a:pt x="25" y="27"/>
                  <a:pt x="24" y="21"/>
                  <a:pt x="23" y="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8" name="CustomShape 196"/>
          <p:cNvSpPr/>
          <p:nvPr/>
        </p:nvSpPr>
        <p:spPr>
          <a:xfrm>
            <a:off x="4037954" y="1052949"/>
            <a:ext cx="68391" cy="75950"/>
          </a:xfrm>
          <a:custGeom>
            <a:avLst/>
            <a:gdLst/>
            <a:ahLst/>
            <a:cxnLst/>
            <a:rect l="l" t="t" r="r" b="b"/>
            <a:pathLst>
              <a:path w="19" h="21">
                <a:moveTo>
                  <a:pt x="18" y="11"/>
                </a:moveTo>
                <a:cubicBezTo>
                  <a:pt x="17" y="7"/>
                  <a:pt x="14" y="4"/>
                  <a:pt x="10" y="2"/>
                </a:cubicBezTo>
                <a:cubicBezTo>
                  <a:pt x="7" y="0"/>
                  <a:pt x="4" y="1"/>
                  <a:pt x="2" y="4"/>
                </a:cubicBezTo>
                <a:cubicBezTo>
                  <a:pt x="0" y="7"/>
                  <a:pt x="1" y="11"/>
                  <a:pt x="4" y="13"/>
                </a:cubicBezTo>
                <a:cubicBezTo>
                  <a:pt x="4" y="13"/>
                  <a:pt x="5" y="13"/>
                  <a:pt x="5" y="13"/>
                </a:cubicBezTo>
                <a:cubicBezTo>
                  <a:pt x="5" y="13"/>
                  <a:pt x="5" y="14"/>
                  <a:pt x="5" y="14"/>
                </a:cubicBezTo>
                <a:cubicBezTo>
                  <a:pt x="5" y="14"/>
                  <a:pt x="5" y="14"/>
                  <a:pt x="6" y="14"/>
                </a:cubicBezTo>
                <a:cubicBezTo>
                  <a:pt x="6" y="14"/>
                  <a:pt x="7" y="15"/>
                  <a:pt x="6" y="14"/>
                </a:cubicBezTo>
                <a:cubicBezTo>
                  <a:pt x="6" y="13"/>
                  <a:pt x="7" y="15"/>
                  <a:pt x="7" y="16"/>
                </a:cubicBezTo>
                <a:cubicBezTo>
                  <a:pt x="7" y="16"/>
                  <a:pt x="8" y="16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6"/>
                  <a:pt x="8" y="17"/>
                  <a:pt x="8" y="18"/>
                </a:cubicBezTo>
                <a:cubicBezTo>
                  <a:pt x="9" y="19"/>
                  <a:pt x="10" y="20"/>
                  <a:pt x="11" y="21"/>
                </a:cubicBezTo>
                <a:cubicBezTo>
                  <a:pt x="12" y="21"/>
                  <a:pt x="14" y="21"/>
                  <a:pt x="15" y="21"/>
                </a:cubicBezTo>
                <a:cubicBezTo>
                  <a:pt x="17" y="20"/>
                  <a:pt x="18" y="19"/>
                  <a:pt x="18" y="17"/>
                </a:cubicBezTo>
                <a:cubicBezTo>
                  <a:pt x="19" y="15"/>
                  <a:pt x="18" y="12"/>
                  <a:pt x="18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197"/>
          <p:cNvSpPr/>
          <p:nvPr/>
        </p:nvSpPr>
        <p:spPr>
          <a:xfrm>
            <a:off x="4690549" y="2208399"/>
            <a:ext cx="193655" cy="193655"/>
          </a:xfrm>
          <a:custGeom>
            <a:avLst/>
            <a:gdLst/>
            <a:ahLst/>
            <a:cxnLst/>
            <a:rect l="l" t="t" r="r" b="b"/>
            <a:pathLst>
              <a:path w="53" h="53">
                <a:moveTo>
                  <a:pt x="31" y="2"/>
                </a:moveTo>
                <a:cubicBezTo>
                  <a:pt x="21" y="3"/>
                  <a:pt x="16" y="10"/>
                  <a:pt x="12" y="18"/>
                </a:cubicBezTo>
                <a:cubicBezTo>
                  <a:pt x="7" y="29"/>
                  <a:pt x="3" y="39"/>
                  <a:pt x="0" y="51"/>
                </a:cubicBezTo>
                <a:cubicBezTo>
                  <a:pt x="0" y="52"/>
                  <a:pt x="2" y="53"/>
                  <a:pt x="2" y="51"/>
                </a:cubicBezTo>
                <a:cubicBezTo>
                  <a:pt x="7" y="40"/>
                  <a:pt x="12" y="28"/>
                  <a:pt x="20" y="19"/>
                </a:cubicBezTo>
                <a:cubicBezTo>
                  <a:pt x="22" y="16"/>
                  <a:pt x="26" y="12"/>
                  <a:pt x="29" y="13"/>
                </a:cubicBezTo>
                <a:cubicBezTo>
                  <a:pt x="34" y="14"/>
                  <a:pt x="33" y="17"/>
                  <a:pt x="34" y="20"/>
                </a:cubicBezTo>
                <a:cubicBezTo>
                  <a:pt x="35" y="28"/>
                  <a:pt x="34" y="35"/>
                  <a:pt x="32" y="42"/>
                </a:cubicBezTo>
                <a:cubicBezTo>
                  <a:pt x="32" y="44"/>
                  <a:pt x="34" y="45"/>
                  <a:pt x="35" y="44"/>
                </a:cubicBezTo>
                <a:cubicBezTo>
                  <a:pt x="44" y="34"/>
                  <a:pt x="53" y="0"/>
                  <a:pt x="31" y="2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198"/>
          <p:cNvSpPr/>
          <p:nvPr/>
        </p:nvSpPr>
        <p:spPr>
          <a:xfrm>
            <a:off x="3462029" y="2357419"/>
            <a:ext cx="161619" cy="246208"/>
          </a:xfrm>
          <a:custGeom>
            <a:avLst/>
            <a:gdLst/>
            <a:ahLst/>
            <a:cxnLst/>
            <a:rect l="l" t="t" r="r" b="b"/>
            <a:pathLst>
              <a:path w="44" h="67">
                <a:moveTo>
                  <a:pt x="44" y="1"/>
                </a:moveTo>
                <a:cubicBezTo>
                  <a:pt x="44" y="0"/>
                  <a:pt x="42" y="0"/>
                  <a:pt x="41" y="1"/>
                </a:cubicBezTo>
                <a:cubicBezTo>
                  <a:pt x="40" y="10"/>
                  <a:pt x="37" y="20"/>
                  <a:pt x="37" y="30"/>
                </a:cubicBezTo>
                <a:cubicBezTo>
                  <a:pt x="33" y="27"/>
                  <a:pt x="29" y="25"/>
                  <a:pt x="25" y="25"/>
                </a:cubicBezTo>
                <a:cubicBezTo>
                  <a:pt x="18" y="24"/>
                  <a:pt x="11" y="28"/>
                  <a:pt x="8" y="35"/>
                </a:cubicBezTo>
                <a:cubicBezTo>
                  <a:pt x="0" y="52"/>
                  <a:pt x="24" y="67"/>
                  <a:pt x="38" y="63"/>
                </a:cubicBezTo>
                <a:cubicBezTo>
                  <a:pt x="40" y="62"/>
                  <a:pt x="40" y="59"/>
                  <a:pt x="38" y="59"/>
                </a:cubicBezTo>
                <a:cubicBezTo>
                  <a:pt x="28" y="58"/>
                  <a:pt x="7" y="51"/>
                  <a:pt x="13" y="38"/>
                </a:cubicBezTo>
                <a:cubicBezTo>
                  <a:pt x="15" y="32"/>
                  <a:pt x="21" y="30"/>
                  <a:pt x="27" y="31"/>
                </a:cubicBezTo>
                <a:cubicBezTo>
                  <a:pt x="32" y="32"/>
                  <a:pt x="35" y="35"/>
                  <a:pt x="39" y="38"/>
                </a:cubicBezTo>
                <a:cubicBezTo>
                  <a:pt x="40" y="39"/>
                  <a:pt x="41" y="38"/>
                  <a:pt x="41" y="37"/>
                </a:cubicBezTo>
                <a:cubicBezTo>
                  <a:pt x="41" y="35"/>
                  <a:pt x="40" y="34"/>
                  <a:pt x="39" y="33"/>
                </a:cubicBezTo>
                <a:cubicBezTo>
                  <a:pt x="43" y="23"/>
                  <a:pt x="43" y="11"/>
                  <a:pt x="44" y="1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199"/>
          <p:cNvSpPr/>
          <p:nvPr/>
        </p:nvSpPr>
        <p:spPr>
          <a:xfrm>
            <a:off x="3296811" y="2673459"/>
            <a:ext cx="652235" cy="227130"/>
          </a:xfrm>
          <a:custGeom>
            <a:avLst/>
            <a:gdLst/>
            <a:ahLst/>
            <a:cxnLst/>
            <a:rect l="l" t="t" r="r" b="b"/>
            <a:pathLst>
              <a:path w="178" h="62">
                <a:moveTo>
                  <a:pt x="174" y="10"/>
                </a:moveTo>
                <a:cubicBezTo>
                  <a:pt x="173" y="7"/>
                  <a:pt x="171" y="3"/>
                  <a:pt x="168" y="1"/>
                </a:cubicBezTo>
                <a:cubicBezTo>
                  <a:pt x="166" y="0"/>
                  <a:pt x="164" y="2"/>
                  <a:pt x="165" y="4"/>
                </a:cubicBezTo>
                <a:cubicBezTo>
                  <a:pt x="165" y="6"/>
                  <a:pt x="167" y="9"/>
                  <a:pt x="169" y="11"/>
                </a:cubicBezTo>
                <a:cubicBezTo>
                  <a:pt x="147" y="30"/>
                  <a:pt x="121" y="44"/>
                  <a:pt x="92" y="50"/>
                </a:cubicBezTo>
                <a:cubicBezTo>
                  <a:pt x="79" y="53"/>
                  <a:pt x="64" y="55"/>
                  <a:pt x="50" y="54"/>
                </a:cubicBezTo>
                <a:cubicBezTo>
                  <a:pt x="33" y="53"/>
                  <a:pt x="18" y="50"/>
                  <a:pt x="19" y="32"/>
                </a:cubicBezTo>
                <a:cubicBezTo>
                  <a:pt x="22" y="31"/>
                  <a:pt x="24" y="30"/>
                  <a:pt x="25" y="29"/>
                </a:cubicBezTo>
                <a:cubicBezTo>
                  <a:pt x="27" y="28"/>
                  <a:pt x="26" y="25"/>
                  <a:pt x="24" y="26"/>
                </a:cubicBezTo>
                <a:cubicBezTo>
                  <a:pt x="16" y="26"/>
                  <a:pt x="5" y="33"/>
                  <a:pt x="1" y="41"/>
                </a:cubicBezTo>
                <a:cubicBezTo>
                  <a:pt x="0" y="42"/>
                  <a:pt x="2" y="44"/>
                  <a:pt x="3" y="43"/>
                </a:cubicBezTo>
                <a:cubicBezTo>
                  <a:pt x="7" y="41"/>
                  <a:pt x="10" y="38"/>
                  <a:pt x="14" y="35"/>
                </a:cubicBezTo>
                <a:cubicBezTo>
                  <a:pt x="8" y="60"/>
                  <a:pt x="48" y="62"/>
                  <a:pt x="67" y="60"/>
                </a:cubicBezTo>
                <a:cubicBezTo>
                  <a:pt x="106" y="58"/>
                  <a:pt x="142" y="41"/>
                  <a:pt x="171" y="16"/>
                </a:cubicBezTo>
                <a:cubicBezTo>
                  <a:pt x="172" y="18"/>
                  <a:pt x="173" y="20"/>
                  <a:pt x="174" y="23"/>
                </a:cubicBezTo>
                <a:cubicBezTo>
                  <a:pt x="175" y="25"/>
                  <a:pt x="178" y="24"/>
                  <a:pt x="177" y="22"/>
                </a:cubicBezTo>
                <a:cubicBezTo>
                  <a:pt x="177" y="18"/>
                  <a:pt x="176" y="14"/>
                  <a:pt x="174" y="1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200"/>
          <p:cNvSpPr/>
          <p:nvPr/>
        </p:nvSpPr>
        <p:spPr>
          <a:xfrm>
            <a:off x="4026795" y="1921156"/>
            <a:ext cx="238289" cy="102947"/>
          </a:xfrm>
          <a:custGeom>
            <a:avLst/>
            <a:gdLst/>
            <a:ahLst/>
            <a:cxnLst/>
            <a:rect l="l" t="t" r="r" b="b"/>
            <a:pathLst>
              <a:path w="65" h="28">
                <a:moveTo>
                  <a:pt x="64" y="19"/>
                </a:moveTo>
                <a:cubicBezTo>
                  <a:pt x="60" y="4"/>
                  <a:pt x="47" y="0"/>
                  <a:pt x="33" y="2"/>
                </a:cubicBezTo>
                <a:cubicBezTo>
                  <a:pt x="24" y="3"/>
                  <a:pt x="0" y="11"/>
                  <a:pt x="4" y="24"/>
                </a:cubicBezTo>
                <a:cubicBezTo>
                  <a:pt x="4" y="25"/>
                  <a:pt x="5" y="26"/>
                  <a:pt x="5" y="26"/>
                </a:cubicBezTo>
                <a:cubicBezTo>
                  <a:pt x="14" y="28"/>
                  <a:pt x="21" y="18"/>
                  <a:pt x="28" y="16"/>
                </a:cubicBezTo>
                <a:cubicBezTo>
                  <a:pt x="33" y="14"/>
                  <a:pt x="40" y="12"/>
                  <a:pt x="45" y="14"/>
                </a:cubicBezTo>
                <a:cubicBezTo>
                  <a:pt x="50" y="15"/>
                  <a:pt x="53" y="21"/>
                  <a:pt x="58" y="24"/>
                </a:cubicBezTo>
                <a:cubicBezTo>
                  <a:pt x="61" y="27"/>
                  <a:pt x="65" y="23"/>
                  <a:pt x="64" y="19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201"/>
          <p:cNvSpPr/>
          <p:nvPr/>
        </p:nvSpPr>
        <p:spPr>
          <a:xfrm>
            <a:off x="3047723" y="2163765"/>
            <a:ext cx="164859" cy="182856"/>
          </a:xfrm>
          <a:custGeom>
            <a:avLst/>
            <a:gdLst/>
            <a:ahLst/>
            <a:cxnLst/>
            <a:rect l="l" t="t" r="r" b="b"/>
            <a:pathLst>
              <a:path w="45" h="50">
                <a:moveTo>
                  <a:pt x="41" y="4"/>
                </a:moveTo>
                <a:cubicBezTo>
                  <a:pt x="37" y="0"/>
                  <a:pt x="30" y="2"/>
                  <a:pt x="26" y="3"/>
                </a:cubicBezTo>
                <a:cubicBezTo>
                  <a:pt x="26" y="3"/>
                  <a:pt x="25" y="4"/>
                  <a:pt x="25" y="4"/>
                </a:cubicBezTo>
                <a:cubicBezTo>
                  <a:pt x="7" y="10"/>
                  <a:pt x="0" y="46"/>
                  <a:pt x="18" y="49"/>
                </a:cubicBezTo>
                <a:cubicBezTo>
                  <a:pt x="31" y="50"/>
                  <a:pt x="40" y="33"/>
                  <a:pt x="42" y="23"/>
                </a:cubicBezTo>
                <a:cubicBezTo>
                  <a:pt x="43" y="17"/>
                  <a:pt x="45" y="9"/>
                  <a:pt x="41" y="4"/>
                </a:cubicBezTo>
                <a:moveTo>
                  <a:pt x="20" y="13"/>
                </a:moveTo>
                <a:cubicBezTo>
                  <a:pt x="21" y="13"/>
                  <a:pt x="21" y="12"/>
                  <a:pt x="21" y="12"/>
                </a:cubicBezTo>
                <a:cubicBezTo>
                  <a:pt x="22" y="10"/>
                  <a:pt x="24" y="9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31" y="8"/>
                  <a:pt x="35" y="6"/>
                  <a:pt x="37" y="13"/>
                </a:cubicBezTo>
                <a:cubicBezTo>
                  <a:pt x="37" y="16"/>
                  <a:pt x="36" y="19"/>
                  <a:pt x="36" y="22"/>
                </a:cubicBezTo>
                <a:cubicBezTo>
                  <a:pt x="36" y="23"/>
                  <a:pt x="35" y="24"/>
                  <a:pt x="35" y="25"/>
                </a:cubicBezTo>
                <a:cubicBezTo>
                  <a:pt x="34" y="25"/>
                  <a:pt x="32" y="26"/>
                  <a:pt x="31" y="26"/>
                </a:cubicBezTo>
                <a:cubicBezTo>
                  <a:pt x="28" y="26"/>
                  <a:pt x="26" y="26"/>
                  <a:pt x="23" y="25"/>
                </a:cubicBezTo>
                <a:cubicBezTo>
                  <a:pt x="19" y="23"/>
                  <a:pt x="16" y="17"/>
                  <a:pt x="20" y="1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202"/>
          <p:cNvSpPr/>
          <p:nvPr/>
        </p:nvSpPr>
        <p:spPr>
          <a:xfrm>
            <a:off x="4044433" y="2163765"/>
            <a:ext cx="165218" cy="182856"/>
          </a:xfrm>
          <a:custGeom>
            <a:avLst/>
            <a:gdLst/>
            <a:ahLst/>
            <a:cxnLst/>
            <a:rect l="l" t="t" r="r" b="b"/>
            <a:pathLst>
              <a:path w="45" h="50">
                <a:moveTo>
                  <a:pt x="41" y="4"/>
                </a:moveTo>
                <a:cubicBezTo>
                  <a:pt x="37" y="0"/>
                  <a:pt x="30" y="2"/>
                  <a:pt x="26" y="3"/>
                </a:cubicBezTo>
                <a:cubicBezTo>
                  <a:pt x="26" y="3"/>
                  <a:pt x="25" y="4"/>
                  <a:pt x="25" y="4"/>
                </a:cubicBezTo>
                <a:cubicBezTo>
                  <a:pt x="7" y="10"/>
                  <a:pt x="0" y="46"/>
                  <a:pt x="18" y="49"/>
                </a:cubicBezTo>
                <a:cubicBezTo>
                  <a:pt x="31" y="50"/>
                  <a:pt x="40" y="33"/>
                  <a:pt x="42" y="23"/>
                </a:cubicBezTo>
                <a:cubicBezTo>
                  <a:pt x="43" y="17"/>
                  <a:pt x="45" y="9"/>
                  <a:pt x="41" y="4"/>
                </a:cubicBezTo>
                <a:moveTo>
                  <a:pt x="20" y="13"/>
                </a:moveTo>
                <a:cubicBezTo>
                  <a:pt x="21" y="13"/>
                  <a:pt x="21" y="12"/>
                  <a:pt x="21" y="12"/>
                </a:cubicBezTo>
                <a:cubicBezTo>
                  <a:pt x="22" y="10"/>
                  <a:pt x="24" y="9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31" y="8"/>
                  <a:pt x="35" y="6"/>
                  <a:pt x="37" y="13"/>
                </a:cubicBezTo>
                <a:cubicBezTo>
                  <a:pt x="37" y="16"/>
                  <a:pt x="36" y="19"/>
                  <a:pt x="36" y="22"/>
                </a:cubicBezTo>
                <a:cubicBezTo>
                  <a:pt x="36" y="23"/>
                  <a:pt x="35" y="24"/>
                  <a:pt x="35" y="25"/>
                </a:cubicBezTo>
                <a:cubicBezTo>
                  <a:pt x="34" y="25"/>
                  <a:pt x="32" y="26"/>
                  <a:pt x="31" y="26"/>
                </a:cubicBezTo>
                <a:cubicBezTo>
                  <a:pt x="28" y="26"/>
                  <a:pt x="26" y="26"/>
                  <a:pt x="23" y="25"/>
                </a:cubicBezTo>
                <a:cubicBezTo>
                  <a:pt x="19" y="23"/>
                  <a:pt x="16" y="17"/>
                  <a:pt x="20" y="1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203"/>
          <p:cNvSpPr/>
          <p:nvPr/>
        </p:nvSpPr>
        <p:spPr>
          <a:xfrm>
            <a:off x="3058882" y="4705034"/>
            <a:ext cx="21957" cy="76310"/>
          </a:xfrm>
          <a:custGeom>
            <a:avLst/>
            <a:gdLst/>
            <a:ahLst/>
            <a:cxnLst/>
            <a:rect l="l" t="t" r="r" b="b"/>
            <a:pathLst>
              <a:path w="6" h="21">
                <a:moveTo>
                  <a:pt x="2" y="3"/>
                </a:moveTo>
                <a:cubicBezTo>
                  <a:pt x="2" y="8"/>
                  <a:pt x="0" y="14"/>
                  <a:pt x="1" y="19"/>
                </a:cubicBezTo>
                <a:cubicBezTo>
                  <a:pt x="2" y="21"/>
                  <a:pt x="4" y="20"/>
                  <a:pt x="4" y="19"/>
                </a:cubicBezTo>
                <a:cubicBezTo>
                  <a:pt x="6" y="14"/>
                  <a:pt x="6" y="8"/>
                  <a:pt x="6" y="3"/>
                </a:cubicBezTo>
                <a:cubicBezTo>
                  <a:pt x="6" y="0"/>
                  <a:pt x="2" y="0"/>
                  <a:pt x="2" y="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204"/>
          <p:cNvSpPr/>
          <p:nvPr/>
        </p:nvSpPr>
        <p:spPr>
          <a:xfrm>
            <a:off x="3109635" y="4708273"/>
            <a:ext cx="19078" cy="69831"/>
          </a:xfrm>
          <a:custGeom>
            <a:avLst/>
            <a:gdLst/>
            <a:ahLst/>
            <a:cxnLst/>
            <a:rect l="l" t="t" r="r" b="b"/>
            <a:pathLst>
              <a:path w="5" h="19">
                <a:moveTo>
                  <a:pt x="4" y="3"/>
                </a:moveTo>
                <a:cubicBezTo>
                  <a:pt x="4" y="0"/>
                  <a:pt x="0" y="0"/>
                  <a:pt x="0" y="3"/>
                </a:cubicBezTo>
                <a:cubicBezTo>
                  <a:pt x="0" y="8"/>
                  <a:pt x="0" y="12"/>
                  <a:pt x="0" y="17"/>
                </a:cubicBezTo>
                <a:cubicBezTo>
                  <a:pt x="0" y="19"/>
                  <a:pt x="3" y="19"/>
                  <a:pt x="3" y="18"/>
                </a:cubicBezTo>
                <a:cubicBezTo>
                  <a:pt x="5" y="13"/>
                  <a:pt x="5" y="8"/>
                  <a:pt x="4" y="3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205"/>
          <p:cNvSpPr/>
          <p:nvPr/>
        </p:nvSpPr>
        <p:spPr>
          <a:xfrm>
            <a:off x="3949046" y="4741749"/>
            <a:ext cx="14398" cy="17278"/>
          </a:xfrm>
          <a:custGeom>
            <a:avLst/>
            <a:gdLst/>
            <a:ahLst/>
            <a:cxnLst/>
            <a:rect l="l" t="t" r="r" b="b"/>
            <a:pathLst>
              <a:path w="4" h="5">
                <a:moveTo>
                  <a:pt x="1" y="2"/>
                </a:moveTo>
                <a:cubicBezTo>
                  <a:pt x="1" y="3"/>
                  <a:pt x="1" y="3"/>
                  <a:pt x="1" y="4"/>
                </a:cubicBezTo>
                <a:cubicBezTo>
                  <a:pt x="1" y="5"/>
                  <a:pt x="3" y="5"/>
                  <a:pt x="3" y="4"/>
                </a:cubicBezTo>
                <a:cubicBezTo>
                  <a:pt x="3" y="3"/>
                  <a:pt x="3" y="3"/>
                  <a:pt x="3" y="2"/>
                </a:cubicBezTo>
                <a:cubicBezTo>
                  <a:pt x="4" y="0"/>
                  <a:pt x="0" y="0"/>
                  <a:pt x="1" y="2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206"/>
          <p:cNvSpPr/>
          <p:nvPr/>
        </p:nvSpPr>
        <p:spPr>
          <a:xfrm>
            <a:off x="3347564" y="4690996"/>
            <a:ext cx="19078" cy="75950"/>
          </a:xfrm>
          <a:custGeom>
            <a:avLst/>
            <a:gdLst/>
            <a:ahLst/>
            <a:cxnLst/>
            <a:rect l="l" t="t" r="r" b="b"/>
            <a:pathLst>
              <a:path w="5" h="21">
                <a:moveTo>
                  <a:pt x="1" y="2"/>
                </a:moveTo>
                <a:cubicBezTo>
                  <a:pt x="1" y="7"/>
                  <a:pt x="0" y="13"/>
                  <a:pt x="0" y="19"/>
                </a:cubicBezTo>
                <a:cubicBezTo>
                  <a:pt x="0" y="20"/>
                  <a:pt x="3" y="21"/>
                  <a:pt x="3" y="19"/>
                </a:cubicBezTo>
                <a:cubicBezTo>
                  <a:pt x="5" y="14"/>
                  <a:pt x="5" y="8"/>
                  <a:pt x="5" y="2"/>
                </a:cubicBezTo>
                <a:cubicBezTo>
                  <a:pt x="5" y="0"/>
                  <a:pt x="1" y="0"/>
                  <a:pt x="1" y="2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207"/>
          <p:cNvSpPr/>
          <p:nvPr/>
        </p:nvSpPr>
        <p:spPr>
          <a:xfrm>
            <a:off x="2079449" y="644763"/>
            <a:ext cx="3042684" cy="5941386"/>
          </a:xfrm>
          <a:custGeom>
            <a:avLst/>
            <a:gdLst/>
            <a:ahLst/>
            <a:cxnLst/>
            <a:rect l="l" t="t" r="r" b="b"/>
            <a:pathLst>
              <a:path w="830" h="1620">
                <a:moveTo>
                  <a:pt x="821" y="198"/>
                </a:moveTo>
                <a:cubicBezTo>
                  <a:pt x="813" y="161"/>
                  <a:pt x="766" y="157"/>
                  <a:pt x="730" y="162"/>
                </a:cubicBezTo>
                <a:cubicBezTo>
                  <a:pt x="763" y="143"/>
                  <a:pt x="816" y="101"/>
                  <a:pt x="770" y="79"/>
                </a:cubicBezTo>
                <a:cubicBezTo>
                  <a:pt x="731" y="60"/>
                  <a:pt x="679" y="90"/>
                  <a:pt x="665" y="129"/>
                </a:cubicBezTo>
                <a:cubicBezTo>
                  <a:pt x="654" y="75"/>
                  <a:pt x="611" y="36"/>
                  <a:pt x="558" y="20"/>
                </a:cubicBezTo>
                <a:cubicBezTo>
                  <a:pt x="491" y="0"/>
                  <a:pt x="419" y="19"/>
                  <a:pt x="355" y="44"/>
                </a:cubicBezTo>
                <a:cubicBezTo>
                  <a:pt x="291" y="68"/>
                  <a:pt x="230" y="101"/>
                  <a:pt x="173" y="140"/>
                </a:cubicBezTo>
                <a:cubicBezTo>
                  <a:pt x="146" y="159"/>
                  <a:pt x="120" y="180"/>
                  <a:pt x="95" y="203"/>
                </a:cubicBezTo>
                <a:cubicBezTo>
                  <a:pt x="73" y="223"/>
                  <a:pt x="52" y="247"/>
                  <a:pt x="47" y="277"/>
                </a:cubicBezTo>
                <a:cubicBezTo>
                  <a:pt x="41" y="309"/>
                  <a:pt x="50" y="341"/>
                  <a:pt x="64" y="370"/>
                </a:cubicBezTo>
                <a:cubicBezTo>
                  <a:pt x="77" y="396"/>
                  <a:pt x="96" y="423"/>
                  <a:pt x="126" y="430"/>
                </a:cubicBezTo>
                <a:cubicBezTo>
                  <a:pt x="116" y="446"/>
                  <a:pt x="113" y="469"/>
                  <a:pt x="112" y="485"/>
                </a:cubicBezTo>
                <a:cubicBezTo>
                  <a:pt x="112" y="506"/>
                  <a:pt x="119" y="528"/>
                  <a:pt x="137" y="542"/>
                </a:cubicBezTo>
                <a:cubicBezTo>
                  <a:pt x="143" y="546"/>
                  <a:pt x="161" y="555"/>
                  <a:pt x="168" y="549"/>
                </a:cubicBezTo>
                <a:cubicBezTo>
                  <a:pt x="181" y="599"/>
                  <a:pt x="208" y="650"/>
                  <a:pt x="250" y="678"/>
                </a:cubicBezTo>
                <a:cubicBezTo>
                  <a:pt x="255" y="682"/>
                  <a:pt x="261" y="686"/>
                  <a:pt x="267" y="689"/>
                </a:cubicBezTo>
                <a:cubicBezTo>
                  <a:pt x="258" y="693"/>
                  <a:pt x="250" y="698"/>
                  <a:pt x="241" y="703"/>
                </a:cubicBezTo>
                <a:cubicBezTo>
                  <a:pt x="220" y="716"/>
                  <a:pt x="200" y="730"/>
                  <a:pt x="180" y="744"/>
                </a:cubicBezTo>
                <a:cubicBezTo>
                  <a:pt x="143" y="772"/>
                  <a:pt x="110" y="805"/>
                  <a:pt x="81" y="840"/>
                </a:cubicBezTo>
                <a:cubicBezTo>
                  <a:pt x="76" y="842"/>
                  <a:pt x="72" y="844"/>
                  <a:pt x="69" y="845"/>
                </a:cubicBezTo>
                <a:cubicBezTo>
                  <a:pt x="55" y="850"/>
                  <a:pt x="43" y="856"/>
                  <a:pt x="31" y="864"/>
                </a:cubicBezTo>
                <a:cubicBezTo>
                  <a:pt x="31" y="864"/>
                  <a:pt x="31" y="864"/>
                  <a:pt x="31" y="864"/>
                </a:cubicBezTo>
                <a:cubicBezTo>
                  <a:pt x="12" y="873"/>
                  <a:pt x="5" y="902"/>
                  <a:pt x="6" y="920"/>
                </a:cubicBezTo>
                <a:cubicBezTo>
                  <a:pt x="6" y="949"/>
                  <a:pt x="27" y="973"/>
                  <a:pt x="52" y="986"/>
                </a:cubicBezTo>
                <a:cubicBezTo>
                  <a:pt x="74" y="997"/>
                  <a:pt x="103" y="999"/>
                  <a:pt x="124" y="983"/>
                </a:cubicBezTo>
                <a:cubicBezTo>
                  <a:pt x="138" y="973"/>
                  <a:pt x="130" y="967"/>
                  <a:pt x="119" y="964"/>
                </a:cubicBezTo>
                <a:cubicBezTo>
                  <a:pt x="122" y="963"/>
                  <a:pt x="125" y="962"/>
                  <a:pt x="127" y="961"/>
                </a:cubicBezTo>
                <a:cubicBezTo>
                  <a:pt x="134" y="958"/>
                  <a:pt x="142" y="954"/>
                  <a:pt x="144" y="946"/>
                </a:cubicBezTo>
                <a:cubicBezTo>
                  <a:pt x="146" y="937"/>
                  <a:pt x="140" y="931"/>
                  <a:pt x="132" y="929"/>
                </a:cubicBezTo>
                <a:cubicBezTo>
                  <a:pt x="139" y="926"/>
                  <a:pt x="146" y="921"/>
                  <a:pt x="146" y="914"/>
                </a:cubicBezTo>
                <a:cubicBezTo>
                  <a:pt x="145" y="912"/>
                  <a:pt x="145" y="910"/>
                  <a:pt x="144" y="909"/>
                </a:cubicBezTo>
                <a:cubicBezTo>
                  <a:pt x="145" y="909"/>
                  <a:pt x="145" y="908"/>
                  <a:pt x="145" y="908"/>
                </a:cubicBezTo>
                <a:cubicBezTo>
                  <a:pt x="170" y="884"/>
                  <a:pt x="196" y="861"/>
                  <a:pt x="224" y="841"/>
                </a:cubicBezTo>
                <a:cubicBezTo>
                  <a:pt x="230" y="837"/>
                  <a:pt x="236" y="834"/>
                  <a:pt x="242" y="831"/>
                </a:cubicBezTo>
                <a:cubicBezTo>
                  <a:pt x="232" y="870"/>
                  <a:pt x="226" y="910"/>
                  <a:pt x="221" y="949"/>
                </a:cubicBezTo>
                <a:cubicBezTo>
                  <a:pt x="213" y="1001"/>
                  <a:pt x="207" y="1054"/>
                  <a:pt x="206" y="1107"/>
                </a:cubicBezTo>
                <a:cubicBezTo>
                  <a:pt x="206" y="1113"/>
                  <a:pt x="206" y="1113"/>
                  <a:pt x="206" y="1113"/>
                </a:cubicBezTo>
                <a:cubicBezTo>
                  <a:pt x="206" y="1123"/>
                  <a:pt x="206" y="1133"/>
                  <a:pt x="207" y="1143"/>
                </a:cubicBezTo>
                <a:cubicBezTo>
                  <a:pt x="207" y="1150"/>
                  <a:pt x="207" y="1150"/>
                  <a:pt x="207" y="1150"/>
                </a:cubicBezTo>
                <a:cubicBezTo>
                  <a:pt x="211" y="1149"/>
                  <a:pt x="211" y="1149"/>
                  <a:pt x="211" y="1149"/>
                </a:cubicBezTo>
                <a:cubicBezTo>
                  <a:pt x="198" y="1221"/>
                  <a:pt x="190" y="1294"/>
                  <a:pt x="182" y="1366"/>
                </a:cubicBezTo>
                <a:cubicBezTo>
                  <a:pt x="178" y="1404"/>
                  <a:pt x="174" y="1442"/>
                  <a:pt x="170" y="1480"/>
                </a:cubicBezTo>
                <a:cubicBezTo>
                  <a:pt x="168" y="1504"/>
                  <a:pt x="165" y="1529"/>
                  <a:pt x="163" y="1554"/>
                </a:cubicBezTo>
                <a:cubicBezTo>
                  <a:pt x="163" y="1561"/>
                  <a:pt x="163" y="1561"/>
                  <a:pt x="163" y="1561"/>
                </a:cubicBezTo>
                <a:cubicBezTo>
                  <a:pt x="170" y="1563"/>
                  <a:pt x="170" y="1563"/>
                  <a:pt x="170" y="1563"/>
                </a:cubicBezTo>
                <a:cubicBezTo>
                  <a:pt x="148" y="1567"/>
                  <a:pt x="125" y="1572"/>
                  <a:pt x="103" y="1578"/>
                </a:cubicBezTo>
                <a:cubicBezTo>
                  <a:pt x="89" y="1581"/>
                  <a:pt x="71" y="1587"/>
                  <a:pt x="67" y="1603"/>
                </a:cubicBezTo>
                <a:cubicBezTo>
                  <a:pt x="67" y="1604"/>
                  <a:pt x="67" y="1605"/>
                  <a:pt x="68" y="1606"/>
                </a:cubicBezTo>
                <a:cubicBezTo>
                  <a:pt x="83" y="1620"/>
                  <a:pt x="117" y="1615"/>
                  <a:pt x="135" y="1614"/>
                </a:cubicBezTo>
                <a:cubicBezTo>
                  <a:pt x="167" y="1613"/>
                  <a:pt x="199" y="1611"/>
                  <a:pt x="230" y="1610"/>
                </a:cubicBezTo>
                <a:cubicBezTo>
                  <a:pt x="231" y="1610"/>
                  <a:pt x="231" y="1611"/>
                  <a:pt x="232" y="1611"/>
                </a:cubicBezTo>
                <a:cubicBezTo>
                  <a:pt x="233" y="1610"/>
                  <a:pt x="234" y="1610"/>
                  <a:pt x="235" y="1610"/>
                </a:cubicBezTo>
                <a:cubicBezTo>
                  <a:pt x="236" y="1610"/>
                  <a:pt x="237" y="1610"/>
                  <a:pt x="238" y="1610"/>
                </a:cubicBezTo>
                <a:cubicBezTo>
                  <a:pt x="239" y="1610"/>
                  <a:pt x="240" y="1609"/>
                  <a:pt x="241" y="1608"/>
                </a:cubicBezTo>
                <a:cubicBezTo>
                  <a:pt x="245" y="1605"/>
                  <a:pt x="249" y="1602"/>
                  <a:pt x="250" y="1597"/>
                </a:cubicBezTo>
                <a:cubicBezTo>
                  <a:pt x="252" y="1590"/>
                  <a:pt x="250" y="1582"/>
                  <a:pt x="245" y="1576"/>
                </a:cubicBezTo>
                <a:cubicBezTo>
                  <a:pt x="251" y="1575"/>
                  <a:pt x="251" y="1575"/>
                  <a:pt x="251" y="1575"/>
                </a:cubicBezTo>
                <a:cubicBezTo>
                  <a:pt x="254" y="1564"/>
                  <a:pt x="254" y="1564"/>
                  <a:pt x="254" y="1564"/>
                </a:cubicBezTo>
                <a:cubicBezTo>
                  <a:pt x="267" y="1508"/>
                  <a:pt x="278" y="1451"/>
                  <a:pt x="291" y="1395"/>
                </a:cubicBezTo>
                <a:cubicBezTo>
                  <a:pt x="305" y="1338"/>
                  <a:pt x="320" y="1282"/>
                  <a:pt x="335" y="1226"/>
                </a:cubicBezTo>
                <a:cubicBezTo>
                  <a:pt x="367" y="1223"/>
                  <a:pt x="399" y="1221"/>
                  <a:pt x="431" y="1221"/>
                </a:cubicBezTo>
                <a:cubicBezTo>
                  <a:pt x="451" y="1221"/>
                  <a:pt x="471" y="1222"/>
                  <a:pt x="491" y="1222"/>
                </a:cubicBezTo>
                <a:cubicBezTo>
                  <a:pt x="504" y="1283"/>
                  <a:pt x="519" y="1343"/>
                  <a:pt x="530" y="1404"/>
                </a:cubicBezTo>
                <a:cubicBezTo>
                  <a:pt x="541" y="1462"/>
                  <a:pt x="547" y="1521"/>
                  <a:pt x="556" y="1579"/>
                </a:cubicBezTo>
                <a:cubicBezTo>
                  <a:pt x="557" y="1586"/>
                  <a:pt x="557" y="1586"/>
                  <a:pt x="557" y="1586"/>
                </a:cubicBezTo>
                <a:cubicBezTo>
                  <a:pt x="563" y="1586"/>
                  <a:pt x="563" y="1586"/>
                  <a:pt x="563" y="1586"/>
                </a:cubicBezTo>
                <a:cubicBezTo>
                  <a:pt x="560" y="1590"/>
                  <a:pt x="559" y="1597"/>
                  <a:pt x="561" y="1602"/>
                </a:cubicBezTo>
                <a:cubicBezTo>
                  <a:pt x="565" y="1607"/>
                  <a:pt x="572" y="1607"/>
                  <a:pt x="577" y="1608"/>
                </a:cubicBezTo>
                <a:cubicBezTo>
                  <a:pt x="578" y="1608"/>
                  <a:pt x="578" y="1608"/>
                  <a:pt x="579" y="1608"/>
                </a:cubicBezTo>
                <a:cubicBezTo>
                  <a:pt x="602" y="1612"/>
                  <a:pt x="625" y="1612"/>
                  <a:pt x="649" y="1610"/>
                </a:cubicBezTo>
                <a:cubicBezTo>
                  <a:pt x="650" y="1611"/>
                  <a:pt x="651" y="1611"/>
                  <a:pt x="652" y="1610"/>
                </a:cubicBezTo>
                <a:cubicBezTo>
                  <a:pt x="656" y="1610"/>
                  <a:pt x="660" y="1610"/>
                  <a:pt x="664" y="1609"/>
                </a:cubicBezTo>
                <a:cubicBezTo>
                  <a:pt x="677" y="1608"/>
                  <a:pt x="718" y="1608"/>
                  <a:pt x="724" y="1594"/>
                </a:cubicBezTo>
                <a:cubicBezTo>
                  <a:pt x="737" y="1567"/>
                  <a:pt x="648" y="1567"/>
                  <a:pt x="628" y="1569"/>
                </a:cubicBezTo>
                <a:cubicBezTo>
                  <a:pt x="629" y="1561"/>
                  <a:pt x="629" y="1561"/>
                  <a:pt x="629" y="1561"/>
                </a:cubicBezTo>
                <a:cubicBezTo>
                  <a:pt x="632" y="1493"/>
                  <a:pt x="630" y="1424"/>
                  <a:pt x="627" y="1357"/>
                </a:cubicBezTo>
                <a:cubicBezTo>
                  <a:pt x="625" y="1285"/>
                  <a:pt x="622" y="1211"/>
                  <a:pt x="608" y="1140"/>
                </a:cubicBezTo>
                <a:cubicBezTo>
                  <a:pt x="610" y="1140"/>
                  <a:pt x="610" y="1140"/>
                  <a:pt x="610" y="1140"/>
                </a:cubicBezTo>
                <a:cubicBezTo>
                  <a:pt x="610" y="1129"/>
                  <a:pt x="610" y="1129"/>
                  <a:pt x="610" y="1129"/>
                </a:cubicBezTo>
                <a:cubicBezTo>
                  <a:pt x="610" y="1120"/>
                  <a:pt x="610" y="1111"/>
                  <a:pt x="609" y="1102"/>
                </a:cubicBezTo>
                <a:cubicBezTo>
                  <a:pt x="609" y="1093"/>
                  <a:pt x="609" y="1093"/>
                  <a:pt x="609" y="1093"/>
                </a:cubicBezTo>
                <a:cubicBezTo>
                  <a:pt x="606" y="1046"/>
                  <a:pt x="601" y="999"/>
                  <a:pt x="596" y="953"/>
                </a:cubicBezTo>
                <a:cubicBezTo>
                  <a:pt x="592" y="907"/>
                  <a:pt x="588" y="860"/>
                  <a:pt x="581" y="813"/>
                </a:cubicBezTo>
                <a:cubicBezTo>
                  <a:pt x="612" y="841"/>
                  <a:pt x="640" y="871"/>
                  <a:pt x="672" y="895"/>
                </a:cubicBezTo>
                <a:cubicBezTo>
                  <a:pt x="671" y="905"/>
                  <a:pt x="681" y="909"/>
                  <a:pt x="692" y="911"/>
                </a:cubicBezTo>
                <a:cubicBezTo>
                  <a:pt x="687" y="913"/>
                  <a:pt x="683" y="916"/>
                  <a:pt x="680" y="919"/>
                </a:cubicBezTo>
                <a:cubicBezTo>
                  <a:pt x="678" y="922"/>
                  <a:pt x="674" y="929"/>
                  <a:pt x="677" y="933"/>
                </a:cubicBezTo>
                <a:cubicBezTo>
                  <a:pt x="681" y="938"/>
                  <a:pt x="694" y="938"/>
                  <a:pt x="700" y="938"/>
                </a:cubicBezTo>
                <a:cubicBezTo>
                  <a:pt x="702" y="938"/>
                  <a:pt x="703" y="938"/>
                  <a:pt x="705" y="938"/>
                </a:cubicBezTo>
                <a:cubicBezTo>
                  <a:pt x="698" y="943"/>
                  <a:pt x="693" y="951"/>
                  <a:pt x="696" y="959"/>
                </a:cubicBezTo>
                <a:cubicBezTo>
                  <a:pt x="700" y="968"/>
                  <a:pt x="715" y="970"/>
                  <a:pt x="724" y="970"/>
                </a:cubicBezTo>
                <a:cubicBezTo>
                  <a:pt x="760" y="969"/>
                  <a:pt x="792" y="939"/>
                  <a:pt x="798" y="905"/>
                </a:cubicBezTo>
                <a:cubicBezTo>
                  <a:pt x="804" y="871"/>
                  <a:pt x="788" y="835"/>
                  <a:pt x="757" y="821"/>
                </a:cubicBezTo>
                <a:cubicBezTo>
                  <a:pt x="752" y="819"/>
                  <a:pt x="746" y="816"/>
                  <a:pt x="740" y="815"/>
                </a:cubicBezTo>
                <a:cubicBezTo>
                  <a:pt x="740" y="814"/>
                  <a:pt x="739" y="813"/>
                  <a:pt x="739" y="813"/>
                </a:cubicBezTo>
                <a:cubicBezTo>
                  <a:pt x="710" y="784"/>
                  <a:pt x="681" y="756"/>
                  <a:pt x="649" y="730"/>
                </a:cubicBezTo>
                <a:cubicBezTo>
                  <a:pt x="627" y="711"/>
                  <a:pt x="603" y="692"/>
                  <a:pt x="577" y="679"/>
                </a:cubicBezTo>
                <a:cubicBezTo>
                  <a:pt x="590" y="672"/>
                  <a:pt x="603" y="665"/>
                  <a:pt x="614" y="656"/>
                </a:cubicBezTo>
                <a:cubicBezTo>
                  <a:pt x="657" y="623"/>
                  <a:pt x="688" y="576"/>
                  <a:pt x="699" y="523"/>
                </a:cubicBezTo>
                <a:cubicBezTo>
                  <a:pt x="740" y="554"/>
                  <a:pt x="773" y="476"/>
                  <a:pt x="776" y="447"/>
                </a:cubicBezTo>
                <a:cubicBezTo>
                  <a:pt x="778" y="430"/>
                  <a:pt x="777" y="408"/>
                  <a:pt x="762" y="398"/>
                </a:cubicBezTo>
                <a:cubicBezTo>
                  <a:pt x="768" y="364"/>
                  <a:pt x="769" y="330"/>
                  <a:pt x="765" y="297"/>
                </a:cubicBezTo>
                <a:cubicBezTo>
                  <a:pt x="762" y="275"/>
                  <a:pt x="758" y="246"/>
                  <a:pt x="743" y="227"/>
                </a:cubicBezTo>
                <a:cubicBezTo>
                  <a:pt x="773" y="238"/>
                  <a:pt x="830" y="241"/>
                  <a:pt x="821" y="198"/>
                </a:cubicBezTo>
                <a:moveTo>
                  <a:pt x="98" y="929"/>
                </a:moveTo>
                <a:cubicBezTo>
                  <a:pt x="95" y="929"/>
                  <a:pt x="95" y="932"/>
                  <a:pt x="97" y="933"/>
                </a:cubicBezTo>
                <a:cubicBezTo>
                  <a:pt x="104" y="935"/>
                  <a:pt x="111" y="935"/>
                  <a:pt x="117" y="934"/>
                </a:cubicBezTo>
                <a:cubicBezTo>
                  <a:pt x="118" y="934"/>
                  <a:pt x="118" y="934"/>
                  <a:pt x="118" y="934"/>
                </a:cubicBezTo>
                <a:cubicBezTo>
                  <a:pt x="123" y="933"/>
                  <a:pt x="132" y="935"/>
                  <a:pt x="135" y="939"/>
                </a:cubicBezTo>
                <a:cubicBezTo>
                  <a:pt x="140" y="947"/>
                  <a:pt x="128" y="952"/>
                  <a:pt x="122" y="955"/>
                </a:cubicBezTo>
                <a:cubicBezTo>
                  <a:pt x="113" y="958"/>
                  <a:pt x="104" y="960"/>
                  <a:pt x="95" y="964"/>
                </a:cubicBezTo>
                <a:cubicBezTo>
                  <a:pt x="92" y="965"/>
                  <a:pt x="92" y="969"/>
                  <a:pt x="96" y="969"/>
                </a:cubicBezTo>
                <a:cubicBezTo>
                  <a:pt x="99" y="969"/>
                  <a:pt x="103" y="968"/>
                  <a:pt x="107" y="968"/>
                </a:cubicBezTo>
                <a:cubicBezTo>
                  <a:pt x="117" y="969"/>
                  <a:pt x="132" y="972"/>
                  <a:pt x="116" y="981"/>
                </a:cubicBezTo>
                <a:cubicBezTo>
                  <a:pt x="108" y="985"/>
                  <a:pt x="99" y="988"/>
                  <a:pt x="91" y="988"/>
                </a:cubicBezTo>
                <a:cubicBezTo>
                  <a:pt x="71" y="989"/>
                  <a:pt x="52" y="981"/>
                  <a:pt x="38" y="968"/>
                </a:cubicBezTo>
                <a:cubicBezTo>
                  <a:pt x="7" y="942"/>
                  <a:pt x="0" y="890"/>
                  <a:pt x="36" y="865"/>
                </a:cubicBezTo>
                <a:cubicBezTo>
                  <a:pt x="36" y="865"/>
                  <a:pt x="36" y="864"/>
                  <a:pt x="36" y="864"/>
                </a:cubicBezTo>
                <a:cubicBezTo>
                  <a:pt x="48" y="859"/>
                  <a:pt x="60" y="853"/>
                  <a:pt x="73" y="850"/>
                </a:cubicBezTo>
                <a:cubicBezTo>
                  <a:pt x="77" y="849"/>
                  <a:pt x="88" y="844"/>
                  <a:pt x="92" y="845"/>
                </a:cubicBezTo>
                <a:cubicBezTo>
                  <a:pt x="107" y="851"/>
                  <a:pt x="93" y="861"/>
                  <a:pt x="87" y="866"/>
                </a:cubicBezTo>
                <a:cubicBezTo>
                  <a:pt x="73" y="866"/>
                  <a:pt x="60" y="868"/>
                  <a:pt x="47" y="872"/>
                </a:cubicBezTo>
                <a:cubicBezTo>
                  <a:pt x="45" y="872"/>
                  <a:pt x="45" y="876"/>
                  <a:pt x="47" y="876"/>
                </a:cubicBezTo>
                <a:cubicBezTo>
                  <a:pt x="63" y="874"/>
                  <a:pt x="79" y="873"/>
                  <a:pt x="95" y="874"/>
                </a:cubicBezTo>
                <a:cubicBezTo>
                  <a:pt x="100" y="874"/>
                  <a:pt x="122" y="874"/>
                  <a:pt x="123" y="877"/>
                </a:cubicBezTo>
                <a:cubicBezTo>
                  <a:pt x="128" y="891"/>
                  <a:pt x="103" y="892"/>
                  <a:pt x="97" y="893"/>
                </a:cubicBezTo>
                <a:cubicBezTo>
                  <a:pt x="94" y="893"/>
                  <a:pt x="94" y="897"/>
                  <a:pt x="97" y="897"/>
                </a:cubicBezTo>
                <a:cubicBezTo>
                  <a:pt x="98" y="897"/>
                  <a:pt x="98" y="897"/>
                  <a:pt x="99" y="897"/>
                </a:cubicBezTo>
                <a:cubicBezTo>
                  <a:pt x="110" y="899"/>
                  <a:pt x="133" y="899"/>
                  <a:pt x="138" y="912"/>
                </a:cubicBezTo>
                <a:cubicBezTo>
                  <a:pt x="143" y="925"/>
                  <a:pt x="105" y="928"/>
                  <a:pt x="98" y="929"/>
                </a:cubicBezTo>
                <a:moveTo>
                  <a:pt x="215" y="1112"/>
                </a:moveTo>
                <a:cubicBezTo>
                  <a:pt x="220" y="1111"/>
                  <a:pt x="225" y="1110"/>
                  <a:pt x="231" y="1109"/>
                </a:cubicBezTo>
                <a:cubicBezTo>
                  <a:pt x="230" y="1114"/>
                  <a:pt x="229" y="1119"/>
                  <a:pt x="229" y="1124"/>
                </a:cubicBezTo>
                <a:cubicBezTo>
                  <a:pt x="228" y="1129"/>
                  <a:pt x="227" y="1134"/>
                  <a:pt x="228" y="1138"/>
                </a:cubicBezTo>
                <a:cubicBezTo>
                  <a:pt x="223" y="1139"/>
                  <a:pt x="218" y="1140"/>
                  <a:pt x="213" y="1142"/>
                </a:cubicBezTo>
                <a:cubicBezTo>
                  <a:pt x="214" y="1132"/>
                  <a:pt x="215" y="1122"/>
                  <a:pt x="215" y="1112"/>
                </a:cubicBezTo>
                <a:moveTo>
                  <a:pt x="112" y="1608"/>
                </a:moveTo>
                <a:cubicBezTo>
                  <a:pt x="103" y="1607"/>
                  <a:pt x="69" y="1611"/>
                  <a:pt x="86" y="1591"/>
                </a:cubicBezTo>
                <a:cubicBezTo>
                  <a:pt x="91" y="1585"/>
                  <a:pt x="112" y="1583"/>
                  <a:pt x="120" y="1581"/>
                </a:cubicBezTo>
                <a:cubicBezTo>
                  <a:pt x="125" y="1580"/>
                  <a:pt x="130" y="1579"/>
                  <a:pt x="135" y="1578"/>
                </a:cubicBezTo>
                <a:cubicBezTo>
                  <a:pt x="140" y="1581"/>
                  <a:pt x="143" y="1583"/>
                  <a:pt x="145" y="1589"/>
                </a:cubicBezTo>
                <a:cubicBezTo>
                  <a:pt x="146" y="1594"/>
                  <a:pt x="147" y="1600"/>
                  <a:pt x="147" y="1606"/>
                </a:cubicBezTo>
                <a:cubicBezTo>
                  <a:pt x="147" y="1606"/>
                  <a:pt x="147" y="1607"/>
                  <a:pt x="148" y="1607"/>
                </a:cubicBezTo>
                <a:cubicBezTo>
                  <a:pt x="136" y="1607"/>
                  <a:pt x="124" y="1608"/>
                  <a:pt x="112" y="1608"/>
                </a:cubicBezTo>
                <a:moveTo>
                  <a:pt x="243" y="1595"/>
                </a:moveTo>
                <a:cubicBezTo>
                  <a:pt x="242" y="1599"/>
                  <a:pt x="238" y="1601"/>
                  <a:pt x="235" y="1603"/>
                </a:cubicBezTo>
                <a:cubicBezTo>
                  <a:pt x="208" y="1603"/>
                  <a:pt x="181" y="1605"/>
                  <a:pt x="155" y="1607"/>
                </a:cubicBezTo>
                <a:cubicBezTo>
                  <a:pt x="155" y="1606"/>
                  <a:pt x="155" y="1606"/>
                  <a:pt x="155" y="1606"/>
                </a:cubicBezTo>
                <a:cubicBezTo>
                  <a:pt x="154" y="1599"/>
                  <a:pt x="153" y="1590"/>
                  <a:pt x="150" y="1583"/>
                </a:cubicBezTo>
                <a:cubicBezTo>
                  <a:pt x="148" y="1579"/>
                  <a:pt x="146" y="1577"/>
                  <a:pt x="143" y="1576"/>
                </a:cubicBezTo>
                <a:cubicBezTo>
                  <a:pt x="153" y="1573"/>
                  <a:pt x="164" y="1571"/>
                  <a:pt x="174" y="1567"/>
                </a:cubicBezTo>
                <a:cubicBezTo>
                  <a:pt x="190" y="1586"/>
                  <a:pt x="220" y="1597"/>
                  <a:pt x="240" y="1578"/>
                </a:cubicBezTo>
                <a:cubicBezTo>
                  <a:pt x="242" y="1583"/>
                  <a:pt x="244" y="1589"/>
                  <a:pt x="243" y="1595"/>
                </a:cubicBezTo>
                <a:moveTo>
                  <a:pt x="181" y="1566"/>
                </a:moveTo>
                <a:cubicBezTo>
                  <a:pt x="197" y="1571"/>
                  <a:pt x="214" y="1575"/>
                  <a:pt x="230" y="1576"/>
                </a:cubicBezTo>
                <a:cubicBezTo>
                  <a:pt x="222" y="1579"/>
                  <a:pt x="214" y="1582"/>
                  <a:pt x="204" y="1579"/>
                </a:cubicBezTo>
                <a:cubicBezTo>
                  <a:pt x="195" y="1576"/>
                  <a:pt x="188" y="1571"/>
                  <a:pt x="181" y="1566"/>
                </a:cubicBezTo>
                <a:moveTo>
                  <a:pt x="687" y="1578"/>
                </a:moveTo>
                <a:cubicBezTo>
                  <a:pt x="693" y="1579"/>
                  <a:pt x="702" y="1580"/>
                  <a:pt x="708" y="1583"/>
                </a:cubicBezTo>
                <a:cubicBezTo>
                  <a:pt x="730" y="1595"/>
                  <a:pt x="701" y="1597"/>
                  <a:pt x="692" y="1599"/>
                </a:cubicBezTo>
                <a:cubicBezTo>
                  <a:pt x="679" y="1601"/>
                  <a:pt x="667" y="1602"/>
                  <a:pt x="654" y="1603"/>
                </a:cubicBezTo>
                <a:cubicBezTo>
                  <a:pt x="655" y="1598"/>
                  <a:pt x="655" y="1593"/>
                  <a:pt x="658" y="1589"/>
                </a:cubicBezTo>
                <a:cubicBezTo>
                  <a:pt x="660" y="1584"/>
                  <a:pt x="663" y="1580"/>
                  <a:pt x="666" y="1575"/>
                </a:cubicBezTo>
                <a:cubicBezTo>
                  <a:pt x="673" y="1576"/>
                  <a:pt x="680" y="1576"/>
                  <a:pt x="687" y="1578"/>
                </a:cubicBezTo>
                <a:moveTo>
                  <a:pt x="632" y="1577"/>
                </a:moveTo>
                <a:cubicBezTo>
                  <a:pt x="633" y="1576"/>
                  <a:pt x="633" y="1575"/>
                  <a:pt x="633" y="1574"/>
                </a:cubicBezTo>
                <a:cubicBezTo>
                  <a:pt x="642" y="1575"/>
                  <a:pt x="650" y="1575"/>
                  <a:pt x="659" y="1575"/>
                </a:cubicBezTo>
                <a:cubicBezTo>
                  <a:pt x="651" y="1582"/>
                  <a:pt x="646" y="1593"/>
                  <a:pt x="647" y="1603"/>
                </a:cubicBezTo>
                <a:cubicBezTo>
                  <a:pt x="624" y="1604"/>
                  <a:pt x="600" y="1602"/>
                  <a:pt x="577" y="1602"/>
                </a:cubicBezTo>
                <a:cubicBezTo>
                  <a:pt x="575" y="1601"/>
                  <a:pt x="573" y="1601"/>
                  <a:pt x="570" y="1599"/>
                </a:cubicBezTo>
                <a:cubicBezTo>
                  <a:pt x="566" y="1598"/>
                  <a:pt x="567" y="1593"/>
                  <a:pt x="568" y="1589"/>
                </a:cubicBezTo>
                <a:cubicBezTo>
                  <a:pt x="576" y="1595"/>
                  <a:pt x="589" y="1596"/>
                  <a:pt x="600" y="1595"/>
                </a:cubicBezTo>
                <a:cubicBezTo>
                  <a:pt x="613" y="1594"/>
                  <a:pt x="624" y="1586"/>
                  <a:pt x="632" y="1577"/>
                </a:cubicBezTo>
                <a:moveTo>
                  <a:pt x="625" y="1574"/>
                </a:moveTo>
                <a:cubicBezTo>
                  <a:pt x="625" y="1574"/>
                  <a:pt x="626" y="1574"/>
                  <a:pt x="626" y="1574"/>
                </a:cubicBezTo>
                <a:cubicBezTo>
                  <a:pt x="617" y="1581"/>
                  <a:pt x="610" y="1587"/>
                  <a:pt x="597" y="1588"/>
                </a:cubicBezTo>
                <a:cubicBezTo>
                  <a:pt x="589" y="1589"/>
                  <a:pt x="579" y="1588"/>
                  <a:pt x="571" y="1585"/>
                </a:cubicBezTo>
                <a:cubicBezTo>
                  <a:pt x="588" y="1584"/>
                  <a:pt x="605" y="1581"/>
                  <a:pt x="620" y="1576"/>
                </a:cubicBezTo>
                <a:lnTo>
                  <a:pt x="625" y="1574"/>
                </a:lnTo>
                <a:close/>
                <a:moveTo>
                  <a:pt x="602" y="1139"/>
                </a:moveTo>
                <a:cubicBezTo>
                  <a:pt x="609" y="1213"/>
                  <a:pt x="617" y="1286"/>
                  <a:pt x="619" y="1361"/>
                </a:cubicBezTo>
                <a:cubicBezTo>
                  <a:pt x="621" y="1429"/>
                  <a:pt x="617" y="1497"/>
                  <a:pt x="620" y="1565"/>
                </a:cubicBezTo>
                <a:cubicBezTo>
                  <a:pt x="602" y="1572"/>
                  <a:pt x="584" y="1576"/>
                  <a:pt x="565" y="1578"/>
                </a:cubicBezTo>
                <a:cubicBezTo>
                  <a:pt x="560" y="1521"/>
                  <a:pt x="549" y="1463"/>
                  <a:pt x="539" y="1406"/>
                </a:cubicBezTo>
                <a:cubicBezTo>
                  <a:pt x="527" y="1345"/>
                  <a:pt x="515" y="1283"/>
                  <a:pt x="497" y="1223"/>
                </a:cubicBezTo>
                <a:cubicBezTo>
                  <a:pt x="495" y="1214"/>
                  <a:pt x="495" y="1214"/>
                  <a:pt x="495" y="1214"/>
                </a:cubicBezTo>
                <a:cubicBezTo>
                  <a:pt x="488" y="1213"/>
                  <a:pt x="488" y="1213"/>
                  <a:pt x="488" y="1213"/>
                </a:cubicBezTo>
                <a:cubicBezTo>
                  <a:pt x="468" y="1213"/>
                  <a:pt x="448" y="1213"/>
                  <a:pt x="427" y="1213"/>
                </a:cubicBezTo>
                <a:cubicBezTo>
                  <a:pt x="397" y="1213"/>
                  <a:pt x="367" y="1214"/>
                  <a:pt x="337" y="1219"/>
                </a:cubicBezTo>
                <a:cubicBezTo>
                  <a:pt x="330" y="1220"/>
                  <a:pt x="330" y="1220"/>
                  <a:pt x="330" y="1220"/>
                </a:cubicBezTo>
                <a:cubicBezTo>
                  <a:pt x="328" y="1227"/>
                  <a:pt x="328" y="1227"/>
                  <a:pt x="328" y="1227"/>
                </a:cubicBezTo>
                <a:cubicBezTo>
                  <a:pt x="312" y="1282"/>
                  <a:pt x="298" y="1337"/>
                  <a:pt x="284" y="1393"/>
                </a:cubicBezTo>
                <a:cubicBezTo>
                  <a:pt x="270" y="1450"/>
                  <a:pt x="255" y="1507"/>
                  <a:pt x="245" y="1564"/>
                </a:cubicBezTo>
                <a:cubicBezTo>
                  <a:pt x="221" y="1564"/>
                  <a:pt x="197" y="1561"/>
                  <a:pt x="173" y="1556"/>
                </a:cubicBezTo>
                <a:cubicBezTo>
                  <a:pt x="180" y="1496"/>
                  <a:pt x="183" y="1434"/>
                  <a:pt x="189" y="1374"/>
                </a:cubicBezTo>
                <a:cubicBezTo>
                  <a:pt x="198" y="1299"/>
                  <a:pt x="209" y="1224"/>
                  <a:pt x="217" y="1148"/>
                </a:cubicBezTo>
                <a:cubicBezTo>
                  <a:pt x="295" y="1136"/>
                  <a:pt x="373" y="1135"/>
                  <a:pt x="453" y="1136"/>
                </a:cubicBezTo>
                <a:cubicBezTo>
                  <a:pt x="502" y="1136"/>
                  <a:pt x="551" y="1138"/>
                  <a:pt x="600" y="1139"/>
                </a:cubicBezTo>
                <a:lnTo>
                  <a:pt x="602" y="1139"/>
                </a:lnTo>
                <a:close/>
                <a:moveTo>
                  <a:pt x="234" y="1137"/>
                </a:moveTo>
                <a:cubicBezTo>
                  <a:pt x="236" y="1128"/>
                  <a:pt x="235" y="1117"/>
                  <a:pt x="236" y="1108"/>
                </a:cubicBezTo>
                <a:cubicBezTo>
                  <a:pt x="241" y="1108"/>
                  <a:pt x="246" y="1107"/>
                  <a:pt x="251" y="1106"/>
                </a:cubicBezTo>
                <a:cubicBezTo>
                  <a:pt x="250" y="1111"/>
                  <a:pt x="250" y="1117"/>
                  <a:pt x="249" y="1122"/>
                </a:cubicBezTo>
                <a:cubicBezTo>
                  <a:pt x="248" y="1126"/>
                  <a:pt x="247" y="1131"/>
                  <a:pt x="247" y="1135"/>
                </a:cubicBezTo>
                <a:cubicBezTo>
                  <a:pt x="243" y="1136"/>
                  <a:pt x="238" y="1136"/>
                  <a:pt x="234" y="1137"/>
                </a:cubicBezTo>
                <a:moveTo>
                  <a:pt x="386" y="1126"/>
                </a:moveTo>
                <a:cubicBezTo>
                  <a:pt x="386" y="1126"/>
                  <a:pt x="386" y="1127"/>
                  <a:pt x="386" y="1127"/>
                </a:cubicBezTo>
                <a:cubicBezTo>
                  <a:pt x="342" y="1127"/>
                  <a:pt x="297" y="1127"/>
                  <a:pt x="253" y="1134"/>
                </a:cubicBezTo>
                <a:cubicBezTo>
                  <a:pt x="254" y="1130"/>
                  <a:pt x="254" y="1127"/>
                  <a:pt x="255" y="1123"/>
                </a:cubicBezTo>
                <a:cubicBezTo>
                  <a:pt x="255" y="1117"/>
                  <a:pt x="256" y="1111"/>
                  <a:pt x="256" y="1105"/>
                </a:cubicBezTo>
                <a:cubicBezTo>
                  <a:pt x="300" y="1099"/>
                  <a:pt x="344" y="1094"/>
                  <a:pt x="389" y="1091"/>
                </a:cubicBezTo>
                <a:cubicBezTo>
                  <a:pt x="388" y="1096"/>
                  <a:pt x="388" y="1100"/>
                  <a:pt x="387" y="1105"/>
                </a:cubicBezTo>
                <a:cubicBezTo>
                  <a:pt x="386" y="1112"/>
                  <a:pt x="385" y="1119"/>
                  <a:pt x="386" y="1126"/>
                </a:cubicBezTo>
                <a:moveTo>
                  <a:pt x="407" y="1126"/>
                </a:moveTo>
                <a:cubicBezTo>
                  <a:pt x="407" y="1127"/>
                  <a:pt x="407" y="1127"/>
                  <a:pt x="408" y="1127"/>
                </a:cubicBezTo>
                <a:cubicBezTo>
                  <a:pt x="402" y="1127"/>
                  <a:pt x="396" y="1127"/>
                  <a:pt x="390" y="1127"/>
                </a:cubicBezTo>
                <a:cubicBezTo>
                  <a:pt x="392" y="1121"/>
                  <a:pt x="392" y="1114"/>
                  <a:pt x="392" y="1108"/>
                </a:cubicBezTo>
                <a:cubicBezTo>
                  <a:pt x="393" y="1102"/>
                  <a:pt x="394" y="1097"/>
                  <a:pt x="394" y="1091"/>
                </a:cubicBezTo>
                <a:cubicBezTo>
                  <a:pt x="399" y="1091"/>
                  <a:pt x="403" y="1091"/>
                  <a:pt x="408" y="1091"/>
                </a:cubicBezTo>
                <a:cubicBezTo>
                  <a:pt x="407" y="1102"/>
                  <a:pt x="406" y="1115"/>
                  <a:pt x="407" y="1126"/>
                </a:cubicBezTo>
                <a:moveTo>
                  <a:pt x="412" y="1091"/>
                </a:moveTo>
                <a:cubicBezTo>
                  <a:pt x="421" y="1090"/>
                  <a:pt x="429" y="1090"/>
                  <a:pt x="438" y="1090"/>
                </a:cubicBezTo>
                <a:cubicBezTo>
                  <a:pt x="440" y="1090"/>
                  <a:pt x="441" y="1090"/>
                  <a:pt x="443" y="1090"/>
                </a:cubicBezTo>
                <a:cubicBezTo>
                  <a:pt x="442" y="1091"/>
                  <a:pt x="442" y="1091"/>
                  <a:pt x="442" y="1092"/>
                </a:cubicBezTo>
                <a:cubicBezTo>
                  <a:pt x="442" y="1097"/>
                  <a:pt x="442" y="1102"/>
                  <a:pt x="442" y="1107"/>
                </a:cubicBezTo>
                <a:cubicBezTo>
                  <a:pt x="441" y="1113"/>
                  <a:pt x="440" y="1118"/>
                  <a:pt x="441" y="1123"/>
                </a:cubicBezTo>
                <a:cubicBezTo>
                  <a:pt x="441" y="1125"/>
                  <a:pt x="444" y="1126"/>
                  <a:pt x="445" y="1124"/>
                </a:cubicBezTo>
                <a:cubicBezTo>
                  <a:pt x="448" y="1114"/>
                  <a:pt x="447" y="1101"/>
                  <a:pt x="446" y="1091"/>
                </a:cubicBezTo>
                <a:cubicBezTo>
                  <a:pt x="446" y="1091"/>
                  <a:pt x="445" y="1090"/>
                  <a:pt x="445" y="1090"/>
                </a:cubicBezTo>
                <a:cubicBezTo>
                  <a:pt x="469" y="1090"/>
                  <a:pt x="492" y="1091"/>
                  <a:pt x="515" y="1093"/>
                </a:cubicBezTo>
                <a:cubicBezTo>
                  <a:pt x="514" y="1096"/>
                  <a:pt x="514" y="1100"/>
                  <a:pt x="513" y="1103"/>
                </a:cubicBezTo>
                <a:cubicBezTo>
                  <a:pt x="513" y="1107"/>
                  <a:pt x="512" y="1111"/>
                  <a:pt x="513" y="1115"/>
                </a:cubicBezTo>
                <a:cubicBezTo>
                  <a:pt x="513" y="1116"/>
                  <a:pt x="515" y="1117"/>
                  <a:pt x="516" y="1115"/>
                </a:cubicBezTo>
                <a:cubicBezTo>
                  <a:pt x="517" y="1112"/>
                  <a:pt x="517" y="1108"/>
                  <a:pt x="518" y="1105"/>
                </a:cubicBezTo>
                <a:cubicBezTo>
                  <a:pt x="518" y="1101"/>
                  <a:pt x="519" y="1097"/>
                  <a:pt x="519" y="1093"/>
                </a:cubicBezTo>
                <a:cubicBezTo>
                  <a:pt x="524" y="1094"/>
                  <a:pt x="529" y="1094"/>
                  <a:pt x="535" y="1094"/>
                </a:cubicBezTo>
                <a:cubicBezTo>
                  <a:pt x="532" y="1100"/>
                  <a:pt x="532" y="1106"/>
                  <a:pt x="531" y="1112"/>
                </a:cubicBezTo>
                <a:cubicBezTo>
                  <a:pt x="530" y="1117"/>
                  <a:pt x="529" y="1122"/>
                  <a:pt x="529" y="1128"/>
                </a:cubicBezTo>
                <a:cubicBezTo>
                  <a:pt x="502" y="1127"/>
                  <a:pt x="475" y="1128"/>
                  <a:pt x="449" y="1127"/>
                </a:cubicBezTo>
                <a:cubicBezTo>
                  <a:pt x="436" y="1127"/>
                  <a:pt x="424" y="1127"/>
                  <a:pt x="411" y="1127"/>
                </a:cubicBezTo>
                <a:cubicBezTo>
                  <a:pt x="411" y="1127"/>
                  <a:pt x="411" y="1127"/>
                  <a:pt x="411" y="1126"/>
                </a:cubicBezTo>
                <a:cubicBezTo>
                  <a:pt x="413" y="1115"/>
                  <a:pt x="412" y="1102"/>
                  <a:pt x="412" y="1091"/>
                </a:cubicBezTo>
                <a:moveTo>
                  <a:pt x="539" y="1095"/>
                </a:moveTo>
                <a:cubicBezTo>
                  <a:pt x="546" y="1095"/>
                  <a:pt x="554" y="1096"/>
                  <a:pt x="561" y="1097"/>
                </a:cubicBezTo>
                <a:cubicBezTo>
                  <a:pt x="559" y="1102"/>
                  <a:pt x="558" y="1108"/>
                  <a:pt x="557" y="1113"/>
                </a:cubicBezTo>
                <a:cubicBezTo>
                  <a:pt x="556" y="1118"/>
                  <a:pt x="555" y="1123"/>
                  <a:pt x="556" y="1128"/>
                </a:cubicBezTo>
                <a:cubicBezTo>
                  <a:pt x="549" y="1128"/>
                  <a:pt x="542" y="1128"/>
                  <a:pt x="536" y="1128"/>
                </a:cubicBezTo>
                <a:cubicBezTo>
                  <a:pt x="537" y="1122"/>
                  <a:pt x="537" y="1117"/>
                  <a:pt x="538" y="1112"/>
                </a:cubicBezTo>
                <a:cubicBezTo>
                  <a:pt x="539" y="1106"/>
                  <a:pt x="540" y="1100"/>
                  <a:pt x="539" y="1095"/>
                </a:cubicBezTo>
                <a:moveTo>
                  <a:pt x="580" y="1128"/>
                </a:moveTo>
                <a:cubicBezTo>
                  <a:pt x="574" y="1128"/>
                  <a:pt x="568" y="1128"/>
                  <a:pt x="561" y="1128"/>
                </a:cubicBezTo>
                <a:cubicBezTo>
                  <a:pt x="563" y="1123"/>
                  <a:pt x="563" y="1118"/>
                  <a:pt x="563" y="1113"/>
                </a:cubicBezTo>
                <a:cubicBezTo>
                  <a:pt x="564" y="1108"/>
                  <a:pt x="565" y="1102"/>
                  <a:pt x="565" y="1097"/>
                </a:cubicBezTo>
                <a:cubicBezTo>
                  <a:pt x="571" y="1098"/>
                  <a:pt x="577" y="1099"/>
                  <a:pt x="583" y="1099"/>
                </a:cubicBezTo>
                <a:cubicBezTo>
                  <a:pt x="582" y="1104"/>
                  <a:pt x="581" y="1109"/>
                  <a:pt x="581" y="1114"/>
                </a:cubicBezTo>
                <a:cubicBezTo>
                  <a:pt x="581" y="1119"/>
                  <a:pt x="580" y="1123"/>
                  <a:pt x="580" y="1128"/>
                </a:cubicBezTo>
                <a:moveTo>
                  <a:pt x="599" y="1128"/>
                </a:moveTo>
                <a:cubicBezTo>
                  <a:pt x="595" y="1128"/>
                  <a:pt x="591" y="1128"/>
                  <a:pt x="586" y="1128"/>
                </a:cubicBezTo>
                <a:cubicBezTo>
                  <a:pt x="587" y="1124"/>
                  <a:pt x="587" y="1120"/>
                  <a:pt x="588" y="1116"/>
                </a:cubicBezTo>
                <a:cubicBezTo>
                  <a:pt x="588" y="1110"/>
                  <a:pt x="588" y="1105"/>
                  <a:pt x="588" y="1100"/>
                </a:cubicBezTo>
                <a:cubicBezTo>
                  <a:pt x="591" y="1100"/>
                  <a:pt x="594" y="1101"/>
                  <a:pt x="597" y="1101"/>
                </a:cubicBezTo>
                <a:cubicBezTo>
                  <a:pt x="598" y="1110"/>
                  <a:pt x="599" y="1119"/>
                  <a:pt x="599" y="1128"/>
                </a:cubicBezTo>
                <a:moveTo>
                  <a:pt x="737" y="821"/>
                </a:moveTo>
                <a:cubicBezTo>
                  <a:pt x="741" y="822"/>
                  <a:pt x="745" y="823"/>
                  <a:pt x="749" y="825"/>
                </a:cubicBezTo>
                <a:cubicBezTo>
                  <a:pt x="758" y="828"/>
                  <a:pt x="768" y="833"/>
                  <a:pt x="775" y="840"/>
                </a:cubicBezTo>
                <a:cubicBezTo>
                  <a:pt x="789" y="855"/>
                  <a:pt x="795" y="883"/>
                  <a:pt x="791" y="903"/>
                </a:cubicBezTo>
                <a:cubicBezTo>
                  <a:pt x="788" y="924"/>
                  <a:pt x="775" y="942"/>
                  <a:pt x="757" y="953"/>
                </a:cubicBezTo>
                <a:cubicBezTo>
                  <a:pt x="748" y="958"/>
                  <a:pt x="738" y="962"/>
                  <a:pt x="727" y="963"/>
                </a:cubicBezTo>
                <a:cubicBezTo>
                  <a:pt x="709" y="964"/>
                  <a:pt x="696" y="951"/>
                  <a:pt x="713" y="936"/>
                </a:cubicBezTo>
                <a:cubicBezTo>
                  <a:pt x="719" y="935"/>
                  <a:pt x="724" y="933"/>
                  <a:pt x="729" y="930"/>
                </a:cubicBezTo>
                <a:cubicBezTo>
                  <a:pt x="731" y="929"/>
                  <a:pt x="730" y="927"/>
                  <a:pt x="728" y="928"/>
                </a:cubicBezTo>
                <a:cubicBezTo>
                  <a:pt x="716" y="931"/>
                  <a:pt x="704" y="933"/>
                  <a:pt x="692" y="931"/>
                </a:cubicBezTo>
                <a:cubicBezTo>
                  <a:pt x="689" y="930"/>
                  <a:pt x="686" y="930"/>
                  <a:pt x="685" y="927"/>
                </a:cubicBezTo>
                <a:cubicBezTo>
                  <a:pt x="683" y="924"/>
                  <a:pt x="688" y="921"/>
                  <a:pt x="691" y="919"/>
                </a:cubicBezTo>
                <a:cubicBezTo>
                  <a:pt x="694" y="917"/>
                  <a:pt x="697" y="915"/>
                  <a:pt x="700" y="913"/>
                </a:cubicBezTo>
                <a:cubicBezTo>
                  <a:pt x="708" y="913"/>
                  <a:pt x="716" y="913"/>
                  <a:pt x="720" y="913"/>
                </a:cubicBezTo>
                <a:cubicBezTo>
                  <a:pt x="723" y="913"/>
                  <a:pt x="723" y="910"/>
                  <a:pt x="721" y="909"/>
                </a:cubicBezTo>
                <a:cubicBezTo>
                  <a:pt x="715" y="907"/>
                  <a:pt x="709" y="906"/>
                  <a:pt x="702" y="905"/>
                </a:cubicBezTo>
                <a:cubicBezTo>
                  <a:pt x="696" y="905"/>
                  <a:pt x="672" y="902"/>
                  <a:pt x="684" y="890"/>
                </a:cubicBezTo>
                <a:cubicBezTo>
                  <a:pt x="694" y="880"/>
                  <a:pt x="710" y="881"/>
                  <a:pt x="722" y="875"/>
                </a:cubicBezTo>
                <a:cubicBezTo>
                  <a:pt x="723" y="875"/>
                  <a:pt x="723" y="874"/>
                  <a:pt x="723" y="874"/>
                </a:cubicBezTo>
                <a:cubicBezTo>
                  <a:pt x="723" y="873"/>
                  <a:pt x="723" y="871"/>
                  <a:pt x="721" y="870"/>
                </a:cubicBezTo>
                <a:cubicBezTo>
                  <a:pt x="714" y="868"/>
                  <a:pt x="706" y="866"/>
                  <a:pt x="698" y="865"/>
                </a:cubicBezTo>
                <a:cubicBezTo>
                  <a:pt x="695" y="864"/>
                  <a:pt x="689" y="864"/>
                  <a:pt x="686" y="862"/>
                </a:cubicBezTo>
                <a:cubicBezTo>
                  <a:pt x="683" y="860"/>
                  <a:pt x="683" y="857"/>
                  <a:pt x="683" y="854"/>
                </a:cubicBezTo>
                <a:cubicBezTo>
                  <a:pt x="694" y="835"/>
                  <a:pt x="740" y="842"/>
                  <a:pt x="758" y="842"/>
                </a:cubicBezTo>
                <a:cubicBezTo>
                  <a:pt x="759" y="841"/>
                  <a:pt x="759" y="840"/>
                  <a:pt x="758" y="839"/>
                </a:cubicBezTo>
                <a:cubicBezTo>
                  <a:pt x="744" y="834"/>
                  <a:pt x="728" y="834"/>
                  <a:pt x="712" y="836"/>
                </a:cubicBezTo>
                <a:cubicBezTo>
                  <a:pt x="712" y="836"/>
                  <a:pt x="712" y="836"/>
                  <a:pt x="712" y="835"/>
                </a:cubicBezTo>
                <a:cubicBezTo>
                  <a:pt x="717" y="822"/>
                  <a:pt x="726" y="817"/>
                  <a:pt x="737" y="821"/>
                </a:cubicBezTo>
                <a:moveTo>
                  <a:pt x="652" y="742"/>
                </a:moveTo>
                <a:cubicBezTo>
                  <a:pt x="679" y="764"/>
                  <a:pt x="703" y="789"/>
                  <a:pt x="729" y="813"/>
                </a:cubicBezTo>
                <a:cubicBezTo>
                  <a:pt x="722" y="813"/>
                  <a:pt x="716" y="814"/>
                  <a:pt x="711" y="817"/>
                </a:cubicBezTo>
                <a:cubicBezTo>
                  <a:pt x="705" y="823"/>
                  <a:pt x="704" y="830"/>
                  <a:pt x="708" y="836"/>
                </a:cubicBezTo>
                <a:cubicBezTo>
                  <a:pt x="706" y="836"/>
                  <a:pt x="703" y="837"/>
                  <a:pt x="701" y="837"/>
                </a:cubicBezTo>
                <a:cubicBezTo>
                  <a:pt x="691" y="839"/>
                  <a:pt x="680" y="843"/>
                  <a:pt x="679" y="853"/>
                </a:cubicBezTo>
                <a:cubicBezTo>
                  <a:pt x="677" y="857"/>
                  <a:pt x="677" y="861"/>
                  <a:pt x="681" y="865"/>
                </a:cubicBezTo>
                <a:cubicBezTo>
                  <a:pt x="686" y="869"/>
                  <a:pt x="694" y="869"/>
                  <a:pt x="700" y="870"/>
                </a:cubicBezTo>
                <a:cubicBezTo>
                  <a:pt x="702" y="871"/>
                  <a:pt x="705" y="872"/>
                  <a:pt x="707" y="872"/>
                </a:cubicBezTo>
                <a:cubicBezTo>
                  <a:pt x="695" y="874"/>
                  <a:pt x="681" y="880"/>
                  <a:pt x="675" y="888"/>
                </a:cubicBezTo>
                <a:cubicBezTo>
                  <a:pt x="669" y="881"/>
                  <a:pt x="660" y="875"/>
                  <a:pt x="653" y="869"/>
                </a:cubicBezTo>
                <a:cubicBezTo>
                  <a:pt x="642" y="859"/>
                  <a:pt x="631" y="849"/>
                  <a:pt x="620" y="838"/>
                </a:cubicBezTo>
                <a:cubicBezTo>
                  <a:pt x="607" y="826"/>
                  <a:pt x="594" y="814"/>
                  <a:pt x="580" y="804"/>
                </a:cubicBezTo>
                <a:cubicBezTo>
                  <a:pt x="577" y="782"/>
                  <a:pt x="574" y="761"/>
                  <a:pt x="569" y="739"/>
                </a:cubicBezTo>
                <a:cubicBezTo>
                  <a:pt x="569" y="737"/>
                  <a:pt x="565" y="737"/>
                  <a:pt x="565" y="740"/>
                </a:cubicBezTo>
                <a:cubicBezTo>
                  <a:pt x="566" y="759"/>
                  <a:pt x="568" y="778"/>
                  <a:pt x="570" y="796"/>
                </a:cubicBezTo>
                <a:cubicBezTo>
                  <a:pt x="571" y="804"/>
                  <a:pt x="571" y="804"/>
                  <a:pt x="571" y="804"/>
                </a:cubicBezTo>
                <a:cubicBezTo>
                  <a:pt x="577" y="855"/>
                  <a:pt x="583" y="906"/>
                  <a:pt x="588" y="957"/>
                </a:cubicBezTo>
                <a:cubicBezTo>
                  <a:pt x="592" y="1002"/>
                  <a:pt x="594" y="1047"/>
                  <a:pt x="597" y="1092"/>
                </a:cubicBezTo>
                <a:cubicBezTo>
                  <a:pt x="470" y="1079"/>
                  <a:pt x="341" y="1077"/>
                  <a:pt x="216" y="1105"/>
                </a:cubicBezTo>
                <a:cubicBezTo>
                  <a:pt x="219" y="1051"/>
                  <a:pt x="223" y="997"/>
                  <a:pt x="231" y="944"/>
                </a:cubicBezTo>
                <a:cubicBezTo>
                  <a:pt x="237" y="903"/>
                  <a:pt x="246" y="863"/>
                  <a:pt x="256" y="823"/>
                </a:cubicBezTo>
                <a:cubicBezTo>
                  <a:pt x="258" y="814"/>
                  <a:pt x="258" y="814"/>
                  <a:pt x="258" y="814"/>
                </a:cubicBezTo>
                <a:cubicBezTo>
                  <a:pt x="263" y="790"/>
                  <a:pt x="269" y="766"/>
                  <a:pt x="273" y="742"/>
                </a:cubicBezTo>
                <a:cubicBezTo>
                  <a:pt x="274" y="739"/>
                  <a:pt x="271" y="739"/>
                  <a:pt x="270" y="741"/>
                </a:cubicBezTo>
                <a:cubicBezTo>
                  <a:pt x="259" y="766"/>
                  <a:pt x="251" y="793"/>
                  <a:pt x="244" y="821"/>
                </a:cubicBezTo>
                <a:cubicBezTo>
                  <a:pt x="205" y="842"/>
                  <a:pt x="169" y="871"/>
                  <a:pt x="143" y="905"/>
                </a:cubicBezTo>
                <a:cubicBezTo>
                  <a:pt x="138" y="899"/>
                  <a:pt x="130" y="896"/>
                  <a:pt x="121" y="894"/>
                </a:cubicBezTo>
                <a:cubicBezTo>
                  <a:pt x="132" y="891"/>
                  <a:pt x="141" y="885"/>
                  <a:pt x="134" y="875"/>
                </a:cubicBezTo>
                <a:cubicBezTo>
                  <a:pt x="128" y="866"/>
                  <a:pt x="110" y="867"/>
                  <a:pt x="101" y="867"/>
                </a:cubicBezTo>
                <a:cubicBezTo>
                  <a:pt x="99" y="867"/>
                  <a:pt x="97" y="867"/>
                  <a:pt x="94" y="866"/>
                </a:cubicBezTo>
                <a:cubicBezTo>
                  <a:pt x="103" y="858"/>
                  <a:pt x="114" y="843"/>
                  <a:pt x="100" y="838"/>
                </a:cubicBezTo>
                <a:cubicBezTo>
                  <a:pt x="97" y="837"/>
                  <a:pt x="92" y="837"/>
                  <a:pt x="88" y="838"/>
                </a:cubicBezTo>
                <a:cubicBezTo>
                  <a:pt x="116" y="808"/>
                  <a:pt x="146" y="780"/>
                  <a:pt x="179" y="754"/>
                </a:cubicBezTo>
                <a:cubicBezTo>
                  <a:pt x="196" y="741"/>
                  <a:pt x="215" y="728"/>
                  <a:pt x="233" y="716"/>
                </a:cubicBezTo>
                <a:cubicBezTo>
                  <a:pt x="247" y="708"/>
                  <a:pt x="260" y="699"/>
                  <a:pt x="275" y="692"/>
                </a:cubicBezTo>
                <a:cubicBezTo>
                  <a:pt x="300" y="704"/>
                  <a:pt x="328" y="711"/>
                  <a:pt x="356" y="713"/>
                </a:cubicBezTo>
                <a:cubicBezTo>
                  <a:pt x="344" y="729"/>
                  <a:pt x="338" y="758"/>
                  <a:pt x="360" y="766"/>
                </a:cubicBezTo>
                <a:cubicBezTo>
                  <a:pt x="386" y="776"/>
                  <a:pt x="421" y="756"/>
                  <a:pt x="441" y="738"/>
                </a:cubicBezTo>
                <a:cubicBezTo>
                  <a:pt x="448" y="762"/>
                  <a:pt x="483" y="774"/>
                  <a:pt x="505" y="765"/>
                </a:cubicBezTo>
                <a:cubicBezTo>
                  <a:pt x="531" y="755"/>
                  <a:pt x="543" y="721"/>
                  <a:pt x="534" y="696"/>
                </a:cubicBezTo>
                <a:cubicBezTo>
                  <a:pt x="546" y="692"/>
                  <a:pt x="558" y="687"/>
                  <a:pt x="570" y="682"/>
                </a:cubicBezTo>
                <a:cubicBezTo>
                  <a:pt x="598" y="701"/>
                  <a:pt x="626" y="719"/>
                  <a:pt x="652" y="742"/>
                </a:cubicBezTo>
                <a:moveTo>
                  <a:pt x="447" y="724"/>
                </a:moveTo>
                <a:cubicBezTo>
                  <a:pt x="430" y="729"/>
                  <a:pt x="405" y="729"/>
                  <a:pt x="393" y="715"/>
                </a:cubicBezTo>
                <a:cubicBezTo>
                  <a:pt x="407" y="715"/>
                  <a:pt x="421" y="714"/>
                  <a:pt x="434" y="713"/>
                </a:cubicBezTo>
                <a:cubicBezTo>
                  <a:pt x="449" y="712"/>
                  <a:pt x="464" y="710"/>
                  <a:pt x="478" y="708"/>
                </a:cubicBezTo>
                <a:cubicBezTo>
                  <a:pt x="469" y="715"/>
                  <a:pt x="459" y="721"/>
                  <a:pt x="447" y="724"/>
                </a:cubicBezTo>
                <a:moveTo>
                  <a:pt x="491" y="706"/>
                </a:moveTo>
                <a:cubicBezTo>
                  <a:pt x="503" y="704"/>
                  <a:pt x="516" y="701"/>
                  <a:pt x="528" y="697"/>
                </a:cubicBezTo>
                <a:cubicBezTo>
                  <a:pt x="527" y="717"/>
                  <a:pt x="530" y="736"/>
                  <a:pt x="513" y="751"/>
                </a:cubicBezTo>
                <a:cubicBezTo>
                  <a:pt x="492" y="769"/>
                  <a:pt x="455" y="757"/>
                  <a:pt x="445" y="733"/>
                </a:cubicBezTo>
                <a:cubicBezTo>
                  <a:pt x="463" y="730"/>
                  <a:pt x="481" y="721"/>
                  <a:pt x="491" y="706"/>
                </a:cubicBezTo>
                <a:moveTo>
                  <a:pt x="431" y="735"/>
                </a:moveTo>
                <a:cubicBezTo>
                  <a:pt x="432" y="735"/>
                  <a:pt x="433" y="735"/>
                  <a:pt x="434" y="735"/>
                </a:cubicBezTo>
                <a:cubicBezTo>
                  <a:pt x="421" y="740"/>
                  <a:pt x="410" y="749"/>
                  <a:pt x="397" y="755"/>
                </a:cubicBezTo>
                <a:cubicBezTo>
                  <a:pt x="382" y="762"/>
                  <a:pt x="359" y="765"/>
                  <a:pt x="353" y="744"/>
                </a:cubicBezTo>
                <a:cubicBezTo>
                  <a:pt x="351" y="735"/>
                  <a:pt x="357" y="723"/>
                  <a:pt x="361" y="714"/>
                </a:cubicBezTo>
                <a:cubicBezTo>
                  <a:pt x="369" y="714"/>
                  <a:pt x="378" y="715"/>
                  <a:pt x="387" y="715"/>
                </a:cubicBezTo>
                <a:cubicBezTo>
                  <a:pt x="390" y="732"/>
                  <a:pt x="416" y="735"/>
                  <a:pt x="431" y="735"/>
                </a:cubicBezTo>
                <a:moveTo>
                  <a:pt x="763" y="411"/>
                </a:moveTo>
                <a:cubicBezTo>
                  <a:pt x="773" y="423"/>
                  <a:pt x="768" y="448"/>
                  <a:pt x="765" y="462"/>
                </a:cubicBezTo>
                <a:cubicBezTo>
                  <a:pt x="759" y="487"/>
                  <a:pt x="734" y="538"/>
                  <a:pt x="700" y="518"/>
                </a:cubicBezTo>
                <a:cubicBezTo>
                  <a:pt x="700" y="517"/>
                  <a:pt x="700" y="517"/>
                  <a:pt x="700" y="517"/>
                </a:cubicBezTo>
                <a:cubicBezTo>
                  <a:pt x="700" y="515"/>
                  <a:pt x="696" y="515"/>
                  <a:pt x="696" y="517"/>
                </a:cubicBezTo>
                <a:cubicBezTo>
                  <a:pt x="682" y="570"/>
                  <a:pt x="652" y="618"/>
                  <a:pt x="608" y="651"/>
                </a:cubicBezTo>
                <a:cubicBezTo>
                  <a:pt x="596" y="660"/>
                  <a:pt x="582" y="668"/>
                  <a:pt x="568" y="675"/>
                </a:cubicBezTo>
                <a:cubicBezTo>
                  <a:pt x="562" y="677"/>
                  <a:pt x="562" y="677"/>
                  <a:pt x="562" y="677"/>
                </a:cubicBezTo>
                <a:cubicBezTo>
                  <a:pt x="522" y="695"/>
                  <a:pt x="477" y="702"/>
                  <a:pt x="434" y="705"/>
                </a:cubicBezTo>
                <a:cubicBezTo>
                  <a:pt x="385" y="709"/>
                  <a:pt x="331" y="708"/>
                  <a:pt x="285" y="688"/>
                </a:cubicBezTo>
                <a:cubicBezTo>
                  <a:pt x="277" y="684"/>
                  <a:pt x="277" y="684"/>
                  <a:pt x="277" y="684"/>
                </a:cubicBezTo>
                <a:cubicBezTo>
                  <a:pt x="272" y="682"/>
                  <a:pt x="267" y="679"/>
                  <a:pt x="262" y="676"/>
                </a:cubicBezTo>
                <a:cubicBezTo>
                  <a:pt x="206" y="642"/>
                  <a:pt x="181" y="575"/>
                  <a:pt x="163" y="516"/>
                </a:cubicBezTo>
                <a:cubicBezTo>
                  <a:pt x="163" y="514"/>
                  <a:pt x="161" y="515"/>
                  <a:pt x="161" y="516"/>
                </a:cubicBezTo>
                <a:cubicBezTo>
                  <a:pt x="162" y="524"/>
                  <a:pt x="164" y="533"/>
                  <a:pt x="166" y="542"/>
                </a:cubicBezTo>
                <a:cubicBezTo>
                  <a:pt x="166" y="542"/>
                  <a:pt x="166" y="542"/>
                  <a:pt x="166" y="542"/>
                </a:cubicBezTo>
                <a:cubicBezTo>
                  <a:pt x="162" y="546"/>
                  <a:pt x="149" y="540"/>
                  <a:pt x="145" y="538"/>
                </a:cubicBezTo>
                <a:cubicBezTo>
                  <a:pt x="139" y="534"/>
                  <a:pt x="135" y="529"/>
                  <a:pt x="131" y="524"/>
                </a:cubicBezTo>
                <a:cubicBezTo>
                  <a:pt x="123" y="512"/>
                  <a:pt x="120" y="499"/>
                  <a:pt x="120" y="485"/>
                </a:cubicBezTo>
                <a:cubicBezTo>
                  <a:pt x="120" y="475"/>
                  <a:pt x="122" y="464"/>
                  <a:pt x="125" y="453"/>
                </a:cubicBezTo>
                <a:cubicBezTo>
                  <a:pt x="126" y="448"/>
                  <a:pt x="128" y="443"/>
                  <a:pt x="130" y="438"/>
                </a:cubicBezTo>
                <a:cubicBezTo>
                  <a:pt x="131" y="435"/>
                  <a:pt x="133" y="432"/>
                  <a:pt x="135" y="429"/>
                </a:cubicBezTo>
                <a:cubicBezTo>
                  <a:pt x="140" y="422"/>
                  <a:pt x="147" y="421"/>
                  <a:pt x="158" y="427"/>
                </a:cubicBezTo>
                <a:cubicBezTo>
                  <a:pt x="157" y="436"/>
                  <a:pt x="156" y="445"/>
                  <a:pt x="156" y="454"/>
                </a:cubicBezTo>
                <a:cubicBezTo>
                  <a:pt x="153" y="450"/>
                  <a:pt x="147" y="447"/>
                  <a:pt x="141" y="449"/>
                </a:cubicBezTo>
                <a:cubicBezTo>
                  <a:pt x="128" y="453"/>
                  <a:pt x="128" y="473"/>
                  <a:pt x="130" y="484"/>
                </a:cubicBezTo>
                <a:cubicBezTo>
                  <a:pt x="130" y="486"/>
                  <a:pt x="133" y="486"/>
                  <a:pt x="133" y="484"/>
                </a:cubicBezTo>
                <a:cubicBezTo>
                  <a:pt x="134" y="477"/>
                  <a:pt x="134" y="464"/>
                  <a:pt x="140" y="458"/>
                </a:cubicBezTo>
                <a:cubicBezTo>
                  <a:pt x="149" y="450"/>
                  <a:pt x="154" y="472"/>
                  <a:pt x="156" y="477"/>
                </a:cubicBezTo>
                <a:cubicBezTo>
                  <a:pt x="156" y="477"/>
                  <a:pt x="157" y="478"/>
                  <a:pt x="157" y="478"/>
                </a:cubicBezTo>
                <a:cubicBezTo>
                  <a:pt x="158" y="485"/>
                  <a:pt x="158" y="492"/>
                  <a:pt x="160" y="499"/>
                </a:cubicBezTo>
                <a:cubicBezTo>
                  <a:pt x="160" y="500"/>
                  <a:pt x="162" y="500"/>
                  <a:pt x="162" y="498"/>
                </a:cubicBezTo>
                <a:cubicBezTo>
                  <a:pt x="160" y="461"/>
                  <a:pt x="161" y="426"/>
                  <a:pt x="174" y="390"/>
                </a:cubicBezTo>
                <a:cubicBezTo>
                  <a:pt x="181" y="371"/>
                  <a:pt x="190" y="354"/>
                  <a:pt x="202" y="340"/>
                </a:cubicBezTo>
                <a:cubicBezTo>
                  <a:pt x="203" y="349"/>
                  <a:pt x="206" y="359"/>
                  <a:pt x="211" y="366"/>
                </a:cubicBezTo>
                <a:cubicBezTo>
                  <a:pt x="169" y="389"/>
                  <a:pt x="160" y="455"/>
                  <a:pt x="178" y="496"/>
                </a:cubicBezTo>
                <a:cubicBezTo>
                  <a:pt x="200" y="545"/>
                  <a:pt x="257" y="551"/>
                  <a:pt x="303" y="540"/>
                </a:cubicBezTo>
                <a:cubicBezTo>
                  <a:pt x="344" y="531"/>
                  <a:pt x="372" y="496"/>
                  <a:pt x="380" y="456"/>
                </a:cubicBezTo>
                <a:cubicBezTo>
                  <a:pt x="387" y="450"/>
                  <a:pt x="394" y="445"/>
                  <a:pt x="402" y="442"/>
                </a:cubicBezTo>
                <a:cubicBezTo>
                  <a:pt x="414" y="439"/>
                  <a:pt x="424" y="442"/>
                  <a:pt x="435" y="444"/>
                </a:cubicBezTo>
                <a:cubicBezTo>
                  <a:pt x="435" y="444"/>
                  <a:pt x="435" y="444"/>
                  <a:pt x="435" y="444"/>
                </a:cubicBezTo>
                <a:cubicBezTo>
                  <a:pt x="435" y="501"/>
                  <a:pt x="495" y="541"/>
                  <a:pt x="550" y="532"/>
                </a:cubicBezTo>
                <a:cubicBezTo>
                  <a:pt x="611" y="534"/>
                  <a:pt x="674" y="482"/>
                  <a:pt x="666" y="418"/>
                </a:cubicBezTo>
                <a:cubicBezTo>
                  <a:pt x="666" y="417"/>
                  <a:pt x="666" y="416"/>
                  <a:pt x="665" y="415"/>
                </a:cubicBezTo>
                <a:cubicBezTo>
                  <a:pt x="672" y="415"/>
                  <a:pt x="679" y="412"/>
                  <a:pt x="686" y="411"/>
                </a:cubicBezTo>
                <a:cubicBezTo>
                  <a:pt x="694" y="409"/>
                  <a:pt x="703" y="408"/>
                  <a:pt x="712" y="406"/>
                </a:cubicBezTo>
                <a:cubicBezTo>
                  <a:pt x="713" y="408"/>
                  <a:pt x="714" y="410"/>
                  <a:pt x="715" y="413"/>
                </a:cubicBezTo>
                <a:cubicBezTo>
                  <a:pt x="713" y="415"/>
                  <a:pt x="711" y="418"/>
                  <a:pt x="710" y="421"/>
                </a:cubicBezTo>
                <a:cubicBezTo>
                  <a:pt x="709" y="422"/>
                  <a:pt x="711" y="424"/>
                  <a:pt x="712" y="423"/>
                </a:cubicBezTo>
                <a:cubicBezTo>
                  <a:pt x="726" y="408"/>
                  <a:pt x="746" y="389"/>
                  <a:pt x="763" y="411"/>
                </a:cubicBezTo>
                <a:moveTo>
                  <a:pt x="254" y="386"/>
                </a:moveTo>
                <a:cubicBezTo>
                  <a:pt x="264" y="383"/>
                  <a:pt x="271" y="375"/>
                  <a:pt x="282" y="373"/>
                </a:cubicBezTo>
                <a:cubicBezTo>
                  <a:pt x="288" y="371"/>
                  <a:pt x="296" y="372"/>
                  <a:pt x="302" y="375"/>
                </a:cubicBezTo>
                <a:cubicBezTo>
                  <a:pt x="307" y="378"/>
                  <a:pt x="309" y="382"/>
                  <a:pt x="313" y="386"/>
                </a:cubicBezTo>
                <a:cubicBezTo>
                  <a:pt x="315" y="388"/>
                  <a:pt x="318" y="387"/>
                  <a:pt x="319" y="385"/>
                </a:cubicBezTo>
                <a:cubicBezTo>
                  <a:pt x="323" y="369"/>
                  <a:pt x="306" y="361"/>
                  <a:pt x="293" y="360"/>
                </a:cubicBezTo>
                <a:cubicBezTo>
                  <a:pt x="288" y="360"/>
                  <a:pt x="283" y="360"/>
                  <a:pt x="279" y="362"/>
                </a:cubicBezTo>
                <a:cubicBezTo>
                  <a:pt x="283" y="358"/>
                  <a:pt x="287" y="353"/>
                  <a:pt x="291" y="348"/>
                </a:cubicBezTo>
                <a:cubicBezTo>
                  <a:pt x="338" y="350"/>
                  <a:pt x="375" y="386"/>
                  <a:pt x="375" y="435"/>
                </a:cubicBezTo>
                <a:cubicBezTo>
                  <a:pt x="374" y="481"/>
                  <a:pt x="344" y="524"/>
                  <a:pt x="298" y="533"/>
                </a:cubicBezTo>
                <a:cubicBezTo>
                  <a:pt x="256" y="542"/>
                  <a:pt x="205" y="538"/>
                  <a:pt x="184" y="494"/>
                </a:cubicBezTo>
                <a:cubicBezTo>
                  <a:pt x="166" y="454"/>
                  <a:pt x="174" y="392"/>
                  <a:pt x="213" y="368"/>
                </a:cubicBezTo>
                <a:cubicBezTo>
                  <a:pt x="221" y="377"/>
                  <a:pt x="232" y="382"/>
                  <a:pt x="248" y="378"/>
                </a:cubicBezTo>
                <a:cubicBezTo>
                  <a:pt x="251" y="378"/>
                  <a:pt x="254" y="377"/>
                  <a:pt x="257" y="376"/>
                </a:cubicBezTo>
                <a:cubicBezTo>
                  <a:pt x="255" y="378"/>
                  <a:pt x="253" y="380"/>
                  <a:pt x="251" y="383"/>
                </a:cubicBezTo>
                <a:cubicBezTo>
                  <a:pt x="250" y="385"/>
                  <a:pt x="252" y="387"/>
                  <a:pt x="254" y="386"/>
                </a:cubicBezTo>
                <a:moveTo>
                  <a:pt x="690" y="339"/>
                </a:moveTo>
                <a:cubicBezTo>
                  <a:pt x="693" y="360"/>
                  <a:pt x="700" y="382"/>
                  <a:pt x="709" y="402"/>
                </a:cubicBezTo>
                <a:cubicBezTo>
                  <a:pt x="695" y="400"/>
                  <a:pt x="677" y="403"/>
                  <a:pt x="664" y="410"/>
                </a:cubicBezTo>
                <a:cubicBezTo>
                  <a:pt x="659" y="384"/>
                  <a:pt x="644" y="357"/>
                  <a:pt x="623" y="342"/>
                </a:cubicBezTo>
                <a:cubicBezTo>
                  <a:pt x="603" y="329"/>
                  <a:pt x="579" y="326"/>
                  <a:pt x="555" y="330"/>
                </a:cubicBezTo>
                <a:cubicBezTo>
                  <a:pt x="500" y="331"/>
                  <a:pt x="442" y="380"/>
                  <a:pt x="435" y="435"/>
                </a:cubicBezTo>
                <a:cubicBezTo>
                  <a:pt x="435" y="436"/>
                  <a:pt x="435" y="438"/>
                  <a:pt x="435" y="439"/>
                </a:cubicBezTo>
                <a:cubicBezTo>
                  <a:pt x="420" y="428"/>
                  <a:pt x="395" y="432"/>
                  <a:pt x="382" y="446"/>
                </a:cubicBezTo>
                <a:cubicBezTo>
                  <a:pt x="382" y="438"/>
                  <a:pt x="382" y="431"/>
                  <a:pt x="382" y="424"/>
                </a:cubicBezTo>
                <a:cubicBezTo>
                  <a:pt x="378" y="384"/>
                  <a:pt x="340" y="335"/>
                  <a:pt x="296" y="342"/>
                </a:cubicBezTo>
                <a:cubicBezTo>
                  <a:pt x="307" y="326"/>
                  <a:pt x="315" y="307"/>
                  <a:pt x="316" y="290"/>
                </a:cubicBezTo>
                <a:cubicBezTo>
                  <a:pt x="345" y="322"/>
                  <a:pt x="429" y="319"/>
                  <a:pt x="446" y="266"/>
                </a:cubicBezTo>
                <a:cubicBezTo>
                  <a:pt x="459" y="282"/>
                  <a:pt x="483" y="293"/>
                  <a:pt x="502" y="299"/>
                </a:cubicBezTo>
                <a:cubicBezTo>
                  <a:pt x="538" y="310"/>
                  <a:pt x="586" y="300"/>
                  <a:pt x="600" y="261"/>
                </a:cubicBezTo>
                <a:cubicBezTo>
                  <a:pt x="627" y="277"/>
                  <a:pt x="664" y="281"/>
                  <a:pt x="693" y="280"/>
                </a:cubicBezTo>
                <a:cubicBezTo>
                  <a:pt x="684" y="297"/>
                  <a:pt x="687" y="320"/>
                  <a:pt x="690" y="339"/>
                </a:cubicBezTo>
                <a:moveTo>
                  <a:pt x="626" y="499"/>
                </a:moveTo>
                <a:cubicBezTo>
                  <a:pt x="605" y="517"/>
                  <a:pt x="580" y="524"/>
                  <a:pt x="553" y="527"/>
                </a:cubicBezTo>
                <a:cubicBezTo>
                  <a:pt x="523" y="525"/>
                  <a:pt x="495" y="524"/>
                  <a:pt x="470" y="503"/>
                </a:cubicBezTo>
                <a:cubicBezTo>
                  <a:pt x="447" y="483"/>
                  <a:pt x="437" y="453"/>
                  <a:pt x="445" y="423"/>
                </a:cubicBezTo>
                <a:cubicBezTo>
                  <a:pt x="456" y="380"/>
                  <a:pt x="493" y="352"/>
                  <a:pt x="534" y="339"/>
                </a:cubicBezTo>
                <a:cubicBezTo>
                  <a:pt x="561" y="335"/>
                  <a:pt x="589" y="332"/>
                  <a:pt x="613" y="346"/>
                </a:cubicBezTo>
                <a:cubicBezTo>
                  <a:pt x="639" y="361"/>
                  <a:pt x="657" y="394"/>
                  <a:pt x="659" y="424"/>
                </a:cubicBezTo>
                <a:cubicBezTo>
                  <a:pt x="661" y="452"/>
                  <a:pt x="647" y="480"/>
                  <a:pt x="626" y="499"/>
                </a:cubicBezTo>
                <a:moveTo>
                  <a:pt x="737" y="220"/>
                </a:moveTo>
                <a:cubicBezTo>
                  <a:pt x="737" y="220"/>
                  <a:pt x="737" y="220"/>
                  <a:pt x="737" y="220"/>
                </a:cubicBezTo>
                <a:cubicBezTo>
                  <a:pt x="736" y="219"/>
                  <a:pt x="734" y="218"/>
                  <a:pt x="733" y="217"/>
                </a:cubicBezTo>
                <a:cubicBezTo>
                  <a:pt x="732" y="216"/>
                  <a:pt x="730" y="218"/>
                  <a:pt x="731" y="219"/>
                </a:cubicBezTo>
                <a:cubicBezTo>
                  <a:pt x="732" y="220"/>
                  <a:pt x="733" y="222"/>
                  <a:pt x="734" y="223"/>
                </a:cubicBezTo>
                <a:cubicBezTo>
                  <a:pt x="735" y="223"/>
                  <a:pt x="735" y="224"/>
                  <a:pt x="735" y="224"/>
                </a:cubicBezTo>
                <a:cubicBezTo>
                  <a:pt x="736" y="224"/>
                  <a:pt x="736" y="224"/>
                  <a:pt x="736" y="224"/>
                </a:cubicBezTo>
                <a:cubicBezTo>
                  <a:pt x="754" y="246"/>
                  <a:pt x="758" y="286"/>
                  <a:pt x="759" y="312"/>
                </a:cubicBezTo>
                <a:cubicBezTo>
                  <a:pt x="761" y="340"/>
                  <a:pt x="759" y="367"/>
                  <a:pt x="756" y="394"/>
                </a:cubicBezTo>
                <a:cubicBezTo>
                  <a:pt x="742" y="389"/>
                  <a:pt x="729" y="396"/>
                  <a:pt x="720" y="407"/>
                </a:cubicBezTo>
                <a:cubicBezTo>
                  <a:pt x="703" y="371"/>
                  <a:pt x="681" y="317"/>
                  <a:pt x="698" y="279"/>
                </a:cubicBezTo>
                <a:cubicBezTo>
                  <a:pt x="700" y="278"/>
                  <a:pt x="699" y="275"/>
                  <a:pt x="697" y="275"/>
                </a:cubicBezTo>
                <a:cubicBezTo>
                  <a:pt x="645" y="268"/>
                  <a:pt x="590" y="267"/>
                  <a:pt x="567" y="211"/>
                </a:cubicBezTo>
                <a:cubicBezTo>
                  <a:pt x="567" y="209"/>
                  <a:pt x="564" y="209"/>
                  <a:pt x="565" y="211"/>
                </a:cubicBezTo>
                <a:cubicBezTo>
                  <a:pt x="567" y="232"/>
                  <a:pt x="579" y="247"/>
                  <a:pt x="594" y="257"/>
                </a:cubicBezTo>
                <a:cubicBezTo>
                  <a:pt x="576" y="291"/>
                  <a:pt x="540" y="301"/>
                  <a:pt x="504" y="290"/>
                </a:cubicBezTo>
                <a:cubicBezTo>
                  <a:pt x="486" y="285"/>
                  <a:pt x="460" y="273"/>
                  <a:pt x="449" y="256"/>
                </a:cubicBezTo>
                <a:cubicBezTo>
                  <a:pt x="439" y="241"/>
                  <a:pt x="441" y="221"/>
                  <a:pt x="440" y="204"/>
                </a:cubicBezTo>
                <a:cubicBezTo>
                  <a:pt x="440" y="203"/>
                  <a:pt x="438" y="202"/>
                  <a:pt x="437" y="203"/>
                </a:cubicBezTo>
                <a:cubicBezTo>
                  <a:pt x="434" y="221"/>
                  <a:pt x="433" y="242"/>
                  <a:pt x="442" y="259"/>
                </a:cubicBezTo>
                <a:cubicBezTo>
                  <a:pt x="428" y="287"/>
                  <a:pt x="405" y="303"/>
                  <a:pt x="372" y="304"/>
                </a:cubicBezTo>
                <a:cubicBezTo>
                  <a:pt x="336" y="305"/>
                  <a:pt x="301" y="283"/>
                  <a:pt x="314" y="243"/>
                </a:cubicBezTo>
                <a:cubicBezTo>
                  <a:pt x="315" y="242"/>
                  <a:pt x="313" y="241"/>
                  <a:pt x="312" y="242"/>
                </a:cubicBezTo>
                <a:cubicBezTo>
                  <a:pt x="304" y="259"/>
                  <a:pt x="305" y="273"/>
                  <a:pt x="311" y="284"/>
                </a:cubicBezTo>
                <a:cubicBezTo>
                  <a:pt x="311" y="284"/>
                  <a:pt x="311" y="284"/>
                  <a:pt x="311" y="284"/>
                </a:cubicBezTo>
                <a:cubicBezTo>
                  <a:pt x="306" y="312"/>
                  <a:pt x="291" y="338"/>
                  <a:pt x="270" y="357"/>
                </a:cubicBezTo>
                <a:cubicBezTo>
                  <a:pt x="255" y="371"/>
                  <a:pt x="231" y="377"/>
                  <a:pt x="216" y="360"/>
                </a:cubicBezTo>
                <a:cubicBezTo>
                  <a:pt x="209" y="353"/>
                  <a:pt x="206" y="344"/>
                  <a:pt x="205" y="336"/>
                </a:cubicBezTo>
                <a:cubicBezTo>
                  <a:pt x="206" y="322"/>
                  <a:pt x="206" y="322"/>
                  <a:pt x="206" y="322"/>
                </a:cubicBezTo>
                <a:cubicBezTo>
                  <a:pt x="206" y="315"/>
                  <a:pt x="208" y="308"/>
                  <a:pt x="209" y="302"/>
                </a:cubicBezTo>
                <a:cubicBezTo>
                  <a:pt x="210" y="300"/>
                  <a:pt x="207" y="300"/>
                  <a:pt x="207" y="301"/>
                </a:cubicBezTo>
                <a:cubicBezTo>
                  <a:pt x="204" y="308"/>
                  <a:pt x="202" y="317"/>
                  <a:pt x="202" y="325"/>
                </a:cubicBezTo>
                <a:cubicBezTo>
                  <a:pt x="179" y="350"/>
                  <a:pt x="165" y="383"/>
                  <a:pt x="159" y="418"/>
                </a:cubicBezTo>
                <a:cubicBezTo>
                  <a:pt x="153" y="411"/>
                  <a:pt x="141" y="414"/>
                  <a:pt x="133" y="421"/>
                </a:cubicBezTo>
                <a:cubicBezTo>
                  <a:pt x="132" y="422"/>
                  <a:pt x="130" y="424"/>
                  <a:pt x="129" y="426"/>
                </a:cubicBezTo>
                <a:cubicBezTo>
                  <a:pt x="91" y="413"/>
                  <a:pt x="70" y="371"/>
                  <a:pt x="59" y="336"/>
                </a:cubicBezTo>
                <a:cubicBezTo>
                  <a:pt x="45" y="291"/>
                  <a:pt x="57" y="252"/>
                  <a:pt x="89" y="220"/>
                </a:cubicBezTo>
                <a:cubicBezTo>
                  <a:pt x="139" y="168"/>
                  <a:pt x="202" y="127"/>
                  <a:pt x="265" y="93"/>
                </a:cubicBezTo>
                <a:cubicBezTo>
                  <a:pt x="332" y="58"/>
                  <a:pt x="409" y="24"/>
                  <a:pt x="486" y="20"/>
                </a:cubicBezTo>
                <a:cubicBezTo>
                  <a:pt x="567" y="16"/>
                  <a:pt x="642" y="57"/>
                  <a:pt x="662" y="139"/>
                </a:cubicBezTo>
                <a:cubicBezTo>
                  <a:pt x="662" y="141"/>
                  <a:pt x="661" y="143"/>
                  <a:pt x="661" y="145"/>
                </a:cubicBezTo>
                <a:cubicBezTo>
                  <a:pt x="661" y="147"/>
                  <a:pt x="664" y="147"/>
                  <a:pt x="664" y="145"/>
                </a:cubicBezTo>
                <a:cubicBezTo>
                  <a:pt x="664" y="144"/>
                  <a:pt x="665" y="143"/>
                  <a:pt x="665" y="142"/>
                </a:cubicBezTo>
                <a:cubicBezTo>
                  <a:pt x="666" y="142"/>
                  <a:pt x="666" y="141"/>
                  <a:pt x="666" y="140"/>
                </a:cubicBezTo>
                <a:cubicBezTo>
                  <a:pt x="666" y="140"/>
                  <a:pt x="666" y="139"/>
                  <a:pt x="666" y="139"/>
                </a:cubicBezTo>
                <a:cubicBezTo>
                  <a:pt x="679" y="105"/>
                  <a:pt x="715" y="75"/>
                  <a:pt x="752" y="81"/>
                </a:cubicBezTo>
                <a:cubicBezTo>
                  <a:pt x="773" y="85"/>
                  <a:pt x="783" y="104"/>
                  <a:pt x="768" y="124"/>
                </a:cubicBezTo>
                <a:cubicBezTo>
                  <a:pt x="765" y="129"/>
                  <a:pt x="759" y="133"/>
                  <a:pt x="754" y="137"/>
                </a:cubicBezTo>
                <a:cubicBezTo>
                  <a:pt x="742" y="148"/>
                  <a:pt x="728" y="157"/>
                  <a:pt x="713" y="165"/>
                </a:cubicBezTo>
                <a:cubicBezTo>
                  <a:pt x="710" y="166"/>
                  <a:pt x="707" y="167"/>
                  <a:pt x="704" y="168"/>
                </a:cubicBezTo>
                <a:cubicBezTo>
                  <a:pt x="702" y="169"/>
                  <a:pt x="703" y="172"/>
                  <a:pt x="705" y="171"/>
                </a:cubicBezTo>
                <a:cubicBezTo>
                  <a:pt x="707" y="171"/>
                  <a:pt x="710" y="170"/>
                  <a:pt x="712" y="170"/>
                </a:cubicBezTo>
                <a:cubicBezTo>
                  <a:pt x="713" y="170"/>
                  <a:pt x="713" y="171"/>
                  <a:pt x="714" y="170"/>
                </a:cubicBezTo>
                <a:cubicBezTo>
                  <a:pt x="715" y="170"/>
                  <a:pt x="715" y="170"/>
                  <a:pt x="716" y="169"/>
                </a:cubicBezTo>
                <a:cubicBezTo>
                  <a:pt x="743" y="165"/>
                  <a:pt x="776" y="164"/>
                  <a:pt x="799" y="180"/>
                </a:cubicBezTo>
                <a:cubicBezTo>
                  <a:pt x="806" y="185"/>
                  <a:pt x="814" y="194"/>
                  <a:pt x="814" y="204"/>
                </a:cubicBezTo>
                <a:cubicBezTo>
                  <a:pt x="813" y="225"/>
                  <a:pt x="796" y="227"/>
                  <a:pt x="781" y="228"/>
                </a:cubicBezTo>
                <a:cubicBezTo>
                  <a:pt x="766" y="228"/>
                  <a:pt x="751" y="225"/>
                  <a:pt x="737" y="220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208"/>
          <p:cNvSpPr/>
          <p:nvPr/>
        </p:nvSpPr>
        <p:spPr>
          <a:xfrm>
            <a:off x="3266574" y="3868503"/>
            <a:ext cx="117705" cy="190775"/>
          </a:xfrm>
          <a:custGeom>
            <a:avLst/>
            <a:gdLst/>
            <a:ahLst/>
            <a:cxnLst/>
            <a:rect l="l" t="t" r="r" b="b"/>
            <a:pathLst>
              <a:path w="32" h="52">
                <a:moveTo>
                  <a:pt x="10" y="50"/>
                </a:moveTo>
                <a:cubicBezTo>
                  <a:pt x="13" y="50"/>
                  <a:pt x="17" y="47"/>
                  <a:pt x="19" y="46"/>
                </a:cubicBezTo>
                <a:cubicBezTo>
                  <a:pt x="23" y="43"/>
                  <a:pt x="27" y="40"/>
                  <a:pt x="30" y="37"/>
                </a:cubicBezTo>
                <a:cubicBezTo>
                  <a:pt x="29" y="25"/>
                  <a:pt x="31" y="11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8" y="10"/>
                  <a:pt x="8" y="25"/>
                  <a:pt x="2" y="40"/>
                </a:cubicBezTo>
                <a:cubicBezTo>
                  <a:pt x="0" y="46"/>
                  <a:pt x="3" y="52"/>
                  <a:pt x="10" y="5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209"/>
          <p:cNvSpPr/>
          <p:nvPr/>
        </p:nvSpPr>
        <p:spPr>
          <a:xfrm>
            <a:off x="3979281" y="4419591"/>
            <a:ext cx="117345" cy="149021"/>
          </a:xfrm>
          <a:custGeom>
            <a:avLst/>
            <a:gdLst/>
            <a:ahLst/>
            <a:cxnLst/>
            <a:rect l="l" t="t" r="r" b="b"/>
            <a:pathLst>
              <a:path w="32" h="41">
                <a:moveTo>
                  <a:pt x="21" y="0"/>
                </a:moveTo>
                <a:cubicBezTo>
                  <a:pt x="15" y="4"/>
                  <a:pt x="10" y="10"/>
                  <a:pt x="8" y="16"/>
                </a:cubicBezTo>
                <a:cubicBezTo>
                  <a:pt x="3" y="24"/>
                  <a:pt x="0" y="41"/>
                  <a:pt x="15" y="37"/>
                </a:cubicBezTo>
                <a:cubicBezTo>
                  <a:pt x="24" y="35"/>
                  <a:pt x="32" y="25"/>
                  <a:pt x="32" y="16"/>
                </a:cubicBezTo>
                <a:cubicBezTo>
                  <a:pt x="31" y="9"/>
                  <a:pt x="26" y="5"/>
                  <a:pt x="21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210"/>
          <p:cNvSpPr/>
          <p:nvPr/>
        </p:nvSpPr>
        <p:spPr>
          <a:xfrm>
            <a:off x="3766549" y="4433629"/>
            <a:ext cx="131743" cy="212732"/>
          </a:xfrm>
          <a:custGeom>
            <a:avLst/>
            <a:gdLst/>
            <a:ahLst/>
            <a:cxnLst/>
            <a:rect l="l" t="t" r="r" b="b"/>
            <a:pathLst>
              <a:path w="36" h="58">
                <a:moveTo>
                  <a:pt x="23" y="0"/>
                </a:moveTo>
                <a:cubicBezTo>
                  <a:pt x="11" y="8"/>
                  <a:pt x="0" y="21"/>
                  <a:pt x="3" y="34"/>
                </a:cubicBezTo>
                <a:cubicBezTo>
                  <a:pt x="8" y="58"/>
                  <a:pt x="29" y="37"/>
                  <a:pt x="33" y="26"/>
                </a:cubicBezTo>
                <a:cubicBezTo>
                  <a:pt x="36" y="14"/>
                  <a:pt x="32" y="6"/>
                  <a:pt x="2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211"/>
          <p:cNvSpPr/>
          <p:nvPr/>
        </p:nvSpPr>
        <p:spPr>
          <a:xfrm>
            <a:off x="4176176" y="3868503"/>
            <a:ext cx="122384" cy="147941"/>
          </a:xfrm>
          <a:custGeom>
            <a:avLst/>
            <a:gdLst/>
            <a:ahLst/>
            <a:cxnLst/>
            <a:rect l="l" t="t" r="r" b="b"/>
            <a:pathLst>
              <a:path w="33" h="40">
                <a:moveTo>
                  <a:pt x="22" y="0"/>
                </a:moveTo>
                <a:cubicBezTo>
                  <a:pt x="16" y="3"/>
                  <a:pt x="11" y="7"/>
                  <a:pt x="7" y="12"/>
                </a:cubicBezTo>
                <a:cubicBezTo>
                  <a:pt x="4" y="16"/>
                  <a:pt x="1" y="20"/>
                  <a:pt x="0" y="25"/>
                </a:cubicBezTo>
                <a:cubicBezTo>
                  <a:pt x="0" y="34"/>
                  <a:pt x="7" y="40"/>
                  <a:pt x="15" y="37"/>
                </a:cubicBezTo>
                <a:cubicBezTo>
                  <a:pt x="25" y="35"/>
                  <a:pt x="33" y="24"/>
                  <a:pt x="32" y="14"/>
                </a:cubicBezTo>
                <a:cubicBezTo>
                  <a:pt x="32" y="6"/>
                  <a:pt x="27" y="2"/>
                  <a:pt x="22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212"/>
          <p:cNvSpPr/>
          <p:nvPr/>
        </p:nvSpPr>
        <p:spPr>
          <a:xfrm>
            <a:off x="2428604" y="3370328"/>
            <a:ext cx="2393688" cy="1682421"/>
          </a:xfrm>
          <a:custGeom>
            <a:avLst/>
            <a:gdLst/>
            <a:ahLst/>
            <a:cxnLst/>
            <a:rect l="l" t="t" r="r" b="b"/>
            <a:pathLst>
              <a:path w="653" h="459">
                <a:moveTo>
                  <a:pt x="641" y="216"/>
                </a:moveTo>
                <a:cubicBezTo>
                  <a:pt x="639" y="182"/>
                  <a:pt x="637" y="148"/>
                  <a:pt x="635" y="115"/>
                </a:cubicBezTo>
                <a:cubicBezTo>
                  <a:pt x="634" y="96"/>
                  <a:pt x="632" y="78"/>
                  <a:pt x="631" y="60"/>
                </a:cubicBezTo>
                <a:cubicBezTo>
                  <a:pt x="630" y="48"/>
                  <a:pt x="632" y="18"/>
                  <a:pt x="623" y="5"/>
                </a:cubicBezTo>
                <a:cubicBezTo>
                  <a:pt x="620" y="13"/>
                  <a:pt x="613" y="20"/>
                  <a:pt x="606" y="24"/>
                </a:cubicBezTo>
                <a:cubicBezTo>
                  <a:pt x="604" y="24"/>
                  <a:pt x="602" y="23"/>
                  <a:pt x="603" y="22"/>
                </a:cubicBezTo>
                <a:cubicBezTo>
                  <a:pt x="608" y="15"/>
                  <a:pt x="613" y="7"/>
                  <a:pt x="619" y="1"/>
                </a:cubicBezTo>
                <a:cubicBezTo>
                  <a:pt x="618" y="0"/>
                  <a:pt x="617" y="0"/>
                  <a:pt x="616" y="0"/>
                </a:cubicBezTo>
                <a:cubicBezTo>
                  <a:pt x="513" y="2"/>
                  <a:pt x="410" y="0"/>
                  <a:pt x="306" y="3"/>
                </a:cubicBezTo>
                <a:cubicBezTo>
                  <a:pt x="255" y="5"/>
                  <a:pt x="203" y="8"/>
                  <a:pt x="152" y="11"/>
                </a:cubicBezTo>
                <a:cubicBezTo>
                  <a:pt x="104" y="14"/>
                  <a:pt x="58" y="17"/>
                  <a:pt x="12" y="29"/>
                </a:cubicBezTo>
                <a:cubicBezTo>
                  <a:pt x="20" y="36"/>
                  <a:pt x="24" y="46"/>
                  <a:pt x="32" y="53"/>
                </a:cubicBezTo>
                <a:cubicBezTo>
                  <a:pt x="33" y="53"/>
                  <a:pt x="33" y="53"/>
                  <a:pt x="33" y="53"/>
                </a:cubicBezTo>
                <a:cubicBezTo>
                  <a:pt x="72" y="43"/>
                  <a:pt x="116" y="43"/>
                  <a:pt x="156" y="40"/>
                </a:cubicBezTo>
                <a:cubicBezTo>
                  <a:pt x="207" y="35"/>
                  <a:pt x="258" y="31"/>
                  <a:pt x="309" y="28"/>
                </a:cubicBezTo>
                <a:cubicBezTo>
                  <a:pt x="360" y="24"/>
                  <a:pt x="411" y="22"/>
                  <a:pt x="462" y="21"/>
                </a:cubicBezTo>
                <a:cubicBezTo>
                  <a:pt x="506" y="20"/>
                  <a:pt x="550" y="18"/>
                  <a:pt x="594" y="21"/>
                </a:cubicBezTo>
                <a:cubicBezTo>
                  <a:pt x="599" y="21"/>
                  <a:pt x="599" y="21"/>
                  <a:pt x="599" y="21"/>
                </a:cubicBezTo>
                <a:cubicBezTo>
                  <a:pt x="600" y="30"/>
                  <a:pt x="600" y="30"/>
                  <a:pt x="600" y="30"/>
                </a:cubicBezTo>
                <a:cubicBezTo>
                  <a:pt x="603" y="56"/>
                  <a:pt x="603" y="82"/>
                  <a:pt x="604" y="107"/>
                </a:cubicBezTo>
                <a:cubicBezTo>
                  <a:pt x="606" y="139"/>
                  <a:pt x="607" y="170"/>
                  <a:pt x="608" y="202"/>
                </a:cubicBezTo>
                <a:cubicBezTo>
                  <a:pt x="610" y="263"/>
                  <a:pt x="614" y="324"/>
                  <a:pt x="613" y="386"/>
                </a:cubicBezTo>
                <a:cubicBezTo>
                  <a:pt x="613" y="394"/>
                  <a:pt x="613" y="394"/>
                  <a:pt x="613" y="394"/>
                </a:cubicBezTo>
                <a:cubicBezTo>
                  <a:pt x="606" y="395"/>
                  <a:pt x="606" y="395"/>
                  <a:pt x="606" y="395"/>
                </a:cubicBezTo>
                <a:cubicBezTo>
                  <a:pt x="514" y="413"/>
                  <a:pt x="420" y="418"/>
                  <a:pt x="327" y="421"/>
                </a:cubicBezTo>
                <a:cubicBezTo>
                  <a:pt x="275" y="422"/>
                  <a:pt x="223" y="423"/>
                  <a:pt x="170" y="424"/>
                </a:cubicBezTo>
                <a:cubicBezTo>
                  <a:pt x="133" y="424"/>
                  <a:pt x="90" y="430"/>
                  <a:pt x="52" y="423"/>
                </a:cubicBezTo>
                <a:cubicBezTo>
                  <a:pt x="46" y="421"/>
                  <a:pt x="46" y="421"/>
                  <a:pt x="46" y="421"/>
                </a:cubicBezTo>
                <a:cubicBezTo>
                  <a:pt x="45" y="414"/>
                  <a:pt x="45" y="414"/>
                  <a:pt x="45" y="414"/>
                </a:cubicBezTo>
                <a:cubicBezTo>
                  <a:pt x="35" y="358"/>
                  <a:pt x="32" y="299"/>
                  <a:pt x="29" y="242"/>
                </a:cubicBezTo>
                <a:cubicBezTo>
                  <a:pt x="26" y="182"/>
                  <a:pt x="22" y="121"/>
                  <a:pt x="26" y="61"/>
                </a:cubicBezTo>
                <a:cubicBezTo>
                  <a:pt x="26" y="59"/>
                  <a:pt x="26" y="59"/>
                  <a:pt x="26" y="59"/>
                </a:cubicBezTo>
                <a:cubicBezTo>
                  <a:pt x="22" y="56"/>
                  <a:pt x="19" y="51"/>
                  <a:pt x="16" y="47"/>
                </a:cubicBezTo>
                <a:cubicBezTo>
                  <a:pt x="13" y="42"/>
                  <a:pt x="10" y="38"/>
                  <a:pt x="7" y="32"/>
                </a:cubicBezTo>
                <a:cubicBezTo>
                  <a:pt x="0" y="46"/>
                  <a:pt x="2" y="66"/>
                  <a:pt x="2" y="82"/>
                </a:cubicBezTo>
                <a:cubicBezTo>
                  <a:pt x="2" y="100"/>
                  <a:pt x="2" y="118"/>
                  <a:pt x="2" y="136"/>
                </a:cubicBezTo>
                <a:cubicBezTo>
                  <a:pt x="2" y="170"/>
                  <a:pt x="3" y="204"/>
                  <a:pt x="4" y="238"/>
                </a:cubicBezTo>
                <a:cubicBezTo>
                  <a:pt x="5" y="272"/>
                  <a:pt x="7" y="306"/>
                  <a:pt x="10" y="340"/>
                </a:cubicBezTo>
                <a:cubicBezTo>
                  <a:pt x="12" y="358"/>
                  <a:pt x="13" y="376"/>
                  <a:pt x="15" y="394"/>
                </a:cubicBezTo>
                <a:cubicBezTo>
                  <a:pt x="16" y="407"/>
                  <a:pt x="15" y="431"/>
                  <a:pt x="24" y="442"/>
                </a:cubicBezTo>
                <a:cubicBezTo>
                  <a:pt x="26" y="440"/>
                  <a:pt x="28" y="437"/>
                  <a:pt x="29" y="435"/>
                </a:cubicBezTo>
                <a:cubicBezTo>
                  <a:pt x="33" y="430"/>
                  <a:pt x="37" y="426"/>
                  <a:pt x="43" y="423"/>
                </a:cubicBezTo>
                <a:cubicBezTo>
                  <a:pt x="45" y="421"/>
                  <a:pt x="48" y="425"/>
                  <a:pt x="46" y="427"/>
                </a:cubicBezTo>
                <a:cubicBezTo>
                  <a:pt x="42" y="431"/>
                  <a:pt x="38" y="436"/>
                  <a:pt x="35" y="440"/>
                </a:cubicBezTo>
                <a:cubicBezTo>
                  <a:pt x="34" y="442"/>
                  <a:pt x="33" y="445"/>
                  <a:pt x="32" y="447"/>
                </a:cubicBezTo>
                <a:cubicBezTo>
                  <a:pt x="229" y="459"/>
                  <a:pt x="428" y="431"/>
                  <a:pt x="626" y="426"/>
                </a:cubicBezTo>
                <a:cubicBezTo>
                  <a:pt x="627" y="425"/>
                  <a:pt x="629" y="423"/>
                  <a:pt x="631" y="422"/>
                </a:cubicBezTo>
                <a:cubicBezTo>
                  <a:pt x="628" y="419"/>
                  <a:pt x="625" y="415"/>
                  <a:pt x="622" y="411"/>
                </a:cubicBezTo>
                <a:cubicBezTo>
                  <a:pt x="619" y="408"/>
                  <a:pt x="615" y="404"/>
                  <a:pt x="612" y="400"/>
                </a:cubicBezTo>
                <a:cubicBezTo>
                  <a:pt x="611" y="398"/>
                  <a:pt x="614" y="395"/>
                  <a:pt x="616" y="396"/>
                </a:cubicBezTo>
                <a:cubicBezTo>
                  <a:pt x="622" y="401"/>
                  <a:pt x="628" y="407"/>
                  <a:pt x="633" y="412"/>
                </a:cubicBezTo>
                <a:cubicBezTo>
                  <a:pt x="633" y="413"/>
                  <a:pt x="635" y="415"/>
                  <a:pt x="636" y="416"/>
                </a:cubicBezTo>
                <a:cubicBezTo>
                  <a:pt x="653" y="392"/>
                  <a:pt x="644" y="343"/>
                  <a:pt x="644" y="318"/>
                </a:cubicBezTo>
                <a:cubicBezTo>
                  <a:pt x="643" y="284"/>
                  <a:pt x="642" y="250"/>
                  <a:pt x="641" y="216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213"/>
          <p:cNvSpPr/>
          <p:nvPr/>
        </p:nvSpPr>
        <p:spPr>
          <a:xfrm>
            <a:off x="2437962" y="3494152"/>
            <a:ext cx="2358773" cy="1558597"/>
          </a:xfrm>
          <a:custGeom>
            <a:avLst/>
            <a:gdLst/>
            <a:ahLst/>
            <a:cxnLst/>
            <a:rect l="l" t="t" r="r" b="b"/>
            <a:pathLst>
              <a:path w="643" h="425">
                <a:moveTo>
                  <a:pt x="630" y="278"/>
                </a:moveTo>
                <a:cubicBezTo>
                  <a:pt x="621" y="223"/>
                  <a:pt x="615" y="168"/>
                  <a:pt x="610" y="113"/>
                </a:cubicBezTo>
                <a:cubicBezTo>
                  <a:pt x="608" y="91"/>
                  <a:pt x="605" y="69"/>
                  <a:pt x="604" y="46"/>
                </a:cubicBezTo>
                <a:cubicBezTo>
                  <a:pt x="604" y="35"/>
                  <a:pt x="607" y="9"/>
                  <a:pt x="598" y="0"/>
                </a:cubicBezTo>
                <a:cubicBezTo>
                  <a:pt x="600" y="24"/>
                  <a:pt x="600" y="49"/>
                  <a:pt x="601" y="73"/>
                </a:cubicBezTo>
                <a:cubicBezTo>
                  <a:pt x="603" y="105"/>
                  <a:pt x="604" y="136"/>
                  <a:pt x="605" y="168"/>
                </a:cubicBezTo>
                <a:cubicBezTo>
                  <a:pt x="607" y="229"/>
                  <a:pt x="611" y="290"/>
                  <a:pt x="610" y="352"/>
                </a:cubicBezTo>
                <a:cubicBezTo>
                  <a:pt x="610" y="360"/>
                  <a:pt x="610" y="360"/>
                  <a:pt x="610" y="360"/>
                </a:cubicBezTo>
                <a:cubicBezTo>
                  <a:pt x="603" y="361"/>
                  <a:pt x="603" y="361"/>
                  <a:pt x="603" y="361"/>
                </a:cubicBezTo>
                <a:cubicBezTo>
                  <a:pt x="511" y="379"/>
                  <a:pt x="417" y="384"/>
                  <a:pt x="324" y="387"/>
                </a:cubicBezTo>
                <a:cubicBezTo>
                  <a:pt x="272" y="388"/>
                  <a:pt x="220" y="389"/>
                  <a:pt x="167" y="390"/>
                </a:cubicBezTo>
                <a:cubicBezTo>
                  <a:pt x="130" y="390"/>
                  <a:pt x="87" y="396"/>
                  <a:pt x="49" y="389"/>
                </a:cubicBezTo>
                <a:cubicBezTo>
                  <a:pt x="43" y="387"/>
                  <a:pt x="43" y="387"/>
                  <a:pt x="43" y="387"/>
                </a:cubicBezTo>
                <a:cubicBezTo>
                  <a:pt x="42" y="380"/>
                  <a:pt x="42" y="380"/>
                  <a:pt x="42" y="380"/>
                </a:cubicBezTo>
                <a:cubicBezTo>
                  <a:pt x="32" y="324"/>
                  <a:pt x="29" y="265"/>
                  <a:pt x="26" y="208"/>
                </a:cubicBezTo>
                <a:cubicBezTo>
                  <a:pt x="23" y="161"/>
                  <a:pt x="21" y="113"/>
                  <a:pt x="21" y="65"/>
                </a:cubicBezTo>
                <a:cubicBezTo>
                  <a:pt x="14" y="104"/>
                  <a:pt x="6" y="144"/>
                  <a:pt x="0" y="184"/>
                </a:cubicBezTo>
                <a:cubicBezTo>
                  <a:pt x="1" y="191"/>
                  <a:pt x="1" y="197"/>
                  <a:pt x="1" y="204"/>
                </a:cubicBezTo>
                <a:cubicBezTo>
                  <a:pt x="2" y="238"/>
                  <a:pt x="4" y="272"/>
                  <a:pt x="7" y="306"/>
                </a:cubicBezTo>
                <a:cubicBezTo>
                  <a:pt x="9" y="324"/>
                  <a:pt x="10" y="342"/>
                  <a:pt x="12" y="360"/>
                </a:cubicBezTo>
                <a:cubicBezTo>
                  <a:pt x="13" y="373"/>
                  <a:pt x="12" y="397"/>
                  <a:pt x="21" y="408"/>
                </a:cubicBezTo>
                <a:cubicBezTo>
                  <a:pt x="23" y="406"/>
                  <a:pt x="25" y="403"/>
                  <a:pt x="26" y="401"/>
                </a:cubicBezTo>
                <a:cubicBezTo>
                  <a:pt x="30" y="396"/>
                  <a:pt x="34" y="392"/>
                  <a:pt x="40" y="389"/>
                </a:cubicBezTo>
                <a:cubicBezTo>
                  <a:pt x="42" y="387"/>
                  <a:pt x="45" y="391"/>
                  <a:pt x="43" y="393"/>
                </a:cubicBezTo>
                <a:cubicBezTo>
                  <a:pt x="39" y="397"/>
                  <a:pt x="35" y="402"/>
                  <a:pt x="32" y="406"/>
                </a:cubicBezTo>
                <a:cubicBezTo>
                  <a:pt x="31" y="408"/>
                  <a:pt x="30" y="411"/>
                  <a:pt x="29" y="413"/>
                </a:cubicBezTo>
                <a:cubicBezTo>
                  <a:pt x="226" y="425"/>
                  <a:pt x="425" y="397"/>
                  <a:pt x="623" y="392"/>
                </a:cubicBezTo>
                <a:cubicBezTo>
                  <a:pt x="624" y="391"/>
                  <a:pt x="626" y="389"/>
                  <a:pt x="628" y="388"/>
                </a:cubicBezTo>
                <a:cubicBezTo>
                  <a:pt x="625" y="385"/>
                  <a:pt x="622" y="381"/>
                  <a:pt x="619" y="377"/>
                </a:cubicBezTo>
                <a:cubicBezTo>
                  <a:pt x="616" y="374"/>
                  <a:pt x="612" y="370"/>
                  <a:pt x="609" y="366"/>
                </a:cubicBezTo>
                <a:cubicBezTo>
                  <a:pt x="608" y="364"/>
                  <a:pt x="611" y="361"/>
                  <a:pt x="613" y="362"/>
                </a:cubicBezTo>
                <a:cubicBezTo>
                  <a:pt x="619" y="367"/>
                  <a:pt x="625" y="373"/>
                  <a:pt x="630" y="378"/>
                </a:cubicBezTo>
                <a:cubicBezTo>
                  <a:pt x="630" y="379"/>
                  <a:pt x="632" y="381"/>
                  <a:pt x="633" y="382"/>
                </a:cubicBezTo>
                <a:cubicBezTo>
                  <a:pt x="639" y="373"/>
                  <a:pt x="642" y="360"/>
                  <a:pt x="643" y="346"/>
                </a:cubicBezTo>
                <a:cubicBezTo>
                  <a:pt x="637" y="324"/>
                  <a:pt x="634" y="300"/>
                  <a:pt x="630" y="278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6" name="CustomShape 214"/>
          <p:cNvSpPr/>
          <p:nvPr/>
        </p:nvSpPr>
        <p:spPr>
          <a:xfrm>
            <a:off x="2544509" y="3473274"/>
            <a:ext cx="2101406" cy="1436573"/>
          </a:xfrm>
          <a:custGeom>
            <a:avLst/>
            <a:gdLst/>
            <a:ahLst/>
            <a:cxnLst/>
            <a:rect l="l" t="t" r="r" b="b"/>
            <a:pathLst>
              <a:path w="573" h="392">
                <a:moveTo>
                  <a:pt x="434" y="1"/>
                </a:moveTo>
                <a:cubicBezTo>
                  <a:pt x="384" y="2"/>
                  <a:pt x="335" y="4"/>
                  <a:pt x="285" y="7"/>
                </a:cubicBezTo>
                <a:cubicBezTo>
                  <a:pt x="234" y="10"/>
                  <a:pt x="183" y="14"/>
                  <a:pt x="132" y="19"/>
                </a:cubicBezTo>
                <a:cubicBezTo>
                  <a:pt x="88" y="22"/>
                  <a:pt x="43" y="24"/>
                  <a:pt x="0" y="32"/>
                </a:cubicBezTo>
                <a:cubicBezTo>
                  <a:pt x="2" y="91"/>
                  <a:pt x="1" y="151"/>
                  <a:pt x="5" y="210"/>
                </a:cubicBezTo>
                <a:cubicBezTo>
                  <a:pt x="8" y="269"/>
                  <a:pt x="15" y="328"/>
                  <a:pt x="20" y="387"/>
                </a:cubicBezTo>
                <a:cubicBezTo>
                  <a:pt x="110" y="392"/>
                  <a:pt x="201" y="388"/>
                  <a:pt x="291" y="385"/>
                </a:cubicBezTo>
                <a:cubicBezTo>
                  <a:pt x="386" y="382"/>
                  <a:pt x="480" y="374"/>
                  <a:pt x="573" y="359"/>
                </a:cubicBezTo>
                <a:cubicBezTo>
                  <a:pt x="570" y="299"/>
                  <a:pt x="570" y="238"/>
                  <a:pt x="568" y="178"/>
                </a:cubicBezTo>
                <a:cubicBezTo>
                  <a:pt x="567" y="145"/>
                  <a:pt x="566" y="112"/>
                  <a:pt x="565" y="79"/>
                </a:cubicBezTo>
                <a:cubicBezTo>
                  <a:pt x="564" y="54"/>
                  <a:pt x="561" y="28"/>
                  <a:pt x="562" y="2"/>
                </a:cubicBezTo>
                <a:cubicBezTo>
                  <a:pt x="519" y="2"/>
                  <a:pt x="477" y="0"/>
                  <a:pt x="434" y="1"/>
                </a:cubicBezTo>
                <a:close/>
                <a:moveTo>
                  <a:pt x="104" y="195"/>
                </a:moveTo>
                <a:cubicBezTo>
                  <a:pt x="122" y="188"/>
                  <a:pt x="139" y="182"/>
                  <a:pt x="153" y="168"/>
                </a:cubicBezTo>
                <a:cubicBezTo>
                  <a:pt x="158" y="164"/>
                  <a:pt x="163" y="159"/>
                  <a:pt x="166" y="153"/>
                </a:cubicBezTo>
                <a:cubicBezTo>
                  <a:pt x="169" y="146"/>
                  <a:pt x="173" y="131"/>
                  <a:pt x="168" y="124"/>
                </a:cubicBezTo>
                <a:cubicBezTo>
                  <a:pt x="163" y="116"/>
                  <a:pt x="146" y="117"/>
                  <a:pt x="137" y="116"/>
                </a:cubicBezTo>
                <a:cubicBezTo>
                  <a:pt x="134" y="115"/>
                  <a:pt x="133" y="111"/>
                  <a:pt x="134" y="108"/>
                </a:cubicBezTo>
                <a:cubicBezTo>
                  <a:pt x="142" y="97"/>
                  <a:pt x="148" y="90"/>
                  <a:pt x="149" y="76"/>
                </a:cubicBezTo>
                <a:cubicBezTo>
                  <a:pt x="153" y="67"/>
                  <a:pt x="150" y="61"/>
                  <a:pt x="141" y="57"/>
                </a:cubicBezTo>
                <a:cubicBezTo>
                  <a:pt x="136" y="56"/>
                  <a:pt x="131" y="54"/>
                  <a:pt x="126" y="53"/>
                </a:cubicBezTo>
                <a:cubicBezTo>
                  <a:pt x="123" y="53"/>
                  <a:pt x="119" y="54"/>
                  <a:pt x="115" y="55"/>
                </a:cubicBezTo>
                <a:cubicBezTo>
                  <a:pt x="118" y="74"/>
                  <a:pt x="116" y="93"/>
                  <a:pt x="118" y="112"/>
                </a:cubicBezTo>
                <a:cubicBezTo>
                  <a:pt x="119" y="135"/>
                  <a:pt x="126" y="156"/>
                  <a:pt x="129" y="178"/>
                </a:cubicBezTo>
                <a:cubicBezTo>
                  <a:pt x="129" y="181"/>
                  <a:pt x="124" y="182"/>
                  <a:pt x="123" y="180"/>
                </a:cubicBezTo>
                <a:cubicBezTo>
                  <a:pt x="112" y="162"/>
                  <a:pt x="110" y="140"/>
                  <a:pt x="109" y="119"/>
                </a:cubicBezTo>
                <a:cubicBezTo>
                  <a:pt x="107" y="99"/>
                  <a:pt x="106" y="77"/>
                  <a:pt x="110" y="57"/>
                </a:cubicBezTo>
                <a:cubicBezTo>
                  <a:pt x="109" y="57"/>
                  <a:pt x="109" y="57"/>
                  <a:pt x="109" y="57"/>
                </a:cubicBezTo>
                <a:cubicBezTo>
                  <a:pt x="105" y="58"/>
                  <a:pt x="104" y="52"/>
                  <a:pt x="108" y="51"/>
                </a:cubicBezTo>
                <a:cubicBezTo>
                  <a:pt x="124" y="44"/>
                  <a:pt x="145" y="43"/>
                  <a:pt x="156" y="59"/>
                </a:cubicBezTo>
                <a:cubicBezTo>
                  <a:pt x="168" y="76"/>
                  <a:pt x="157" y="93"/>
                  <a:pt x="147" y="107"/>
                </a:cubicBezTo>
                <a:cubicBezTo>
                  <a:pt x="158" y="108"/>
                  <a:pt x="167" y="108"/>
                  <a:pt x="175" y="118"/>
                </a:cubicBezTo>
                <a:cubicBezTo>
                  <a:pt x="182" y="128"/>
                  <a:pt x="181" y="141"/>
                  <a:pt x="177" y="152"/>
                </a:cubicBezTo>
                <a:cubicBezTo>
                  <a:pt x="167" y="179"/>
                  <a:pt x="134" y="200"/>
                  <a:pt x="106" y="202"/>
                </a:cubicBezTo>
                <a:cubicBezTo>
                  <a:pt x="103" y="202"/>
                  <a:pt x="101" y="197"/>
                  <a:pt x="104" y="195"/>
                </a:cubicBezTo>
                <a:close/>
                <a:moveTo>
                  <a:pt x="173" y="331"/>
                </a:moveTo>
                <a:cubicBezTo>
                  <a:pt x="147" y="338"/>
                  <a:pt x="115" y="340"/>
                  <a:pt x="90" y="331"/>
                </a:cubicBezTo>
                <a:cubicBezTo>
                  <a:pt x="87" y="330"/>
                  <a:pt x="87" y="325"/>
                  <a:pt x="91" y="325"/>
                </a:cubicBezTo>
                <a:cubicBezTo>
                  <a:pt x="107" y="326"/>
                  <a:pt x="122" y="328"/>
                  <a:pt x="138" y="326"/>
                </a:cubicBezTo>
                <a:cubicBezTo>
                  <a:pt x="150" y="326"/>
                  <a:pt x="197" y="325"/>
                  <a:pt x="169" y="301"/>
                </a:cubicBezTo>
                <a:cubicBezTo>
                  <a:pt x="153" y="287"/>
                  <a:pt x="121" y="296"/>
                  <a:pt x="106" y="280"/>
                </a:cubicBezTo>
                <a:cubicBezTo>
                  <a:pt x="95" y="268"/>
                  <a:pt x="116" y="253"/>
                  <a:pt x="124" y="246"/>
                </a:cubicBezTo>
                <a:cubicBezTo>
                  <a:pt x="141" y="231"/>
                  <a:pt x="161" y="220"/>
                  <a:pt x="182" y="212"/>
                </a:cubicBezTo>
                <a:cubicBezTo>
                  <a:pt x="185" y="211"/>
                  <a:pt x="188" y="216"/>
                  <a:pt x="184" y="218"/>
                </a:cubicBezTo>
                <a:cubicBezTo>
                  <a:pt x="170" y="224"/>
                  <a:pt x="157" y="231"/>
                  <a:pt x="144" y="241"/>
                </a:cubicBezTo>
                <a:cubicBezTo>
                  <a:pt x="138" y="246"/>
                  <a:pt x="131" y="251"/>
                  <a:pt x="125" y="257"/>
                </a:cubicBezTo>
                <a:cubicBezTo>
                  <a:pt x="117" y="265"/>
                  <a:pt x="111" y="272"/>
                  <a:pt x="126" y="279"/>
                </a:cubicBezTo>
                <a:cubicBezTo>
                  <a:pt x="146" y="288"/>
                  <a:pt x="172" y="284"/>
                  <a:pt x="188" y="303"/>
                </a:cubicBezTo>
                <a:cubicBezTo>
                  <a:pt x="199" y="318"/>
                  <a:pt x="187" y="328"/>
                  <a:pt x="173" y="331"/>
                </a:cubicBezTo>
                <a:close/>
                <a:moveTo>
                  <a:pt x="188" y="159"/>
                </a:moveTo>
                <a:cubicBezTo>
                  <a:pt x="185" y="148"/>
                  <a:pt x="195" y="134"/>
                  <a:pt x="201" y="126"/>
                </a:cubicBezTo>
                <a:cubicBezTo>
                  <a:pt x="207" y="117"/>
                  <a:pt x="215" y="106"/>
                  <a:pt x="226" y="103"/>
                </a:cubicBezTo>
                <a:cubicBezTo>
                  <a:pt x="228" y="103"/>
                  <a:pt x="229" y="104"/>
                  <a:pt x="230" y="105"/>
                </a:cubicBezTo>
                <a:cubicBezTo>
                  <a:pt x="230" y="104"/>
                  <a:pt x="230" y="103"/>
                  <a:pt x="230" y="102"/>
                </a:cubicBezTo>
                <a:cubicBezTo>
                  <a:pt x="231" y="98"/>
                  <a:pt x="236" y="100"/>
                  <a:pt x="236" y="103"/>
                </a:cubicBezTo>
                <a:cubicBezTo>
                  <a:pt x="237" y="114"/>
                  <a:pt x="237" y="125"/>
                  <a:pt x="238" y="137"/>
                </a:cubicBezTo>
                <a:cubicBezTo>
                  <a:pt x="238" y="138"/>
                  <a:pt x="238" y="139"/>
                  <a:pt x="238" y="140"/>
                </a:cubicBezTo>
                <a:cubicBezTo>
                  <a:pt x="240" y="141"/>
                  <a:pt x="242" y="144"/>
                  <a:pt x="240" y="146"/>
                </a:cubicBezTo>
                <a:cubicBezTo>
                  <a:pt x="240" y="147"/>
                  <a:pt x="240" y="147"/>
                  <a:pt x="239" y="148"/>
                </a:cubicBezTo>
                <a:cubicBezTo>
                  <a:pt x="240" y="154"/>
                  <a:pt x="241" y="160"/>
                  <a:pt x="240" y="166"/>
                </a:cubicBezTo>
                <a:cubicBezTo>
                  <a:pt x="239" y="169"/>
                  <a:pt x="234" y="170"/>
                  <a:pt x="233" y="167"/>
                </a:cubicBezTo>
                <a:cubicBezTo>
                  <a:pt x="232" y="164"/>
                  <a:pt x="230" y="161"/>
                  <a:pt x="229" y="157"/>
                </a:cubicBezTo>
                <a:cubicBezTo>
                  <a:pt x="215" y="169"/>
                  <a:pt x="193" y="179"/>
                  <a:pt x="188" y="159"/>
                </a:cubicBezTo>
                <a:close/>
                <a:moveTo>
                  <a:pt x="245" y="245"/>
                </a:moveTo>
                <a:cubicBezTo>
                  <a:pt x="231" y="253"/>
                  <a:pt x="220" y="264"/>
                  <a:pt x="212" y="278"/>
                </a:cubicBezTo>
                <a:cubicBezTo>
                  <a:pt x="206" y="290"/>
                  <a:pt x="205" y="302"/>
                  <a:pt x="221" y="303"/>
                </a:cubicBezTo>
                <a:cubicBezTo>
                  <a:pt x="228" y="303"/>
                  <a:pt x="235" y="301"/>
                  <a:pt x="241" y="301"/>
                </a:cubicBezTo>
                <a:cubicBezTo>
                  <a:pt x="244" y="301"/>
                  <a:pt x="246" y="305"/>
                  <a:pt x="244" y="307"/>
                </a:cubicBezTo>
                <a:cubicBezTo>
                  <a:pt x="230" y="320"/>
                  <a:pt x="197" y="317"/>
                  <a:pt x="196" y="295"/>
                </a:cubicBezTo>
                <a:cubicBezTo>
                  <a:pt x="195" y="271"/>
                  <a:pt x="222" y="248"/>
                  <a:pt x="241" y="239"/>
                </a:cubicBezTo>
                <a:cubicBezTo>
                  <a:pt x="245" y="237"/>
                  <a:pt x="249" y="243"/>
                  <a:pt x="245" y="245"/>
                </a:cubicBezTo>
                <a:close/>
                <a:moveTo>
                  <a:pt x="286" y="93"/>
                </a:moveTo>
                <a:cubicBezTo>
                  <a:pt x="290" y="90"/>
                  <a:pt x="295" y="95"/>
                  <a:pt x="292" y="98"/>
                </a:cubicBezTo>
                <a:cubicBezTo>
                  <a:pt x="282" y="109"/>
                  <a:pt x="275" y="120"/>
                  <a:pt x="272" y="134"/>
                </a:cubicBezTo>
                <a:cubicBezTo>
                  <a:pt x="270" y="142"/>
                  <a:pt x="269" y="153"/>
                  <a:pt x="276" y="159"/>
                </a:cubicBezTo>
                <a:cubicBezTo>
                  <a:pt x="284" y="166"/>
                  <a:pt x="294" y="162"/>
                  <a:pt x="301" y="157"/>
                </a:cubicBezTo>
                <a:cubicBezTo>
                  <a:pt x="304" y="155"/>
                  <a:pt x="307" y="159"/>
                  <a:pt x="306" y="162"/>
                </a:cubicBezTo>
                <a:cubicBezTo>
                  <a:pt x="296" y="181"/>
                  <a:pt x="270" y="177"/>
                  <a:pt x="262" y="158"/>
                </a:cubicBezTo>
                <a:cubicBezTo>
                  <a:pt x="253" y="136"/>
                  <a:pt x="269" y="107"/>
                  <a:pt x="286" y="93"/>
                </a:cubicBezTo>
                <a:close/>
                <a:moveTo>
                  <a:pt x="308" y="325"/>
                </a:moveTo>
                <a:cubicBezTo>
                  <a:pt x="306" y="328"/>
                  <a:pt x="302" y="326"/>
                  <a:pt x="301" y="323"/>
                </a:cubicBezTo>
                <a:cubicBezTo>
                  <a:pt x="300" y="313"/>
                  <a:pt x="303" y="304"/>
                  <a:pt x="304" y="294"/>
                </a:cubicBezTo>
                <a:cubicBezTo>
                  <a:pt x="304" y="290"/>
                  <a:pt x="304" y="285"/>
                  <a:pt x="305" y="281"/>
                </a:cubicBezTo>
                <a:cubicBezTo>
                  <a:pt x="305" y="274"/>
                  <a:pt x="306" y="271"/>
                  <a:pt x="298" y="268"/>
                </a:cubicBezTo>
                <a:cubicBezTo>
                  <a:pt x="290" y="266"/>
                  <a:pt x="287" y="271"/>
                  <a:pt x="282" y="277"/>
                </a:cubicBezTo>
                <a:cubicBezTo>
                  <a:pt x="280" y="280"/>
                  <a:pt x="278" y="283"/>
                  <a:pt x="276" y="286"/>
                </a:cubicBezTo>
                <a:cubicBezTo>
                  <a:pt x="275" y="290"/>
                  <a:pt x="273" y="294"/>
                  <a:pt x="272" y="297"/>
                </a:cubicBezTo>
                <a:cubicBezTo>
                  <a:pt x="271" y="305"/>
                  <a:pt x="270" y="313"/>
                  <a:pt x="269" y="320"/>
                </a:cubicBezTo>
                <a:cubicBezTo>
                  <a:pt x="268" y="325"/>
                  <a:pt x="262" y="323"/>
                  <a:pt x="262" y="319"/>
                </a:cubicBezTo>
                <a:cubicBezTo>
                  <a:pt x="258" y="285"/>
                  <a:pt x="265" y="246"/>
                  <a:pt x="270" y="212"/>
                </a:cubicBezTo>
                <a:cubicBezTo>
                  <a:pt x="271" y="208"/>
                  <a:pt x="276" y="209"/>
                  <a:pt x="276" y="212"/>
                </a:cubicBezTo>
                <a:cubicBezTo>
                  <a:pt x="274" y="233"/>
                  <a:pt x="274" y="254"/>
                  <a:pt x="273" y="274"/>
                </a:cubicBezTo>
                <a:cubicBezTo>
                  <a:pt x="280" y="263"/>
                  <a:pt x="289" y="254"/>
                  <a:pt x="301" y="256"/>
                </a:cubicBezTo>
                <a:cubicBezTo>
                  <a:pt x="312" y="258"/>
                  <a:pt x="314" y="269"/>
                  <a:pt x="314" y="279"/>
                </a:cubicBezTo>
                <a:cubicBezTo>
                  <a:pt x="314" y="293"/>
                  <a:pt x="314" y="311"/>
                  <a:pt x="308" y="325"/>
                </a:cubicBezTo>
                <a:close/>
                <a:moveTo>
                  <a:pt x="316" y="178"/>
                </a:moveTo>
                <a:cubicBezTo>
                  <a:pt x="312" y="160"/>
                  <a:pt x="314" y="141"/>
                  <a:pt x="313" y="122"/>
                </a:cubicBezTo>
                <a:cubicBezTo>
                  <a:pt x="312" y="101"/>
                  <a:pt x="311" y="81"/>
                  <a:pt x="309" y="60"/>
                </a:cubicBezTo>
                <a:cubicBezTo>
                  <a:pt x="309" y="57"/>
                  <a:pt x="314" y="56"/>
                  <a:pt x="315" y="59"/>
                </a:cubicBezTo>
                <a:cubicBezTo>
                  <a:pt x="318" y="77"/>
                  <a:pt x="322" y="97"/>
                  <a:pt x="325" y="117"/>
                </a:cubicBezTo>
                <a:cubicBezTo>
                  <a:pt x="331" y="109"/>
                  <a:pt x="339" y="101"/>
                  <a:pt x="344" y="96"/>
                </a:cubicBezTo>
                <a:cubicBezTo>
                  <a:pt x="348" y="92"/>
                  <a:pt x="353" y="98"/>
                  <a:pt x="350" y="101"/>
                </a:cubicBezTo>
                <a:cubicBezTo>
                  <a:pt x="344" y="107"/>
                  <a:pt x="339" y="114"/>
                  <a:pt x="334" y="121"/>
                </a:cubicBezTo>
                <a:cubicBezTo>
                  <a:pt x="333" y="123"/>
                  <a:pt x="329" y="127"/>
                  <a:pt x="329" y="129"/>
                </a:cubicBezTo>
                <a:cubicBezTo>
                  <a:pt x="329" y="137"/>
                  <a:pt x="334" y="137"/>
                  <a:pt x="339" y="139"/>
                </a:cubicBezTo>
                <a:cubicBezTo>
                  <a:pt x="350" y="142"/>
                  <a:pt x="359" y="148"/>
                  <a:pt x="364" y="159"/>
                </a:cubicBezTo>
                <a:cubicBezTo>
                  <a:pt x="365" y="163"/>
                  <a:pt x="361" y="166"/>
                  <a:pt x="358" y="163"/>
                </a:cubicBezTo>
                <a:cubicBezTo>
                  <a:pt x="348" y="156"/>
                  <a:pt x="340" y="151"/>
                  <a:pt x="329" y="146"/>
                </a:cubicBezTo>
                <a:cubicBezTo>
                  <a:pt x="328" y="146"/>
                  <a:pt x="327" y="145"/>
                  <a:pt x="326" y="145"/>
                </a:cubicBezTo>
                <a:cubicBezTo>
                  <a:pt x="326" y="156"/>
                  <a:pt x="325" y="167"/>
                  <a:pt x="323" y="178"/>
                </a:cubicBezTo>
                <a:cubicBezTo>
                  <a:pt x="322" y="181"/>
                  <a:pt x="317" y="181"/>
                  <a:pt x="316" y="178"/>
                </a:cubicBezTo>
                <a:close/>
                <a:moveTo>
                  <a:pt x="342" y="317"/>
                </a:moveTo>
                <a:cubicBezTo>
                  <a:pt x="325" y="313"/>
                  <a:pt x="323" y="293"/>
                  <a:pt x="329" y="280"/>
                </a:cubicBezTo>
                <a:cubicBezTo>
                  <a:pt x="334" y="270"/>
                  <a:pt x="341" y="262"/>
                  <a:pt x="351" y="256"/>
                </a:cubicBezTo>
                <a:cubicBezTo>
                  <a:pt x="351" y="255"/>
                  <a:pt x="352" y="253"/>
                  <a:pt x="354" y="253"/>
                </a:cubicBezTo>
                <a:cubicBezTo>
                  <a:pt x="355" y="253"/>
                  <a:pt x="356" y="253"/>
                  <a:pt x="357" y="253"/>
                </a:cubicBezTo>
                <a:cubicBezTo>
                  <a:pt x="360" y="252"/>
                  <a:pt x="364" y="250"/>
                  <a:pt x="367" y="250"/>
                </a:cubicBezTo>
                <a:cubicBezTo>
                  <a:pt x="371" y="249"/>
                  <a:pt x="373" y="255"/>
                  <a:pt x="369" y="256"/>
                </a:cubicBezTo>
                <a:cubicBezTo>
                  <a:pt x="368" y="256"/>
                  <a:pt x="368" y="256"/>
                  <a:pt x="368" y="257"/>
                </a:cubicBezTo>
                <a:cubicBezTo>
                  <a:pt x="388" y="271"/>
                  <a:pt x="374" y="323"/>
                  <a:pt x="342" y="317"/>
                </a:cubicBezTo>
                <a:close/>
                <a:moveTo>
                  <a:pt x="386" y="107"/>
                </a:moveTo>
                <a:cubicBezTo>
                  <a:pt x="388" y="107"/>
                  <a:pt x="390" y="106"/>
                  <a:pt x="392" y="106"/>
                </a:cubicBezTo>
                <a:cubicBezTo>
                  <a:pt x="392" y="88"/>
                  <a:pt x="393" y="69"/>
                  <a:pt x="393" y="51"/>
                </a:cubicBezTo>
                <a:cubicBezTo>
                  <a:pt x="393" y="47"/>
                  <a:pt x="398" y="47"/>
                  <a:pt x="399" y="51"/>
                </a:cubicBezTo>
                <a:cubicBezTo>
                  <a:pt x="401" y="68"/>
                  <a:pt x="403" y="87"/>
                  <a:pt x="405" y="105"/>
                </a:cubicBezTo>
                <a:cubicBezTo>
                  <a:pt x="417" y="104"/>
                  <a:pt x="429" y="104"/>
                  <a:pt x="440" y="107"/>
                </a:cubicBezTo>
                <a:cubicBezTo>
                  <a:pt x="445" y="108"/>
                  <a:pt x="443" y="114"/>
                  <a:pt x="439" y="114"/>
                </a:cubicBezTo>
                <a:cubicBezTo>
                  <a:pt x="428" y="116"/>
                  <a:pt x="417" y="115"/>
                  <a:pt x="406" y="115"/>
                </a:cubicBezTo>
                <a:cubicBezTo>
                  <a:pt x="407" y="132"/>
                  <a:pt x="407" y="149"/>
                  <a:pt x="405" y="164"/>
                </a:cubicBezTo>
                <a:cubicBezTo>
                  <a:pt x="405" y="167"/>
                  <a:pt x="400" y="169"/>
                  <a:pt x="400" y="165"/>
                </a:cubicBezTo>
                <a:cubicBezTo>
                  <a:pt x="395" y="149"/>
                  <a:pt x="393" y="132"/>
                  <a:pt x="393" y="115"/>
                </a:cubicBezTo>
                <a:cubicBezTo>
                  <a:pt x="391" y="115"/>
                  <a:pt x="388" y="115"/>
                  <a:pt x="386" y="115"/>
                </a:cubicBezTo>
                <a:cubicBezTo>
                  <a:pt x="381" y="115"/>
                  <a:pt x="381" y="107"/>
                  <a:pt x="386" y="107"/>
                </a:cubicBezTo>
                <a:close/>
                <a:moveTo>
                  <a:pt x="433" y="282"/>
                </a:moveTo>
                <a:cubicBezTo>
                  <a:pt x="429" y="296"/>
                  <a:pt x="416" y="308"/>
                  <a:pt x="401" y="306"/>
                </a:cubicBezTo>
                <a:cubicBezTo>
                  <a:pt x="384" y="305"/>
                  <a:pt x="382" y="289"/>
                  <a:pt x="387" y="275"/>
                </a:cubicBezTo>
                <a:cubicBezTo>
                  <a:pt x="391" y="267"/>
                  <a:pt x="398" y="258"/>
                  <a:pt x="406" y="253"/>
                </a:cubicBezTo>
                <a:cubicBezTo>
                  <a:pt x="405" y="250"/>
                  <a:pt x="407" y="247"/>
                  <a:pt x="410" y="248"/>
                </a:cubicBezTo>
                <a:cubicBezTo>
                  <a:pt x="412" y="248"/>
                  <a:pt x="413" y="249"/>
                  <a:pt x="414" y="249"/>
                </a:cubicBezTo>
                <a:cubicBezTo>
                  <a:pt x="416" y="249"/>
                  <a:pt x="418" y="248"/>
                  <a:pt x="420" y="248"/>
                </a:cubicBezTo>
                <a:cubicBezTo>
                  <a:pt x="424" y="248"/>
                  <a:pt x="424" y="252"/>
                  <a:pt x="422" y="254"/>
                </a:cubicBezTo>
                <a:cubicBezTo>
                  <a:pt x="431" y="260"/>
                  <a:pt x="436" y="271"/>
                  <a:pt x="433" y="282"/>
                </a:cubicBezTo>
                <a:close/>
                <a:moveTo>
                  <a:pt x="455" y="298"/>
                </a:moveTo>
                <a:cubicBezTo>
                  <a:pt x="454" y="301"/>
                  <a:pt x="450" y="301"/>
                  <a:pt x="449" y="298"/>
                </a:cubicBezTo>
                <a:cubicBezTo>
                  <a:pt x="441" y="267"/>
                  <a:pt x="446" y="230"/>
                  <a:pt x="447" y="199"/>
                </a:cubicBezTo>
                <a:cubicBezTo>
                  <a:pt x="448" y="195"/>
                  <a:pt x="454" y="195"/>
                  <a:pt x="454" y="199"/>
                </a:cubicBezTo>
                <a:cubicBezTo>
                  <a:pt x="456" y="230"/>
                  <a:pt x="462" y="267"/>
                  <a:pt x="455" y="298"/>
                </a:cubicBezTo>
                <a:close/>
                <a:moveTo>
                  <a:pt x="462" y="156"/>
                </a:moveTo>
                <a:cubicBezTo>
                  <a:pt x="445" y="160"/>
                  <a:pt x="432" y="145"/>
                  <a:pt x="437" y="129"/>
                </a:cubicBezTo>
                <a:cubicBezTo>
                  <a:pt x="440" y="119"/>
                  <a:pt x="448" y="110"/>
                  <a:pt x="457" y="105"/>
                </a:cubicBezTo>
                <a:cubicBezTo>
                  <a:pt x="455" y="103"/>
                  <a:pt x="455" y="100"/>
                  <a:pt x="458" y="98"/>
                </a:cubicBezTo>
                <a:cubicBezTo>
                  <a:pt x="464" y="95"/>
                  <a:pt x="469" y="96"/>
                  <a:pt x="474" y="99"/>
                </a:cubicBezTo>
                <a:cubicBezTo>
                  <a:pt x="476" y="99"/>
                  <a:pt x="477" y="100"/>
                  <a:pt x="477" y="101"/>
                </a:cubicBezTo>
                <a:cubicBezTo>
                  <a:pt x="483" y="106"/>
                  <a:pt x="488" y="113"/>
                  <a:pt x="488" y="120"/>
                </a:cubicBezTo>
                <a:cubicBezTo>
                  <a:pt x="490" y="136"/>
                  <a:pt x="477" y="153"/>
                  <a:pt x="462" y="156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7" name="CustomShape 215"/>
          <p:cNvSpPr/>
          <p:nvPr/>
        </p:nvSpPr>
        <p:spPr>
          <a:xfrm>
            <a:off x="2544509" y="3560743"/>
            <a:ext cx="2101406" cy="1349104"/>
          </a:xfrm>
          <a:custGeom>
            <a:avLst/>
            <a:gdLst/>
            <a:ahLst/>
            <a:cxnLst/>
            <a:rect l="l" t="t" r="r" b="b"/>
            <a:pathLst>
              <a:path w="573" h="368">
                <a:moveTo>
                  <a:pt x="531" y="311"/>
                </a:moveTo>
                <a:cubicBezTo>
                  <a:pt x="489" y="323"/>
                  <a:pt x="446" y="329"/>
                  <a:pt x="403" y="336"/>
                </a:cubicBezTo>
                <a:cubicBezTo>
                  <a:pt x="342" y="346"/>
                  <a:pt x="280" y="353"/>
                  <a:pt x="218" y="350"/>
                </a:cubicBezTo>
                <a:cubicBezTo>
                  <a:pt x="175" y="348"/>
                  <a:pt x="120" y="346"/>
                  <a:pt x="83" y="321"/>
                </a:cubicBezTo>
                <a:cubicBezTo>
                  <a:pt x="50" y="299"/>
                  <a:pt x="44" y="243"/>
                  <a:pt x="40" y="208"/>
                </a:cubicBezTo>
                <a:cubicBezTo>
                  <a:pt x="35" y="161"/>
                  <a:pt x="37" y="112"/>
                  <a:pt x="46" y="66"/>
                </a:cubicBezTo>
                <a:cubicBezTo>
                  <a:pt x="51" y="44"/>
                  <a:pt x="56" y="19"/>
                  <a:pt x="68" y="0"/>
                </a:cubicBezTo>
                <a:cubicBezTo>
                  <a:pt x="45" y="2"/>
                  <a:pt x="22" y="4"/>
                  <a:pt x="0" y="8"/>
                </a:cubicBezTo>
                <a:cubicBezTo>
                  <a:pt x="2" y="67"/>
                  <a:pt x="1" y="127"/>
                  <a:pt x="5" y="186"/>
                </a:cubicBezTo>
                <a:cubicBezTo>
                  <a:pt x="8" y="245"/>
                  <a:pt x="15" y="304"/>
                  <a:pt x="20" y="363"/>
                </a:cubicBezTo>
                <a:cubicBezTo>
                  <a:pt x="110" y="368"/>
                  <a:pt x="201" y="364"/>
                  <a:pt x="291" y="361"/>
                </a:cubicBezTo>
                <a:cubicBezTo>
                  <a:pt x="386" y="358"/>
                  <a:pt x="480" y="350"/>
                  <a:pt x="573" y="335"/>
                </a:cubicBezTo>
                <a:cubicBezTo>
                  <a:pt x="573" y="322"/>
                  <a:pt x="572" y="308"/>
                  <a:pt x="572" y="295"/>
                </a:cubicBezTo>
                <a:cubicBezTo>
                  <a:pt x="559" y="301"/>
                  <a:pt x="545" y="306"/>
                  <a:pt x="531" y="311"/>
                </a:cubicBezTo>
                <a:close/>
              </a:path>
            </a:pathLst>
          </a:custGeom>
          <a:solidFill>
            <a:srgbClr val="243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8" name="CustomShape 216"/>
          <p:cNvSpPr/>
          <p:nvPr/>
        </p:nvSpPr>
        <p:spPr>
          <a:xfrm>
            <a:off x="2398367" y="3319574"/>
            <a:ext cx="2430044" cy="1744333"/>
          </a:xfrm>
          <a:custGeom>
            <a:avLst/>
            <a:gdLst/>
            <a:ahLst/>
            <a:cxnLst/>
            <a:rect l="l" t="t" r="r" b="b"/>
            <a:pathLst>
              <a:path w="663" h="476">
                <a:moveTo>
                  <a:pt x="662" y="379"/>
                </a:moveTo>
                <a:cubicBezTo>
                  <a:pt x="662" y="328"/>
                  <a:pt x="660" y="277"/>
                  <a:pt x="658" y="226"/>
                </a:cubicBezTo>
                <a:cubicBezTo>
                  <a:pt x="656" y="177"/>
                  <a:pt x="653" y="127"/>
                  <a:pt x="648" y="78"/>
                </a:cubicBezTo>
                <a:cubicBezTo>
                  <a:pt x="647" y="66"/>
                  <a:pt x="650" y="18"/>
                  <a:pt x="632" y="9"/>
                </a:cubicBezTo>
                <a:cubicBezTo>
                  <a:pt x="632" y="7"/>
                  <a:pt x="631" y="5"/>
                  <a:pt x="628" y="5"/>
                </a:cubicBezTo>
                <a:cubicBezTo>
                  <a:pt x="520" y="0"/>
                  <a:pt x="410" y="5"/>
                  <a:pt x="302" y="9"/>
                </a:cubicBezTo>
                <a:cubicBezTo>
                  <a:pt x="249" y="11"/>
                  <a:pt x="197" y="14"/>
                  <a:pt x="144" y="18"/>
                </a:cubicBezTo>
                <a:cubicBezTo>
                  <a:pt x="103" y="21"/>
                  <a:pt x="59" y="21"/>
                  <a:pt x="21" y="37"/>
                </a:cubicBezTo>
                <a:cubicBezTo>
                  <a:pt x="20" y="37"/>
                  <a:pt x="19" y="37"/>
                  <a:pt x="19" y="37"/>
                </a:cubicBezTo>
                <a:cubicBezTo>
                  <a:pt x="17" y="38"/>
                  <a:pt x="16" y="39"/>
                  <a:pt x="15" y="40"/>
                </a:cubicBezTo>
                <a:cubicBezTo>
                  <a:pt x="9" y="46"/>
                  <a:pt x="9" y="46"/>
                  <a:pt x="9" y="46"/>
                </a:cubicBezTo>
                <a:cubicBezTo>
                  <a:pt x="9" y="46"/>
                  <a:pt x="9" y="46"/>
                  <a:pt x="9" y="46"/>
                </a:cubicBezTo>
                <a:cubicBezTo>
                  <a:pt x="6" y="50"/>
                  <a:pt x="5" y="55"/>
                  <a:pt x="4" y="61"/>
                </a:cubicBezTo>
                <a:cubicBezTo>
                  <a:pt x="0" y="82"/>
                  <a:pt x="2" y="105"/>
                  <a:pt x="1" y="127"/>
                </a:cubicBezTo>
                <a:cubicBezTo>
                  <a:pt x="1" y="174"/>
                  <a:pt x="2" y="221"/>
                  <a:pt x="4" y="268"/>
                </a:cubicBezTo>
                <a:cubicBezTo>
                  <a:pt x="6" y="313"/>
                  <a:pt x="9" y="359"/>
                  <a:pt x="14" y="404"/>
                </a:cubicBezTo>
                <a:cubicBezTo>
                  <a:pt x="15" y="420"/>
                  <a:pt x="13" y="471"/>
                  <a:pt x="40" y="469"/>
                </a:cubicBezTo>
                <a:cubicBezTo>
                  <a:pt x="41" y="469"/>
                  <a:pt x="42" y="468"/>
                  <a:pt x="43" y="467"/>
                </a:cubicBezTo>
                <a:cubicBezTo>
                  <a:pt x="85" y="476"/>
                  <a:pt x="130" y="473"/>
                  <a:pt x="173" y="471"/>
                </a:cubicBezTo>
                <a:cubicBezTo>
                  <a:pt x="224" y="469"/>
                  <a:pt x="276" y="467"/>
                  <a:pt x="327" y="464"/>
                </a:cubicBezTo>
                <a:cubicBezTo>
                  <a:pt x="431" y="460"/>
                  <a:pt x="536" y="458"/>
                  <a:pt x="639" y="448"/>
                </a:cubicBezTo>
                <a:cubicBezTo>
                  <a:pt x="641" y="448"/>
                  <a:pt x="642" y="447"/>
                  <a:pt x="642" y="446"/>
                </a:cubicBezTo>
                <a:cubicBezTo>
                  <a:pt x="663" y="436"/>
                  <a:pt x="662" y="398"/>
                  <a:pt x="662" y="379"/>
                </a:cubicBezTo>
                <a:moveTo>
                  <a:pt x="644" y="430"/>
                </a:moveTo>
                <a:cubicBezTo>
                  <a:pt x="643" y="429"/>
                  <a:pt x="641" y="427"/>
                  <a:pt x="641" y="426"/>
                </a:cubicBezTo>
                <a:cubicBezTo>
                  <a:pt x="636" y="421"/>
                  <a:pt x="630" y="415"/>
                  <a:pt x="624" y="410"/>
                </a:cubicBezTo>
                <a:cubicBezTo>
                  <a:pt x="622" y="409"/>
                  <a:pt x="619" y="412"/>
                  <a:pt x="620" y="414"/>
                </a:cubicBezTo>
                <a:cubicBezTo>
                  <a:pt x="623" y="418"/>
                  <a:pt x="627" y="422"/>
                  <a:pt x="630" y="425"/>
                </a:cubicBezTo>
                <a:cubicBezTo>
                  <a:pt x="633" y="429"/>
                  <a:pt x="636" y="433"/>
                  <a:pt x="639" y="436"/>
                </a:cubicBezTo>
                <a:cubicBezTo>
                  <a:pt x="637" y="437"/>
                  <a:pt x="635" y="439"/>
                  <a:pt x="634" y="440"/>
                </a:cubicBezTo>
                <a:cubicBezTo>
                  <a:pt x="436" y="445"/>
                  <a:pt x="237" y="473"/>
                  <a:pt x="40" y="461"/>
                </a:cubicBezTo>
                <a:cubicBezTo>
                  <a:pt x="41" y="459"/>
                  <a:pt x="42" y="456"/>
                  <a:pt x="43" y="454"/>
                </a:cubicBezTo>
                <a:cubicBezTo>
                  <a:pt x="46" y="450"/>
                  <a:pt x="50" y="445"/>
                  <a:pt x="54" y="441"/>
                </a:cubicBezTo>
                <a:cubicBezTo>
                  <a:pt x="56" y="439"/>
                  <a:pt x="53" y="435"/>
                  <a:pt x="51" y="437"/>
                </a:cubicBezTo>
                <a:cubicBezTo>
                  <a:pt x="45" y="440"/>
                  <a:pt x="41" y="444"/>
                  <a:pt x="37" y="449"/>
                </a:cubicBezTo>
                <a:cubicBezTo>
                  <a:pt x="36" y="451"/>
                  <a:pt x="34" y="454"/>
                  <a:pt x="32" y="456"/>
                </a:cubicBezTo>
                <a:cubicBezTo>
                  <a:pt x="23" y="445"/>
                  <a:pt x="24" y="421"/>
                  <a:pt x="23" y="408"/>
                </a:cubicBezTo>
                <a:cubicBezTo>
                  <a:pt x="21" y="390"/>
                  <a:pt x="20" y="372"/>
                  <a:pt x="18" y="354"/>
                </a:cubicBezTo>
                <a:cubicBezTo>
                  <a:pt x="15" y="320"/>
                  <a:pt x="13" y="286"/>
                  <a:pt x="12" y="252"/>
                </a:cubicBezTo>
                <a:cubicBezTo>
                  <a:pt x="11" y="218"/>
                  <a:pt x="10" y="184"/>
                  <a:pt x="10" y="150"/>
                </a:cubicBezTo>
                <a:cubicBezTo>
                  <a:pt x="10" y="132"/>
                  <a:pt x="10" y="114"/>
                  <a:pt x="10" y="96"/>
                </a:cubicBezTo>
                <a:cubicBezTo>
                  <a:pt x="10" y="80"/>
                  <a:pt x="8" y="60"/>
                  <a:pt x="15" y="46"/>
                </a:cubicBezTo>
                <a:cubicBezTo>
                  <a:pt x="18" y="52"/>
                  <a:pt x="21" y="56"/>
                  <a:pt x="24" y="61"/>
                </a:cubicBezTo>
                <a:cubicBezTo>
                  <a:pt x="27" y="65"/>
                  <a:pt x="30" y="70"/>
                  <a:pt x="34" y="73"/>
                </a:cubicBezTo>
                <a:cubicBezTo>
                  <a:pt x="34" y="75"/>
                  <a:pt x="34" y="75"/>
                  <a:pt x="34" y="75"/>
                </a:cubicBezTo>
                <a:cubicBezTo>
                  <a:pt x="30" y="135"/>
                  <a:pt x="34" y="196"/>
                  <a:pt x="37" y="256"/>
                </a:cubicBezTo>
                <a:cubicBezTo>
                  <a:pt x="40" y="313"/>
                  <a:pt x="43" y="372"/>
                  <a:pt x="53" y="428"/>
                </a:cubicBezTo>
                <a:cubicBezTo>
                  <a:pt x="54" y="435"/>
                  <a:pt x="54" y="435"/>
                  <a:pt x="54" y="435"/>
                </a:cubicBezTo>
                <a:cubicBezTo>
                  <a:pt x="60" y="437"/>
                  <a:pt x="60" y="437"/>
                  <a:pt x="60" y="437"/>
                </a:cubicBezTo>
                <a:cubicBezTo>
                  <a:pt x="98" y="444"/>
                  <a:pt x="141" y="438"/>
                  <a:pt x="178" y="438"/>
                </a:cubicBezTo>
                <a:cubicBezTo>
                  <a:pt x="231" y="437"/>
                  <a:pt x="283" y="436"/>
                  <a:pt x="335" y="435"/>
                </a:cubicBezTo>
                <a:cubicBezTo>
                  <a:pt x="428" y="432"/>
                  <a:pt x="522" y="427"/>
                  <a:pt x="614" y="409"/>
                </a:cubicBezTo>
                <a:cubicBezTo>
                  <a:pt x="621" y="408"/>
                  <a:pt x="621" y="408"/>
                  <a:pt x="621" y="408"/>
                </a:cubicBezTo>
                <a:cubicBezTo>
                  <a:pt x="621" y="400"/>
                  <a:pt x="621" y="400"/>
                  <a:pt x="621" y="400"/>
                </a:cubicBezTo>
                <a:cubicBezTo>
                  <a:pt x="622" y="338"/>
                  <a:pt x="618" y="277"/>
                  <a:pt x="616" y="216"/>
                </a:cubicBezTo>
                <a:cubicBezTo>
                  <a:pt x="615" y="184"/>
                  <a:pt x="614" y="153"/>
                  <a:pt x="612" y="121"/>
                </a:cubicBezTo>
                <a:cubicBezTo>
                  <a:pt x="611" y="96"/>
                  <a:pt x="611" y="70"/>
                  <a:pt x="608" y="44"/>
                </a:cubicBezTo>
                <a:cubicBezTo>
                  <a:pt x="607" y="35"/>
                  <a:pt x="607" y="35"/>
                  <a:pt x="607" y="35"/>
                </a:cubicBezTo>
                <a:cubicBezTo>
                  <a:pt x="602" y="35"/>
                  <a:pt x="602" y="35"/>
                  <a:pt x="602" y="35"/>
                </a:cubicBezTo>
                <a:cubicBezTo>
                  <a:pt x="558" y="32"/>
                  <a:pt x="514" y="34"/>
                  <a:pt x="470" y="35"/>
                </a:cubicBezTo>
                <a:cubicBezTo>
                  <a:pt x="419" y="36"/>
                  <a:pt x="368" y="38"/>
                  <a:pt x="317" y="42"/>
                </a:cubicBezTo>
                <a:cubicBezTo>
                  <a:pt x="266" y="45"/>
                  <a:pt x="215" y="49"/>
                  <a:pt x="164" y="54"/>
                </a:cubicBezTo>
                <a:cubicBezTo>
                  <a:pt x="124" y="57"/>
                  <a:pt x="80" y="57"/>
                  <a:pt x="41" y="67"/>
                </a:cubicBezTo>
                <a:cubicBezTo>
                  <a:pt x="41" y="67"/>
                  <a:pt x="41" y="67"/>
                  <a:pt x="40" y="67"/>
                </a:cubicBezTo>
                <a:cubicBezTo>
                  <a:pt x="32" y="60"/>
                  <a:pt x="28" y="50"/>
                  <a:pt x="20" y="43"/>
                </a:cubicBezTo>
                <a:cubicBezTo>
                  <a:pt x="66" y="31"/>
                  <a:pt x="112" y="28"/>
                  <a:pt x="160" y="25"/>
                </a:cubicBezTo>
                <a:cubicBezTo>
                  <a:pt x="211" y="22"/>
                  <a:pt x="263" y="19"/>
                  <a:pt x="314" y="17"/>
                </a:cubicBezTo>
                <a:cubicBezTo>
                  <a:pt x="418" y="14"/>
                  <a:pt x="521" y="16"/>
                  <a:pt x="624" y="14"/>
                </a:cubicBezTo>
                <a:cubicBezTo>
                  <a:pt x="625" y="14"/>
                  <a:pt x="626" y="14"/>
                  <a:pt x="627" y="15"/>
                </a:cubicBezTo>
                <a:cubicBezTo>
                  <a:pt x="621" y="21"/>
                  <a:pt x="616" y="29"/>
                  <a:pt x="611" y="36"/>
                </a:cubicBezTo>
                <a:cubicBezTo>
                  <a:pt x="610" y="37"/>
                  <a:pt x="612" y="38"/>
                  <a:pt x="614" y="38"/>
                </a:cubicBezTo>
                <a:cubicBezTo>
                  <a:pt x="621" y="34"/>
                  <a:pt x="628" y="27"/>
                  <a:pt x="631" y="19"/>
                </a:cubicBezTo>
                <a:cubicBezTo>
                  <a:pt x="640" y="32"/>
                  <a:pt x="638" y="62"/>
                  <a:pt x="639" y="74"/>
                </a:cubicBezTo>
                <a:cubicBezTo>
                  <a:pt x="640" y="92"/>
                  <a:pt x="642" y="110"/>
                  <a:pt x="643" y="129"/>
                </a:cubicBezTo>
                <a:cubicBezTo>
                  <a:pt x="645" y="162"/>
                  <a:pt x="647" y="196"/>
                  <a:pt x="649" y="230"/>
                </a:cubicBezTo>
                <a:cubicBezTo>
                  <a:pt x="650" y="264"/>
                  <a:pt x="651" y="298"/>
                  <a:pt x="652" y="332"/>
                </a:cubicBezTo>
                <a:cubicBezTo>
                  <a:pt x="652" y="357"/>
                  <a:pt x="661" y="406"/>
                  <a:pt x="644" y="430"/>
                </a:cubicBezTo>
                <a:moveTo>
                  <a:pt x="605" y="121"/>
                </a:moveTo>
                <a:cubicBezTo>
                  <a:pt x="606" y="154"/>
                  <a:pt x="607" y="187"/>
                  <a:pt x="608" y="220"/>
                </a:cubicBezTo>
                <a:cubicBezTo>
                  <a:pt x="610" y="280"/>
                  <a:pt x="610" y="341"/>
                  <a:pt x="613" y="401"/>
                </a:cubicBezTo>
                <a:cubicBezTo>
                  <a:pt x="520" y="416"/>
                  <a:pt x="426" y="424"/>
                  <a:pt x="331" y="427"/>
                </a:cubicBezTo>
                <a:cubicBezTo>
                  <a:pt x="241" y="430"/>
                  <a:pt x="150" y="434"/>
                  <a:pt x="60" y="429"/>
                </a:cubicBezTo>
                <a:cubicBezTo>
                  <a:pt x="55" y="370"/>
                  <a:pt x="48" y="311"/>
                  <a:pt x="45" y="252"/>
                </a:cubicBezTo>
                <a:cubicBezTo>
                  <a:pt x="41" y="193"/>
                  <a:pt x="42" y="133"/>
                  <a:pt x="40" y="74"/>
                </a:cubicBezTo>
                <a:cubicBezTo>
                  <a:pt x="83" y="66"/>
                  <a:pt x="128" y="64"/>
                  <a:pt x="172" y="61"/>
                </a:cubicBezTo>
                <a:cubicBezTo>
                  <a:pt x="223" y="56"/>
                  <a:pt x="274" y="52"/>
                  <a:pt x="325" y="49"/>
                </a:cubicBezTo>
                <a:cubicBezTo>
                  <a:pt x="375" y="46"/>
                  <a:pt x="424" y="44"/>
                  <a:pt x="474" y="43"/>
                </a:cubicBezTo>
                <a:cubicBezTo>
                  <a:pt x="517" y="42"/>
                  <a:pt x="559" y="44"/>
                  <a:pt x="602" y="44"/>
                </a:cubicBezTo>
                <a:cubicBezTo>
                  <a:pt x="601" y="70"/>
                  <a:pt x="604" y="96"/>
                  <a:pt x="605" y="121"/>
                </a:cubicBezTo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9" name="CustomShape 217"/>
          <p:cNvSpPr/>
          <p:nvPr/>
        </p:nvSpPr>
        <p:spPr>
          <a:xfrm>
            <a:off x="2915980" y="3630574"/>
            <a:ext cx="296601" cy="582404"/>
          </a:xfrm>
          <a:custGeom>
            <a:avLst/>
            <a:gdLst/>
            <a:ahLst/>
            <a:cxnLst/>
            <a:rect l="l" t="t" r="r" b="b"/>
            <a:pathLst>
              <a:path w="81" h="159">
                <a:moveTo>
                  <a:pt x="74" y="75"/>
                </a:moveTo>
                <a:cubicBezTo>
                  <a:pt x="66" y="65"/>
                  <a:pt x="57" y="65"/>
                  <a:pt x="46" y="64"/>
                </a:cubicBezTo>
                <a:cubicBezTo>
                  <a:pt x="56" y="50"/>
                  <a:pt x="67" y="33"/>
                  <a:pt x="55" y="16"/>
                </a:cubicBezTo>
                <a:cubicBezTo>
                  <a:pt x="44" y="0"/>
                  <a:pt x="23" y="1"/>
                  <a:pt x="7" y="8"/>
                </a:cubicBezTo>
                <a:cubicBezTo>
                  <a:pt x="3" y="9"/>
                  <a:pt x="4" y="15"/>
                  <a:pt x="8" y="14"/>
                </a:cubicBezTo>
                <a:cubicBezTo>
                  <a:pt x="8" y="14"/>
                  <a:pt x="8" y="14"/>
                  <a:pt x="9" y="14"/>
                </a:cubicBezTo>
                <a:cubicBezTo>
                  <a:pt x="5" y="34"/>
                  <a:pt x="6" y="56"/>
                  <a:pt x="8" y="76"/>
                </a:cubicBezTo>
                <a:cubicBezTo>
                  <a:pt x="9" y="97"/>
                  <a:pt x="11" y="119"/>
                  <a:pt x="22" y="137"/>
                </a:cubicBezTo>
                <a:cubicBezTo>
                  <a:pt x="23" y="139"/>
                  <a:pt x="28" y="138"/>
                  <a:pt x="28" y="135"/>
                </a:cubicBezTo>
                <a:cubicBezTo>
                  <a:pt x="25" y="113"/>
                  <a:pt x="18" y="92"/>
                  <a:pt x="17" y="69"/>
                </a:cubicBezTo>
                <a:cubicBezTo>
                  <a:pt x="15" y="50"/>
                  <a:pt x="17" y="31"/>
                  <a:pt x="14" y="12"/>
                </a:cubicBezTo>
                <a:cubicBezTo>
                  <a:pt x="18" y="11"/>
                  <a:pt x="22" y="10"/>
                  <a:pt x="25" y="10"/>
                </a:cubicBezTo>
                <a:cubicBezTo>
                  <a:pt x="30" y="11"/>
                  <a:pt x="35" y="13"/>
                  <a:pt x="40" y="14"/>
                </a:cubicBezTo>
                <a:cubicBezTo>
                  <a:pt x="49" y="18"/>
                  <a:pt x="52" y="24"/>
                  <a:pt x="48" y="33"/>
                </a:cubicBezTo>
                <a:cubicBezTo>
                  <a:pt x="47" y="47"/>
                  <a:pt x="41" y="54"/>
                  <a:pt x="33" y="65"/>
                </a:cubicBezTo>
                <a:cubicBezTo>
                  <a:pt x="32" y="68"/>
                  <a:pt x="33" y="72"/>
                  <a:pt x="36" y="73"/>
                </a:cubicBezTo>
                <a:cubicBezTo>
                  <a:pt x="45" y="74"/>
                  <a:pt x="62" y="73"/>
                  <a:pt x="67" y="81"/>
                </a:cubicBezTo>
                <a:cubicBezTo>
                  <a:pt x="72" y="88"/>
                  <a:pt x="68" y="103"/>
                  <a:pt x="65" y="110"/>
                </a:cubicBezTo>
                <a:cubicBezTo>
                  <a:pt x="62" y="116"/>
                  <a:pt x="57" y="121"/>
                  <a:pt x="52" y="125"/>
                </a:cubicBezTo>
                <a:cubicBezTo>
                  <a:pt x="38" y="139"/>
                  <a:pt x="21" y="145"/>
                  <a:pt x="3" y="152"/>
                </a:cubicBezTo>
                <a:cubicBezTo>
                  <a:pt x="0" y="154"/>
                  <a:pt x="2" y="159"/>
                  <a:pt x="5" y="159"/>
                </a:cubicBezTo>
                <a:cubicBezTo>
                  <a:pt x="33" y="157"/>
                  <a:pt x="66" y="136"/>
                  <a:pt x="76" y="109"/>
                </a:cubicBezTo>
                <a:cubicBezTo>
                  <a:pt x="80" y="98"/>
                  <a:pt x="81" y="85"/>
                  <a:pt x="74" y="7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0" name="CustomShape 218"/>
          <p:cNvSpPr/>
          <p:nvPr/>
        </p:nvSpPr>
        <p:spPr>
          <a:xfrm>
            <a:off x="3223740" y="3832148"/>
            <a:ext cx="208053" cy="296961"/>
          </a:xfrm>
          <a:custGeom>
            <a:avLst/>
            <a:gdLst/>
            <a:ahLst/>
            <a:cxnLst/>
            <a:rect l="l" t="t" r="r" b="b"/>
            <a:pathLst>
              <a:path w="57" h="81">
                <a:moveTo>
                  <a:pt x="53" y="42"/>
                </a:moveTo>
                <a:cubicBezTo>
                  <a:pt x="53" y="41"/>
                  <a:pt x="53" y="40"/>
                  <a:pt x="53" y="39"/>
                </a:cubicBezTo>
                <a:cubicBezTo>
                  <a:pt x="52" y="27"/>
                  <a:pt x="52" y="16"/>
                  <a:pt x="51" y="5"/>
                </a:cubicBezTo>
                <a:cubicBezTo>
                  <a:pt x="51" y="2"/>
                  <a:pt x="46" y="0"/>
                  <a:pt x="45" y="4"/>
                </a:cubicBezTo>
                <a:cubicBezTo>
                  <a:pt x="45" y="5"/>
                  <a:pt x="45" y="6"/>
                  <a:pt x="45" y="7"/>
                </a:cubicBezTo>
                <a:cubicBezTo>
                  <a:pt x="44" y="6"/>
                  <a:pt x="43" y="5"/>
                  <a:pt x="41" y="5"/>
                </a:cubicBezTo>
                <a:cubicBezTo>
                  <a:pt x="30" y="8"/>
                  <a:pt x="22" y="19"/>
                  <a:pt x="16" y="28"/>
                </a:cubicBezTo>
                <a:cubicBezTo>
                  <a:pt x="10" y="36"/>
                  <a:pt x="0" y="50"/>
                  <a:pt x="3" y="61"/>
                </a:cubicBezTo>
                <a:cubicBezTo>
                  <a:pt x="8" y="81"/>
                  <a:pt x="30" y="71"/>
                  <a:pt x="44" y="59"/>
                </a:cubicBezTo>
                <a:cubicBezTo>
                  <a:pt x="45" y="63"/>
                  <a:pt x="47" y="66"/>
                  <a:pt x="48" y="69"/>
                </a:cubicBezTo>
                <a:cubicBezTo>
                  <a:pt x="49" y="72"/>
                  <a:pt x="54" y="71"/>
                  <a:pt x="55" y="68"/>
                </a:cubicBezTo>
                <a:cubicBezTo>
                  <a:pt x="56" y="62"/>
                  <a:pt x="55" y="56"/>
                  <a:pt x="54" y="50"/>
                </a:cubicBezTo>
                <a:cubicBezTo>
                  <a:pt x="55" y="49"/>
                  <a:pt x="55" y="49"/>
                  <a:pt x="55" y="48"/>
                </a:cubicBezTo>
                <a:cubicBezTo>
                  <a:pt x="57" y="46"/>
                  <a:pt x="55" y="43"/>
                  <a:pt x="53" y="42"/>
                </a:cubicBezTo>
                <a:moveTo>
                  <a:pt x="31" y="56"/>
                </a:moveTo>
                <a:cubicBezTo>
                  <a:pt x="29" y="57"/>
                  <a:pt x="25" y="60"/>
                  <a:pt x="22" y="60"/>
                </a:cubicBezTo>
                <a:cubicBezTo>
                  <a:pt x="15" y="62"/>
                  <a:pt x="12" y="56"/>
                  <a:pt x="14" y="50"/>
                </a:cubicBezTo>
                <a:cubicBezTo>
                  <a:pt x="20" y="35"/>
                  <a:pt x="30" y="2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3" y="21"/>
                  <a:pt x="41" y="35"/>
                  <a:pt x="42" y="47"/>
                </a:cubicBezTo>
                <a:cubicBezTo>
                  <a:pt x="39" y="50"/>
                  <a:pt x="35" y="53"/>
                  <a:pt x="31" y="5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1" name="CustomShape 219"/>
          <p:cNvSpPr/>
          <p:nvPr/>
        </p:nvSpPr>
        <p:spPr>
          <a:xfrm>
            <a:off x="3472828" y="3803711"/>
            <a:ext cx="198694" cy="333317"/>
          </a:xfrm>
          <a:custGeom>
            <a:avLst/>
            <a:gdLst/>
            <a:ahLst/>
            <a:cxnLst/>
            <a:rect l="l" t="t" r="r" b="b"/>
            <a:pathLst>
              <a:path w="54" h="91">
                <a:moveTo>
                  <a:pt x="48" y="67"/>
                </a:moveTo>
                <a:cubicBezTo>
                  <a:pt x="41" y="72"/>
                  <a:pt x="31" y="76"/>
                  <a:pt x="23" y="69"/>
                </a:cubicBezTo>
                <a:cubicBezTo>
                  <a:pt x="16" y="63"/>
                  <a:pt x="17" y="52"/>
                  <a:pt x="19" y="44"/>
                </a:cubicBezTo>
                <a:cubicBezTo>
                  <a:pt x="22" y="30"/>
                  <a:pt x="29" y="19"/>
                  <a:pt x="39" y="8"/>
                </a:cubicBezTo>
                <a:cubicBezTo>
                  <a:pt x="42" y="5"/>
                  <a:pt x="37" y="0"/>
                  <a:pt x="33" y="3"/>
                </a:cubicBezTo>
                <a:cubicBezTo>
                  <a:pt x="16" y="17"/>
                  <a:pt x="0" y="46"/>
                  <a:pt x="9" y="68"/>
                </a:cubicBezTo>
                <a:cubicBezTo>
                  <a:pt x="17" y="87"/>
                  <a:pt x="43" y="91"/>
                  <a:pt x="53" y="72"/>
                </a:cubicBezTo>
                <a:cubicBezTo>
                  <a:pt x="54" y="69"/>
                  <a:pt x="51" y="65"/>
                  <a:pt x="48" y="67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2" name="CustomShape 220"/>
          <p:cNvSpPr/>
          <p:nvPr/>
        </p:nvSpPr>
        <p:spPr>
          <a:xfrm>
            <a:off x="3677641" y="3678088"/>
            <a:ext cx="206613" cy="458940"/>
          </a:xfrm>
          <a:custGeom>
            <a:avLst/>
            <a:gdLst/>
            <a:ahLst/>
            <a:cxnLst/>
            <a:rect l="l" t="t" r="r" b="b"/>
            <a:pathLst>
              <a:path w="56" h="125">
                <a:moveTo>
                  <a:pt x="55" y="103"/>
                </a:moveTo>
                <a:cubicBezTo>
                  <a:pt x="50" y="92"/>
                  <a:pt x="41" y="86"/>
                  <a:pt x="30" y="83"/>
                </a:cubicBezTo>
                <a:cubicBezTo>
                  <a:pt x="25" y="81"/>
                  <a:pt x="20" y="81"/>
                  <a:pt x="20" y="73"/>
                </a:cubicBezTo>
                <a:cubicBezTo>
                  <a:pt x="20" y="71"/>
                  <a:pt x="24" y="67"/>
                  <a:pt x="25" y="65"/>
                </a:cubicBezTo>
                <a:cubicBezTo>
                  <a:pt x="30" y="58"/>
                  <a:pt x="35" y="51"/>
                  <a:pt x="41" y="45"/>
                </a:cubicBezTo>
                <a:cubicBezTo>
                  <a:pt x="44" y="42"/>
                  <a:pt x="39" y="36"/>
                  <a:pt x="35" y="40"/>
                </a:cubicBezTo>
                <a:cubicBezTo>
                  <a:pt x="30" y="45"/>
                  <a:pt x="22" y="53"/>
                  <a:pt x="16" y="61"/>
                </a:cubicBezTo>
                <a:cubicBezTo>
                  <a:pt x="13" y="41"/>
                  <a:pt x="9" y="21"/>
                  <a:pt x="6" y="3"/>
                </a:cubicBezTo>
                <a:cubicBezTo>
                  <a:pt x="5" y="0"/>
                  <a:pt x="0" y="1"/>
                  <a:pt x="0" y="4"/>
                </a:cubicBezTo>
                <a:cubicBezTo>
                  <a:pt x="2" y="25"/>
                  <a:pt x="3" y="45"/>
                  <a:pt x="4" y="66"/>
                </a:cubicBezTo>
                <a:cubicBezTo>
                  <a:pt x="5" y="85"/>
                  <a:pt x="3" y="104"/>
                  <a:pt x="7" y="122"/>
                </a:cubicBezTo>
                <a:cubicBezTo>
                  <a:pt x="8" y="125"/>
                  <a:pt x="13" y="125"/>
                  <a:pt x="14" y="122"/>
                </a:cubicBezTo>
                <a:cubicBezTo>
                  <a:pt x="16" y="111"/>
                  <a:pt x="17" y="100"/>
                  <a:pt x="17" y="89"/>
                </a:cubicBezTo>
                <a:cubicBezTo>
                  <a:pt x="18" y="89"/>
                  <a:pt x="19" y="90"/>
                  <a:pt x="20" y="90"/>
                </a:cubicBezTo>
                <a:cubicBezTo>
                  <a:pt x="31" y="95"/>
                  <a:pt x="39" y="100"/>
                  <a:pt x="49" y="107"/>
                </a:cubicBezTo>
                <a:cubicBezTo>
                  <a:pt x="52" y="110"/>
                  <a:pt x="56" y="107"/>
                  <a:pt x="55" y="10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3" name="CustomShape 221"/>
          <p:cNvSpPr/>
          <p:nvPr/>
        </p:nvSpPr>
        <p:spPr>
          <a:xfrm>
            <a:off x="3942926" y="3644972"/>
            <a:ext cx="233250" cy="447422"/>
          </a:xfrm>
          <a:custGeom>
            <a:avLst/>
            <a:gdLst/>
            <a:ahLst/>
            <a:cxnLst/>
            <a:rect l="l" t="t" r="r" b="b"/>
            <a:pathLst>
              <a:path w="64" h="122">
                <a:moveTo>
                  <a:pt x="59" y="60"/>
                </a:moveTo>
                <a:cubicBezTo>
                  <a:pt x="48" y="57"/>
                  <a:pt x="36" y="57"/>
                  <a:pt x="24" y="58"/>
                </a:cubicBezTo>
                <a:cubicBezTo>
                  <a:pt x="22" y="40"/>
                  <a:pt x="20" y="21"/>
                  <a:pt x="18" y="4"/>
                </a:cubicBezTo>
                <a:cubicBezTo>
                  <a:pt x="17" y="0"/>
                  <a:pt x="12" y="0"/>
                  <a:pt x="12" y="4"/>
                </a:cubicBezTo>
                <a:cubicBezTo>
                  <a:pt x="12" y="22"/>
                  <a:pt x="11" y="41"/>
                  <a:pt x="11" y="59"/>
                </a:cubicBezTo>
                <a:cubicBezTo>
                  <a:pt x="9" y="59"/>
                  <a:pt x="7" y="60"/>
                  <a:pt x="5" y="60"/>
                </a:cubicBezTo>
                <a:cubicBezTo>
                  <a:pt x="0" y="60"/>
                  <a:pt x="0" y="68"/>
                  <a:pt x="5" y="68"/>
                </a:cubicBezTo>
                <a:cubicBezTo>
                  <a:pt x="7" y="68"/>
                  <a:pt x="10" y="68"/>
                  <a:pt x="12" y="68"/>
                </a:cubicBezTo>
                <a:cubicBezTo>
                  <a:pt x="12" y="85"/>
                  <a:pt x="14" y="102"/>
                  <a:pt x="19" y="118"/>
                </a:cubicBezTo>
                <a:cubicBezTo>
                  <a:pt x="19" y="122"/>
                  <a:pt x="24" y="120"/>
                  <a:pt x="24" y="117"/>
                </a:cubicBezTo>
                <a:cubicBezTo>
                  <a:pt x="26" y="102"/>
                  <a:pt x="26" y="85"/>
                  <a:pt x="25" y="68"/>
                </a:cubicBezTo>
                <a:cubicBezTo>
                  <a:pt x="36" y="68"/>
                  <a:pt x="47" y="69"/>
                  <a:pt x="58" y="67"/>
                </a:cubicBezTo>
                <a:cubicBezTo>
                  <a:pt x="62" y="67"/>
                  <a:pt x="64" y="61"/>
                  <a:pt x="59" y="6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4" name="CustomShape 222"/>
          <p:cNvSpPr/>
          <p:nvPr/>
        </p:nvSpPr>
        <p:spPr>
          <a:xfrm>
            <a:off x="4128662" y="3820989"/>
            <a:ext cx="212732" cy="238289"/>
          </a:xfrm>
          <a:custGeom>
            <a:avLst/>
            <a:gdLst/>
            <a:ahLst/>
            <a:cxnLst/>
            <a:rect l="l" t="t" r="r" b="b"/>
            <a:pathLst>
              <a:path w="58" h="65">
                <a:moveTo>
                  <a:pt x="56" y="25"/>
                </a:moveTo>
                <a:cubicBezTo>
                  <a:pt x="56" y="18"/>
                  <a:pt x="51" y="11"/>
                  <a:pt x="45" y="6"/>
                </a:cubicBezTo>
                <a:cubicBezTo>
                  <a:pt x="45" y="5"/>
                  <a:pt x="44" y="4"/>
                  <a:pt x="42" y="4"/>
                </a:cubicBezTo>
                <a:cubicBezTo>
                  <a:pt x="37" y="1"/>
                  <a:pt x="32" y="0"/>
                  <a:pt x="26" y="3"/>
                </a:cubicBezTo>
                <a:cubicBezTo>
                  <a:pt x="23" y="5"/>
                  <a:pt x="23" y="8"/>
                  <a:pt x="25" y="10"/>
                </a:cubicBezTo>
                <a:cubicBezTo>
                  <a:pt x="16" y="15"/>
                  <a:pt x="8" y="24"/>
                  <a:pt x="5" y="34"/>
                </a:cubicBezTo>
                <a:cubicBezTo>
                  <a:pt x="0" y="50"/>
                  <a:pt x="13" y="65"/>
                  <a:pt x="30" y="61"/>
                </a:cubicBezTo>
                <a:cubicBezTo>
                  <a:pt x="45" y="58"/>
                  <a:pt x="58" y="41"/>
                  <a:pt x="56" y="25"/>
                </a:cubicBezTo>
                <a:moveTo>
                  <a:pt x="28" y="50"/>
                </a:moveTo>
                <a:cubicBezTo>
                  <a:pt x="20" y="53"/>
                  <a:pt x="13" y="47"/>
                  <a:pt x="13" y="38"/>
                </a:cubicBezTo>
                <a:cubicBezTo>
                  <a:pt x="14" y="33"/>
                  <a:pt x="17" y="29"/>
                  <a:pt x="20" y="25"/>
                </a:cubicBezTo>
                <a:cubicBezTo>
                  <a:pt x="24" y="20"/>
                  <a:pt x="29" y="16"/>
                  <a:pt x="35" y="13"/>
                </a:cubicBezTo>
                <a:cubicBezTo>
                  <a:pt x="40" y="15"/>
                  <a:pt x="45" y="19"/>
                  <a:pt x="45" y="27"/>
                </a:cubicBezTo>
                <a:cubicBezTo>
                  <a:pt x="46" y="37"/>
                  <a:pt x="38" y="48"/>
                  <a:pt x="28" y="5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5" name="CustomShape 223"/>
          <p:cNvSpPr/>
          <p:nvPr/>
        </p:nvSpPr>
        <p:spPr>
          <a:xfrm>
            <a:off x="2863427" y="4246454"/>
            <a:ext cx="411066" cy="472978"/>
          </a:xfrm>
          <a:custGeom>
            <a:avLst/>
            <a:gdLst/>
            <a:ahLst/>
            <a:cxnLst/>
            <a:rect l="l" t="t" r="r" b="b"/>
            <a:pathLst>
              <a:path w="112" h="129">
                <a:moveTo>
                  <a:pt x="101" y="92"/>
                </a:moveTo>
                <a:cubicBezTo>
                  <a:pt x="85" y="73"/>
                  <a:pt x="59" y="77"/>
                  <a:pt x="39" y="68"/>
                </a:cubicBezTo>
                <a:cubicBezTo>
                  <a:pt x="24" y="61"/>
                  <a:pt x="30" y="54"/>
                  <a:pt x="38" y="46"/>
                </a:cubicBezTo>
                <a:cubicBezTo>
                  <a:pt x="44" y="40"/>
                  <a:pt x="51" y="35"/>
                  <a:pt x="57" y="30"/>
                </a:cubicBezTo>
                <a:cubicBezTo>
                  <a:pt x="70" y="20"/>
                  <a:pt x="83" y="13"/>
                  <a:pt x="97" y="7"/>
                </a:cubicBezTo>
                <a:cubicBezTo>
                  <a:pt x="101" y="5"/>
                  <a:pt x="98" y="0"/>
                  <a:pt x="95" y="1"/>
                </a:cubicBezTo>
                <a:cubicBezTo>
                  <a:pt x="74" y="9"/>
                  <a:pt x="54" y="20"/>
                  <a:pt x="37" y="35"/>
                </a:cubicBezTo>
                <a:cubicBezTo>
                  <a:pt x="29" y="42"/>
                  <a:pt x="8" y="57"/>
                  <a:pt x="19" y="69"/>
                </a:cubicBezTo>
                <a:cubicBezTo>
                  <a:pt x="34" y="85"/>
                  <a:pt x="66" y="76"/>
                  <a:pt x="82" y="90"/>
                </a:cubicBezTo>
                <a:cubicBezTo>
                  <a:pt x="110" y="114"/>
                  <a:pt x="63" y="115"/>
                  <a:pt x="51" y="115"/>
                </a:cubicBezTo>
                <a:cubicBezTo>
                  <a:pt x="35" y="117"/>
                  <a:pt x="20" y="115"/>
                  <a:pt x="4" y="114"/>
                </a:cubicBezTo>
                <a:cubicBezTo>
                  <a:pt x="0" y="114"/>
                  <a:pt x="0" y="119"/>
                  <a:pt x="3" y="120"/>
                </a:cubicBezTo>
                <a:cubicBezTo>
                  <a:pt x="28" y="129"/>
                  <a:pt x="60" y="127"/>
                  <a:pt x="86" y="120"/>
                </a:cubicBezTo>
                <a:cubicBezTo>
                  <a:pt x="100" y="117"/>
                  <a:pt x="112" y="107"/>
                  <a:pt x="101" y="9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6" name="CustomShape 224"/>
          <p:cNvSpPr/>
          <p:nvPr/>
        </p:nvSpPr>
        <p:spPr>
          <a:xfrm>
            <a:off x="3260455" y="4341841"/>
            <a:ext cx="198334" cy="304520"/>
          </a:xfrm>
          <a:custGeom>
            <a:avLst/>
            <a:gdLst/>
            <a:ahLst/>
            <a:cxnLst/>
            <a:rect l="l" t="t" r="r" b="b"/>
            <a:pathLst>
              <a:path w="54" h="83">
                <a:moveTo>
                  <a:pt x="46" y="2"/>
                </a:moveTo>
                <a:cubicBezTo>
                  <a:pt x="27" y="11"/>
                  <a:pt x="0" y="34"/>
                  <a:pt x="1" y="58"/>
                </a:cubicBezTo>
                <a:cubicBezTo>
                  <a:pt x="2" y="80"/>
                  <a:pt x="35" y="83"/>
                  <a:pt x="49" y="70"/>
                </a:cubicBezTo>
                <a:cubicBezTo>
                  <a:pt x="51" y="68"/>
                  <a:pt x="49" y="64"/>
                  <a:pt x="46" y="64"/>
                </a:cubicBezTo>
                <a:cubicBezTo>
                  <a:pt x="40" y="64"/>
                  <a:pt x="33" y="66"/>
                  <a:pt x="26" y="66"/>
                </a:cubicBezTo>
                <a:cubicBezTo>
                  <a:pt x="10" y="65"/>
                  <a:pt x="11" y="53"/>
                  <a:pt x="17" y="41"/>
                </a:cubicBezTo>
                <a:cubicBezTo>
                  <a:pt x="25" y="27"/>
                  <a:pt x="36" y="16"/>
                  <a:pt x="50" y="8"/>
                </a:cubicBezTo>
                <a:cubicBezTo>
                  <a:pt x="54" y="6"/>
                  <a:pt x="50" y="0"/>
                  <a:pt x="46" y="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CustomShape 225"/>
          <p:cNvSpPr/>
          <p:nvPr/>
        </p:nvSpPr>
        <p:spPr>
          <a:xfrm>
            <a:off x="3490465" y="4235295"/>
            <a:ext cx="206253" cy="439863"/>
          </a:xfrm>
          <a:custGeom>
            <a:avLst/>
            <a:gdLst/>
            <a:ahLst/>
            <a:cxnLst/>
            <a:rect l="l" t="t" r="r" b="b"/>
            <a:pathLst>
              <a:path w="56" h="120">
                <a:moveTo>
                  <a:pt x="56" y="71"/>
                </a:moveTo>
                <a:cubicBezTo>
                  <a:pt x="56" y="61"/>
                  <a:pt x="54" y="50"/>
                  <a:pt x="43" y="48"/>
                </a:cubicBezTo>
                <a:cubicBezTo>
                  <a:pt x="31" y="46"/>
                  <a:pt x="22" y="55"/>
                  <a:pt x="15" y="66"/>
                </a:cubicBezTo>
                <a:cubicBezTo>
                  <a:pt x="16" y="46"/>
                  <a:pt x="16" y="25"/>
                  <a:pt x="18" y="4"/>
                </a:cubicBezTo>
                <a:cubicBezTo>
                  <a:pt x="18" y="1"/>
                  <a:pt x="13" y="0"/>
                  <a:pt x="12" y="4"/>
                </a:cubicBezTo>
                <a:cubicBezTo>
                  <a:pt x="7" y="38"/>
                  <a:pt x="0" y="77"/>
                  <a:pt x="4" y="111"/>
                </a:cubicBezTo>
                <a:cubicBezTo>
                  <a:pt x="4" y="115"/>
                  <a:pt x="10" y="117"/>
                  <a:pt x="11" y="112"/>
                </a:cubicBezTo>
                <a:cubicBezTo>
                  <a:pt x="12" y="105"/>
                  <a:pt x="13" y="97"/>
                  <a:pt x="14" y="89"/>
                </a:cubicBezTo>
                <a:cubicBezTo>
                  <a:pt x="15" y="86"/>
                  <a:pt x="17" y="82"/>
                  <a:pt x="18" y="78"/>
                </a:cubicBezTo>
                <a:cubicBezTo>
                  <a:pt x="20" y="75"/>
                  <a:pt x="22" y="72"/>
                  <a:pt x="24" y="69"/>
                </a:cubicBezTo>
                <a:cubicBezTo>
                  <a:pt x="29" y="63"/>
                  <a:pt x="32" y="58"/>
                  <a:pt x="40" y="60"/>
                </a:cubicBezTo>
                <a:cubicBezTo>
                  <a:pt x="48" y="63"/>
                  <a:pt x="47" y="66"/>
                  <a:pt x="47" y="73"/>
                </a:cubicBezTo>
                <a:cubicBezTo>
                  <a:pt x="46" y="77"/>
                  <a:pt x="46" y="82"/>
                  <a:pt x="46" y="86"/>
                </a:cubicBezTo>
                <a:cubicBezTo>
                  <a:pt x="45" y="96"/>
                  <a:pt x="42" y="105"/>
                  <a:pt x="43" y="115"/>
                </a:cubicBezTo>
                <a:cubicBezTo>
                  <a:pt x="44" y="118"/>
                  <a:pt x="48" y="120"/>
                  <a:pt x="50" y="117"/>
                </a:cubicBezTo>
                <a:cubicBezTo>
                  <a:pt x="56" y="103"/>
                  <a:pt x="56" y="85"/>
                  <a:pt x="56" y="7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8" name="CustomShape 226"/>
          <p:cNvSpPr/>
          <p:nvPr/>
        </p:nvSpPr>
        <p:spPr>
          <a:xfrm>
            <a:off x="3730194" y="4386115"/>
            <a:ext cx="237929" cy="271405"/>
          </a:xfrm>
          <a:custGeom>
            <a:avLst/>
            <a:gdLst/>
            <a:ahLst/>
            <a:cxnLst/>
            <a:rect l="l" t="t" r="r" b="b"/>
            <a:pathLst>
              <a:path w="65" h="74">
                <a:moveTo>
                  <a:pt x="45" y="8"/>
                </a:moveTo>
                <a:cubicBezTo>
                  <a:pt x="45" y="7"/>
                  <a:pt x="45" y="7"/>
                  <a:pt x="46" y="7"/>
                </a:cubicBezTo>
                <a:cubicBezTo>
                  <a:pt x="50" y="6"/>
                  <a:pt x="48" y="0"/>
                  <a:pt x="44" y="1"/>
                </a:cubicBezTo>
                <a:cubicBezTo>
                  <a:pt x="41" y="1"/>
                  <a:pt x="37" y="3"/>
                  <a:pt x="34" y="4"/>
                </a:cubicBezTo>
                <a:cubicBezTo>
                  <a:pt x="33" y="4"/>
                  <a:pt x="32" y="4"/>
                  <a:pt x="31" y="4"/>
                </a:cubicBezTo>
                <a:cubicBezTo>
                  <a:pt x="29" y="4"/>
                  <a:pt x="28" y="6"/>
                  <a:pt x="28" y="7"/>
                </a:cubicBezTo>
                <a:cubicBezTo>
                  <a:pt x="18" y="13"/>
                  <a:pt x="11" y="21"/>
                  <a:pt x="6" y="31"/>
                </a:cubicBezTo>
                <a:cubicBezTo>
                  <a:pt x="0" y="44"/>
                  <a:pt x="2" y="64"/>
                  <a:pt x="19" y="68"/>
                </a:cubicBezTo>
                <a:cubicBezTo>
                  <a:pt x="51" y="74"/>
                  <a:pt x="65" y="22"/>
                  <a:pt x="45" y="8"/>
                </a:cubicBezTo>
                <a:moveTo>
                  <a:pt x="43" y="39"/>
                </a:moveTo>
                <a:cubicBezTo>
                  <a:pt x="39" y="50"/>
                  <a:pt x="18" y="71"/>
                  <a:pt x="13" y="47"/>
                </a:cubicBezTo>
                <a:cubicBezTo>
                  <a:pt x="10" y="34"/>
                  <a:pt x="21" y="21"/>
                  <a:pt x="33" y="13"/>
                </a:cubicBezTo>
                <a:cubicBezTo>
                  <a:pt x="42" y="19"/>
                  <a:pt x="46" y="27"/>
                  <a:pt x="43" y="39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9" name="CustomShape 227"/>
          <p:cNvSpPr/>
          <p:nvPr/>
        </p:nvSpPr>
        <p:spPr>
          <a:xfrm>
            <a:off x="3946166" y="4378196"/>
            <a:ext cx="198334" cy="223891"/>
          </a:xfrm>
          <a:custGeom>
            <a:avLst/>
            <a:gdLst/>
            <a:ahLst/>
            <a:cxnLst/>
            <a:rect l="l" t="t" r="r" b="b"/>
            <a:pathLst>
              <a:path w="54" h="61">
                <a:moveTo>
                  <a:pt x="40" y="7"/>
                </a:moveTo>
                <a:cubicBezTo>
                  <a:pt x="42" y="5"/>
                  <a:pt x="42" y="1"/>
                  <a:pt x="38" y="1"/>
                </a:cubicBezTo>
                <a:cubicBezTo>
                  <a:pt x="36" y="1"/>
                  <a:pt x="34" y="2"/>
                  <a:pt x="32" y="2"/>
                </a:cubicBezTo>
                <a:cubicBezTo>
                  <a:pt x="31" y="2"/>
                  <a:pt x="30" y="1"/>
                  <a:pt x="28" y="1"/>
                </a:cubicBezTo>
                <a:cubicBezTo>
                  <a:pt x="25" y="0"/>
                  <a:pt x="23" y="3"/>
                  <a:pt x="24" y="6"/>
                </a:cubicBezTo>
                <a:cubicBezTo>
                  <a:pt x="16" y="11"/>
                  <a:pt x="9" y="20"/>
                  <a:pt x="5" y="28"/>
                </a:cubicBezTo>
                <a:cubicBezTo>
                  <a:pt x="0" y="42"/>
                  <a:pt x="2" y="58"/>
                  <a:pt x="19" y="59"/>
                </a:cubicBezTo>
                <a:cubicBezTo>
                  <a:pt x="34" y="61"/>
                  <a:pt x="47" y="49"/>
                  <a:pt x="51" y="35"/>
                </a:cubicBezTo>
                <a:cubicBezTo>
                  <a:pt x="54" y="24"/>
                  <a:pt x="49" y="13"/>
                  <a:pt x="40" y="7"/>
                </a:cubicBezTo>
                <a:moveTo>
                  <a:pt x="24" y="48"/>
                </a:moveTo>
                <a:cubicBezTo>
                  <a:pt x="9" y="52"/>
                  <a:pt x="12" y="35"/>
                  <a:pt x="17" y="27"/>
                </a:cubicBezTo>
                <a:cubicBezTo>
                  <a:pt x="19" y="21"/>
                  <a:pt x="24" y="15"/>
                  <a:pt x="30" y="11"/>
                </a:cubicBezTo>
                <a:cubicBezTo>
                  <a:pt x="35" y="16"/>
                  <a:pt x="40" y="20"/>
                  <a:pt x="41" y="27"/>
                </a:cubicBezTo>
                <a:cubicBezTo>
                  <a:pt x="41" y="36"/>
                  <a:pt x="33" y="46"/>
                  <a:pt x="24" y="48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0" name="CustomShape 228"/>
          <p:cNvSpPr/>
          <p:nvPr/>
        </p:nvSpPr>
        <p:spPr>
          <a:xfrm>
            <a:off x="4161778" y="4187781"/>
            <a:ext cx="77750" cy="388749"/>
          </a:xfrm>
          <a:custGeom>
            <a:avLst/>
            <a:gdLst/>
            <a:ahLst/>
            <a:cxnLst/>
            <a:rect l="l" t="t" r="r" b="b"/>
            <a:pathLst>
              <a:path w="21" h="106">
                <a:moveTo>
                  <a:pt x="13" y="4"/>
                </a:moveTo>
                <a:cubicBezTo>
                  <a:pt x="13" y="0"/>
                  <a:pt x="7" y="0"/>
                  <a:pt x="6" y="4"/>
                </a:cubicBezTo>
                <a:cubicBezTo>
                  <a:pt x="5" y="35"/>
                  <a:pt x="0" y="72"/>
                  <a:pt x="8" y="103"/>
                </a:cubicBezTo>
                <a:cubicBezTo>
                  <a:pt x="9" y="106"/>
                  <a:pt x="13" y="106"/>
                  <a:pt x="14" y="103"/>
                </a:cubicBezTo>
                <a:cubicBezTo>
                  <a:pt x="21" y="72"/>
                  <a:pt x="15" y="35"/>
                  <a:pt x="13" y="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1" name="CustomShape 229"/>
          <p:cNvSpPr/>
          <p:nvPr/>
        </p:nvSpPr>
        <p:spPr>
          <a:xfrm>
            <a:off x="4542968" y="3641732"/>
            <a:ext cx="450661" cy="538130"/>
          </a:xfrm>
          <a:custGeom>
            <a:avLst/>
            <a:gdLst/>
            <a:ahLst/>
            <a:cxnLst/>
            <a:rect l="l" t="t" r="r" b="b"/>
            <a:pathLst>
              <a:path w="123" h="147">
                <a:moveTo>
                  <a:pt x="40" y="18"/>
                </a:moveTo>
                <a:cubicBezTo>
                  <a:pt x="40" y="19"/>
                  <a:pt x="40" y="19"/>
                  <a:pt x="40" y="19"/>
                </a:cubicBezTo>
                <a:cubicBezTo>
                  <a:pt x="56" y="17"/>
                  <a:pt x="72" y="17"/>
                  <a:pt x="86" y="22"/>
                </a:cubicBezTo>
                <a:cubicBezTo>
                  <a:pt x="87" y="23"/>
                  <a:pt x="87" y="24"/>
                  <a:pt x="86" y="25"/>
                </a:cubicBezTo>
                <a:cubicBezTo>
                  <a:pt x="68" y="25"/>
                  <a:pt x="22" y="18"/>
                  <a:pt x="11" y="37"/>
                </a:cubicBezTo>
                <a:cubicBezTo>
                  <a:pt x="11" y="40"/>
                  <a:pt x="11" y="43"/>
                  <a:pt x="14" y="45"/>
                </a:cubicBezTo>
                <a:cubicBezTo>
                  <a:pt x="17" y="47"/>
                  <a:pt x="23" y="47"/>
                  <a:pt x="26" y="48"/>
                </a:cubicBezTo>
                <a:cubicBezTo>
                  <a:pt x="34" y="49"/>
                  <a:pt x="42" y="51"/>
                  <a:pt x="49" y="53"/>
                </a:cubicBezTo>
                <a:cubicBezTo>
                  <a:pt x="51" y="54"/>
                  <a:pt x="51" y="56"/>
                  <a:pt x="51" y="57"/>
                </a:cubicBezTo>
                <a:cubicBezTo>
                  <a:pt x="51" y="57"/>
                  <a:pt x="51" y="58"/>
                  <a:pt x="50" y="58"/>
                </a:cubicBezTo>
                <a:cubicBezTo>
                  <a:pt x="38" y="64"/>
                  <a:pt x="22" y="63"/>
                  <a:pt x="12" y="73"/>
                </a:cubicBezTo>
                <a:cubicBezTo>
                  <a:pt x="0" y="85"/>
                  <a:pt x="24" y="88"/>
                  <a:pt x="30" y="88"/>
                </a:cubicBezTo>
                <a:cubicBezTo>
                  <a:pt x="37" y="89"/>
                  <a:pt x="43" y="90"/>
                  <a:pt x="49" y="92"/>
                </a:cubicBezTo>
                <a:cubicBezTo>
                  <a:pt x="51" y="93"/>
                  <a:pt x="51" y="96"/>
                  <a:pt x="48" y="96"/>
                </a:cubicBezTo>
                <a:cubicBezTo>
                  <a:pt x="44" y="96"/>
                  <a:pt x="36" y="96"/>
                  <a:pt x="28" y="96"/>
                </a:cubicBezTo>
                <a:cubicBezTo>
                  <a:pt x="25" y="98"/>
                  <a:pt x="22" y="100"/>
                  <a:pt x="19" y="102"/>
                </a:cubicBezTo>
                <a:cubicBezTo>
                  <a:pt x="16" y="104"/>
                  <a:pt x="11" y="107"/>
                  <a:pt x="13" y="110"/>
                </a:cubicBezTo>
                <a:cubicBezTo>
                  <a:pt x="14" y="113"/>
                  <a:pt x="17" y="113"/>
                  <a:pt x="20" y="114"/>
                </a:cubicBezTo>
                <a:cubicBezTo>
                  <a:pt x="32" y="116"/>
                  <a:pt x="44" y="114"/>
                  <a:pt x="56" y="111"/>
                </a:cubicBezTo>
                <a:cubicBezTo>
                  <a:pt x="58" y="110"/>
                  <a:pt x="59" y="112"/>
                  <a:pt x="57" y="113"/>
                </a:cubicBezTo>
                <a:cubicBezTo>
                  <a:pt x="52" y="116"/>
                  <a:pt x="47" y="118"/>
                  <a:pt x="41" y="119"/>
                </a:cubicBezTo>
                <a:cubicBezTo>
                  <a:pt x="24" y="134"/>
                  <a:pt x="37" y="147"/>
                  <a:pt x="55" y="146"/>
                </a:cubicBezTo>
                <a:cubicBezTo>
                  <a:pt x="66" y="145"/>
                  <a:pt x="76" y="141"/>
                  <a:pt x="85" y="136"/>
                </a:cubicBezTo>
                <a:cubicBezTo>
                  <a:pt x="103" y="125"/>
                  <a:pt x="116" y="107"/>
                  <a:pt x="119" y="86"/>
                </a:cubicBezTo>
                <a:cubicBezTo>
                  <a:pt x="123" y="66"/>
                  <a:pt x="117" y="38"/>
                  <a:pt x="103" y="23"/>
                </a:cubicBezTo>
                <a:cubicBezTo>
                  <a:pt x="96" y="16"/>
                  <a:pt x="86" y="11"/>
                  <a:pt x="77" y="8"/>
                </a:cubicBezTo>
                <a:cubicBezTo>
                  <a:pt x="73" y="6"/>
                  <a:pt x="69" y="5"/>
                  <a:pt x="65" y="4"/>
                </a:cubicBezTo>
                <a:cubicBezTo>
                  <a:pt x="54" y="0"/>
                  <a:pt x="45" y="5"/>
                  <a:pt x="40" y="1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2" name="CustomShape 230"/>
          <p:cNvSpPr/>
          <p:nvPr/>
        </p:nvSpPr>
        <p:spPr>
          <a:xfrm>
            <a:off x="2079449" y="3739999"/>
            <a:ext cx="523732" cy="532011"/>
          </a:xfrm>
          <a:custGeom>
            <a:avLst/>
            <a:gdLst/>
            <a:ahLst/>
            <a:cxnLst/>
            <a:rect l="l" t="t" r="r" b="b"/>
            <a:pathLst>
              <a:path w="143" h="145">
                <a:moveTo>
                  <a:pt x="99" y="53"/>
                </a:moveTo>
                <a:cubicBezTo>
                  <a:pt x="98" y="53"/>
                  <a:pt x="98" y="53"/>
                  <a:pt x="97" y="53"/>
                </a:cubicBezTo>
                <a:cubicBezTo>
                  <a:pt x="94" y="53"/>
                  <a:pt x="94" y="49"/>
                  <a:pt x="97" y="49"/>
                </a:cubicBezTo>
                <a:cubicBezTo>
                  <a:pt x="103" y="48"/>
                  <a:pt x="128" y="47"/>
                  <a:pt x="123" y="33"/>
                </a:cubicBezTo>
                <a:cubicBezTo>
                  <a:pt x="122" y="30"/>
                  <a:pt x="100" y="30"/>
                  <a:pt x="95" y="30"/>
                </a:cubicBezTo>
                <a:cubicBezTo>
                  <a:pt x="79" y="29"/>
                  <a:pt x="63" y="30"/>
                  <a:pt x="47" y="32"/>
                </a:cubicBezTo>
                <a:cubicBezTo>
                  <a:pt x="45" y="32"/>
                  <a:pt x="45" y="28"/>
                  <a:pt x="47" y="28"/>
                </a:cubicBezTo>
                <a:cubicBezTo>
                  <a:pt x="60" y="24"/>
                  <a:pt x="73" y="22"/>
                  <a:pt x="87" y="22"/>
                </a:cubicBezTo>
                <a:cubicBezTo>
                  <a:pt x="93" y="17"/>
                  <a:pt x="107" y="7"/>
                  <a:pt x="92" y="1"/>
                </a:cubicBezTo>
                <a:cubicBezTo>
                  <a:pt x="88" y="0"/>
                  <a:pt x="77" y="5"/>
                  <a:pt x="73" y="6"/>
                </a:cubicBezTo>
                <a:cubicBezTo>
                  <a:pt x="60" y="9"/>
                  <a:pt x="48" y="15"/>
                  <a:pt x="36" y="20"/>
                </a:cubicBezTo>
                <a:cubicBezTo>
                  <a:pt x="36" y="20"/>
                  <a:pt x="36" y="21"/>
                  <a:pt x="36" y="21"/>
                </a:cubicBezTo>
                <a:cubicBezTo>
                  <a:pt x="0" y="46"/>
                  <a:pt x="7" y="98"/>
                  <a:pt x="38" y="124"/>
                </a:cubicBezTo>
                <a:cubicBezTo>
                  <a:pt x="52" y="137"/>
                  <a:pt x="71" y="145"/>
                  <a:pt x="91" y="144"/>
                </a:cubicBezTo>
                <a:cubicBezTo>
                  <a:pt x="99" y="144"/>
                  <a:pt x="108" y="141"/>
                  <a:pt x="116" y="137"/>
                </a:cubicBezTo>
                <a:cubicBezTo>
                  <a:pt x="132" y="128"/>
                  <a:pt x="117" y="125"/>
                  <a:pt x="107" y="124"/>
                </a:cubicBezTo>
                <a:cubicBezTo>
                  <a:pt x="103" y="124"/>
                  <a:pt x="99" y="125"/>
                  <a:pt x="96" y="125"/>
                </a:cubicBezTo>
                <a:cubicBezTo>
                  <a:pt x="92" y="125"/>
                  <a:pt x="92" y="121"/>
                  <a:pt x="95" y="120"/>
                </a:cubicBezTo>
                <a:cubicBezTo>
                  <a:pt x="104" y="116"/>
                  <a:pt x="113" y="114"/>
                  <a:pt x="122" y="111"/>
                </a:cubicBezTo>
                <a:cubicBezTo>
                  <a:pt x="128" y="108"/>
                  <a:pt x="140" y="103"/>
                  <a:pt x="135" y="95"/>
                </a:cubicBezTo>
                <a:cubicBezTo>
                  <a:pt x="132" y="91"/>
                  <a:pt x="123" y="89"/>
                  <a:pt x="118" y="90"/>
                </a:cubicBezTo>
                <a:cubicBezTo>
                  <a:pt x="118" y="90"/>
                  <a:pt x="118" y="90"/>
                  <a:pt x="117" y="90"/>
                </a:cubicBezTo>
                <a:cubicBezTo>
                  <a:pt x="111" y="91"/>
                  <a:pt x="104" y="91"/>
                  <a:pt x="97" y="89"/>
                </a:cubicBezTo>
                <a:cubicBezTo>
                  <a:pt x="95" y="88"/>
                  <a:pt x="95" y="85"/>
                  <a:pt x="98" y="85"/>
                </a:cubicBezTo>
                <a:cubicBezTo>
                  <a:pt x="105" y="84"/>
                  <a:pt x="143" y="81"/>
                  <a:pt x="138" y="68"/>
                </a:cubicBezTo>
                <a:cubicBezTo>
                  <a:pt x="133" y="55"/>
                  <a:pt x="110" y="55"/>
                  <a:pt x="99" y="5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3" name="CustomShape 231"/>
          <p:cNvSpPr/>
          <p:nvPr/>
        </p:nvSpPr>
        <p:spPr>
          <a:xfrm>
            <a:off x="2079449" y="3714803"/>
            <a:ext cx="534890" cy="593563"/>
          </a:xfrm>
          <a:custGeom>
            <a:avLst/>
            <a:gdLst/>
            <a:ahLst/>
            <a:cxnLst/>
            <a:rect l="l" t="t" r="r" b="b"/>
            <a:pathLst>
              <a:path w="146" h="162">
                <a:moveTo>
                  <a:pt x="146" y="77"/>
                </a:moveTo>
                <a:cubicBezTo>
                  <a:pt x="145" y="75"/>
                  <a:pt x="145" y="74"/>
                  <a:pt x="145" y="72"/>
                </a:cubicBezTo>
                <a:cubicBezTo>
                  <a:pt x="144" y="71"/>
                  <a:pt x="143" y="69"/>
                  <a:pt x="142" y="67"/>
                </a:cubicBezTo>
                <a:cubicBezTo>
                  <a:pt x="137" y="62"/>
                  <a:pt x="129" y="58"/>
                  <a:pt x="121" y="57"/>
                </a:cubicBezTo>
                <a:cubicBezTo>
                  <a:pt x="132" y="54"/>
                  <a:pt x="141" y="48"/>
                  <a:pt x="134" y="38"/>
                </a:cubicBezTo>
                <a:cubicBezTo>
                  <a:pt x="128" y="29"/>
                  <a:pt x="110" y="30"/>
                  <a:pt x="101" y="30"/>
                </a:cubicBezTo>
                <a:cubicBezTo>
                  <a:pt x="99" y="30"/>
                  <a:pt x="97" y="30"/>
                  <a:pt x="94" y="29"/>
                </a:cubicBezTo>
                <a:cubicBezTo>
                  <a:pt x="103" y="21"/>
                  <a:pt x="114" y="6"/>
                  <a:pt x="100" y="1"/>
                </a:cubicBezTo>
                <a:cubicBezTo>
                  <a:pt x="97" y="0"/>
                  <a:pt x="93" y="0"/>
                  <a:pt x="89" y="1"/>
                </a:cubicBezTo>
                <a:cubicBezTo>
                  <a:pt x="85" y="3"/>
                  <a:pt x="82" y="4"/>
                  <a:pt x="78" y="4"/>
                </a:cubicBezTo>
                <a:cubicBezTo>
                  <a:pt x="75" y="6"/>
                  <a:pt x="71" y="7"/>
                  <a:pt x="69" y="8"/>
                </a:cubicBezTo>
                <a:cubicBezTo>
                  <a:pt x="55" y="13"/>
                  <a:pt x="43" y="19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12" y="36"/>
                  <a:pt x="5" y="65"/>
                  <a:pt x="6" y="83"/>
                </a:cubicBezTo>
                <a:cubicBezTo>
                  <a:pt x="6" y="112"/>
                  <a:pt x="27" y="136"/>
                  <a:pt x="52" y="149"/>
                </a:cubicBezTo>
                <a:cubicBezTo>
                  <a:pt x="74" y="160"/>
                  <a:pt x="103" y="162"/>
                  <a:pt x="124" y="146"/>
                </a:cubicBezTo>
                <a:cubicBezTo>
                  <a:pt x="138" y="136"/>
                  <a:pt x="130" y="130"/>
                  <a:pt x="119" y="127"/>
                </a:cubicBezTo>
                <a:cubicBezTo>
                  <a:pt x="122" y="126"/>
                  <a:pt x="125" y="125"/>
                  <a:pt x="127" y="124"/>
                </a:cubicBezTo>
                <a:cubicBezTo>
                  <a:pt x="134" y="121"/>
                  <a:pt x="142" y="117"/>
                  <a:pt x="144" y="109"/>
                </a:cubicBezTo>
                <a:cubicBezTo>
                  <a:pt x="146" y="100"/>
                  <a:pt x="140" y="94"/>
                  <a:pt x="132" y="92"/>
                </a:cubicBezTo>
                <a:cubicBezTo>
                  <a:pt x="139" y="89"/>
                  <a:pt x="146" y="84"/>
                  <a:pt x="146" y="77"/>
                </a:cubicBezTo>
                <a:close/>
                <a:moveTo>
                  <a:pt x="98" y="92"/>
                </a:moveTo>
                <a:cubicBezTo>
                  <a:pt x="95" y="92"/>
                  <a:pt x="95" y="95"/>
                  <a:pt x="97" y="96"/>
                </a:cubicBezTo>
                <a:cubicBezTo>
                  <a:pt x="104" y="98"/>
                  <a:pt x="111" y="98"/>
                  <a:pt x="117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23" y="96"/>
                  <a:pt x="132" y="98"/>
                  <a:pt x="135" y="102"/>
                </a:cubicBezTo>
                <a:cubicBezTo>
                  <a:pt x="140" y="110"/>
                  <a:pt x="128" y="115"/>
                  <a:pt x="122" y="118"/>
                </a:cubicBezTo>
                <a:cubicBezTo>
                  <a:pt x="113" y="121"/>
                  <a:pt x="104" y="123"/>
                  <a:pt x="95" y="127"/>
                </a:cubicBezTo>
                <a:cubicBezTo>
                  <a:pt x="92" y="128"/>
                  <a:pt x="92" y="132"/>
                  <a:pt x="96" y="132"/>
                </a:cubicBezTo>
                <a:cubicBezTo>
                  <a:pt x="99" y="132"/>
                  <a:pt x="103" y="131"/>
                  <a:pt x="107" y="131"/>
                </a:cubicBezTo>
                <a:cubicBezTo>
                  <a:pt x="117" y="132"/>
                  <a:pt x="132" y="135"/>
                  <a:pt x="116" y="144"/>
                </a:cubicBezTo>
                <a:cubicBezTo>
                  <a:pt x="108" y="148"/>
                  <a:pt x="99" y="151"/>
                  <a:pt x="91" y="151"/>
                </a:cubicBezTo>
                <a:cubicBezTo>
                  <a:pt x="71" y="152"/>
                  <a:pt x="52" y="144"/>
                  <a:pt x="38" y="131"/>
                </a:cubicBezTo>
                <a:cubicBezTo>
                  <a:pt x="7" y="105"/>
                  <a:pt x="0" y="53"/>
                  <a:pt x="36" y="28"/>
                </a:cubicBezTo>
                <a:cubicBezTo>
                  <a:pt x="36" y="28"/>
                  <a:pt x="36" y="27"/>
                  <a:pt x="36" y="27"/>
                </a:cubicBezTo>
                <a:cubicBezTo>
                  <a:pt x="48" y="22"/>
                  <a:pt x="60" y="16"/>
                  <a:pt x="73" y="13"/>
                </a:cubicBezTo>
                <a:cubicBezTo>
                  <a:pt x="77" y="12"/>
                  <a:pt x="88" y="7"/>
                  <a:pt x="92" y="8"/>
                </a:cubicBezTo>
                <a:cubicBezTo>
                  <a:pt x="107" y="14"/>
                  <a:pt x="93" y="24"/>
                  <a:pt x="87" y="29"/>
                </a:cubicBezTo>
                <a:cubicBezTo>
                  <a:pt x="73" y="29"/>
                  <a:pt x="60" y="31"/>
                  <a:pt x="47" y="35"/>
                </a:cubicBezTo>
                <a:cubicBezTo>
                  <a:pt x="45" y="35"/>
                  <a:pt x="45" y="39"/>
                  <a:pt x="47" y="39"/>
                </a:cubicBezTo>
                <a:cubicBezTo>
                  <a:pt x="63" y="37"/>
                  <a:pt x="79" y="36"/>
                  <a:pt x="95" y="37"/>
                </a:cubicBezTo>
                <a:cubicBezTo>
                  <a:pt x="100" y="37"/>
                  <a:pt x="122" y="37"/>
                  <a:pt x="123" y="40"/>
                </a:cubicBezTo>
                <a:cubicBezTo>
                  <a:pt x="128" y="54"/>
                  <a:pt x="103" y="55"/>
                  <a:pt x="97" y="56"/>
                </a:cubicBezTo>
                <a:cubicBezTo>
                  <a:pt x="94" y="56"/>
                  <a:pt x="94" y="60"/>
                  <a:pt x="97" y="60"/>
                </a:cubicBezTo>
                <a:cubicBezTo>
                  <a:pt x="98" y="60"/>
                  <a:pt x="98" y="60"/>
                  <a:pt x="99" y="60"/>
                </a:cubicBezTo>
                <a:cubicBezTo>
                  <a:pt x="110" y="62"/>
                  <a:pt x="133" y="62"/>
                  <a:pt x="138" y="75"/>
                </a:cubicBezTo>
                <a:cubicBezTo>
                  <a:pt x="143" y="88"/>
                  <a:pt x="105" y="91"/>
                  <a:pt x="98" y="9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4" name="CustomShape 232"/>
          <p:cNvSpPr/>
          <p:nvPr/>
        </p:nvSpPr>
        <p:spPr>
          <a:xfrm>
            <a:off x="4542968" y="3627334"/>
            <a:ext cx="484137" cy="574845"/>
          </a:xfrm>
          <a:custGeom>
            <a:avLst/>
            <a:gdLst/>
            <a:ahLst/>
            <a:cxnLst/>
            <a:rect l="l" t="t" r="r" b="b"/>
            <a:pathLst>
              <a:path w="132" h="157">
                <a:moveTo>
                  <a:pt x="85" y="8"/>
                </a:moveTo>
                <a:cubicBezTo>
                  <a:pt x="81" y="6"/>
                  <a:pt x="75" y="4"/>
                  <a:pt x="69" y="2"/>
                </a:cubicBezTo>
                <a:cubicBezTo>
                  <a:pt x="69" y="2"/>
                  <a:pt x="69" y="2"/>
                  <a:pt x="69" y="2"/>
                </a:cubicBezTo>
                <a:cubicBezTo>
                  <a:pt x="65" y="2"/>
                  <a:pt x="60" y="1"/>
                  <a:pt x="56" y="0"/>
                </a:cubicBezTo>
                <a:cubicBezTo>
                  <a:pt x="50" y="0"/>
                  <a:pt x="44" y="1"/>
                  <a:pt x="39" y="4"/>
                </a:cubicBezTo>
                <a:cubicBezTo>
                  <a:pt x="33" y="10"/>
                  <a:pt x="32" y="17"/>
                  <a:pt x="36" y="23"/>
                </a:cubicBezTo>
                <a:cubicBezTo>
                  <a:pt x="34" y="23"/>
                  <a:pt x="31" y="24"/>
                  <a:pt x="29" y="24"/>
                </a:cubicBezTo>
                <a:cubicBezTo>
                  <a:pt x="19" y="26"/>
                  <a:pt x="8" y="30"/>
                  <a:pt x="7" y="40"/>
                </a:cubicBezTo>
                <a:cubicBezTo>
                  <a:pt x="5" y="44"/>
                  <a:pt x="5" y="48"/>
                  <a:pt x="9" y="52"/>
                </a:cubicBezTo>
                <a:cubicBezTo>
                  <a:pt x="14" y="56"/>
                  <a:pt x="22" y="56"/>
                  <a:pt x="28" y="57"/>
                </a:cubicBezTo>
                <a:cubicBezTo>
                  <a:pt x="30" y="58"/>
                  <a:pt x="33" y="59"/>
                  <a:pt x="35" y="59"/>
                </a:cubicBezTo>
                <a:cubicBezTo>
                  <a:pt x="25" y="61"/>
                  <a:pt x="14" y="65"/>
                  <a:pt x="7" y="71"/>
                </a:cubicBezTo>
                <a:cubicBezTo>
                  <a:pt x="7" y="72"/>
                  <a:pt x="6" y="72"/>
                  <a:pt x="6" y="73"/>
                </a:cubicBezTo>
                <a:cubicBezTo>
                  <a:pt x="3" y="75"/>
                  <a:pt x="2" y="78"/>
                  <a:pt x="0" y="81"/>
                </a:cubicBezTo>
                <a:cubicBezTo>
                  <a:pt x="0" y="82"/>
                  <a:pt x="0" y="83"/>
                  <a:pt x="0" y="83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92"/>
                  <a:pt x="9" y="96"/>
                  <a:pt x="20" y="98"/>
                </a:cubicBezTo>
                <a:cubicBezTo>
                  <a:pt x="15" y="100"/>
                  <a:pt x="11" y="103"/>
                  <a:pt x="8" y="106"/>
                </a:cubicBezTo>
                <a:cubicBezTo>
                  <a:pt x="6" y="109"/>
                  <a:pt x="2" y="116"/>
                  <a:pt x="5" y="120"/>
                </a:cubicBezTo>
                <a:cubicBezTo>
                  <a:pt x="9" y="125"/>
                  <a:pt x="22" y="125"/>
                  <a:pt x="28" y="125"/>
                </a:cubicBezTo>
                <a:cubicBezTo>
                  <a:pt x="30" y="125"/>
                  <a:pt x="31" y="125"/>
                  <a:pt x="33" y="125"/>
                </a:cubicBezTo>
                <a:cubicBezTo>
                  <a:pt x="26" y="130"/>
                  <a:pt x="21" y="138"/>
                  <a:pt x="24" y="146"/>
                </a:cubicBezTo>
                <a:cubicBezTo>
                  <a:pt x="28" y="155"/>
                  <a:pt x="43" y="157"/>
                  <a:pt x="52" y="157"/>
                </a:cubicBezTo>
                <a:cubicBezTo>
                  <a:pt x="88" y="156"/>
                  <a:pt x="120" y="126"/>
                  <a:pt x="126" y="92"/>
                </a:cubicBezTo>
                <a:cubicBezTo>
                  <a:pt x="132" y="58"/>
                  <a:pt x="116" y="22"/>
                  <a:pt x="85" y="8"/>
                </a:cubicBezTo>
                <a:close/>
                <a:moveTo>
                  <a:pt x="119" y="90"/>
                </a:moveTo>
                <a:cubicBezTo>
                  <a:pt x="116" y="111"/>
                  <a:pt x="103" y="129"/>
                  <a:pt x="85" y="140"/>
                </a:cubicBezTo>
                <a:cubicBezTo>
                  <a:pt x="76" y="145"/>
                  <a:pt x="66" y="149"/>
                  <a:pt x="55" y="150"/>
                </a:cubicBezTo>
                <a:cubicBezTo>
                  <a:pt x="37" y="151"/>
                  <a:pt x="24" y="138"/>
                  <a:pt x="41" y="123"/>
                </a:cubicBezTo>
                <a:cubicBezTo>
                  <a:pt x="47" y="122"/>
                  <a:pt x="52" y="120"/>
                  <a:pt x="57" y="117"/>
                </a:cubicBezTo>
                <a:cubicBezTo>
                  <a:pt x="59" y="116"/>
                  <a:pt x="58" y="114"/>
                  <a:pt x="56" y="115"/>
                </a:cubicBezTo>
                <a:cubicBezTo>
                  <a:pt x="44" y="118"/>
                  <a:pt x="32" y="120"/>
                  <a:pt x="20" y="118"/>
                </a:cubicBezTo>
                <a:cubicBezTo>
                  <a:pt x="17" y="117"/>
                  <a:pt x="14" y="117"/>
                  <a:pt x="13" y="114"/>
                </a:cubicBezTo>
                <a:cubicBezTo>
                  <a:pt x="11" y="111"/>
                  <a:pt x="16" y="108"/>
                  <a:pt x="19" y="106"/>
                </a:cubicBezTo>
                <a:cubicBezTo>
                  <a:pt x="22" y="104"/>
                  <a:pt x="25" y="102"/>
                  <a:pt x="28" y="100"/>
                </a:cubicBezTo>
                <a:cubicBezTo>
                  <a:pt x="36" y="100"/>
                  <a:pt x="44" y="100"/>
                  <a:pt x="48" y="100"/>
                </a:cubicBezTo>
                <a:cubicBezTo>
                  <a:pt x="51" y="100"/>
                  <a:pt x="51" y="97"/>
                  <a:pt x="49" y="96"/>
                </a:cubicBezTo>
                <a:cubicBezTo>
                  <a:pt x="43" y="94"/>
                  <a:pt x="37" y="93"/>
                  <a:pt x="30" y="92"/>
                </a:cubicBezTo>
                <a:cubicBezTo>
                  <a:pt x="24" y="92"/>
                  <a:pt x="0" y="89"/>
                  <a:pt x="12" y="77"/>
                </a:cubicBezTo>
                <a:cubicBezTo>
                  <a:pt x="22" y="67"/>
                  <a:pt x="38" y="68"/>
                  <a:pt x="50" y="62"/>
                </a:cubicBezTo>
                <a:cubicBezTo>
                  <a:pt x="51" y="62"/>
                  <a:pt x="51" y="61"/>
                  <a:pt x="51" y="61"/>
                </a:cubicBezTo>
                <a:cubicBezTo>
                  <a:pt x="51" y="60"/>
                  <a:pt x="51" y="58"/>
                  <a:pt x="49" y="57"/>
                </a:cubicBezTo>
                <a:cubicBezTo>
                  <a:pt x="42" y="55"/>
                  <a:pt x="34" y="53"/>
                  <a:pt x="26" y="52"/>
                </a:cubicBezTo>
                <a:cubicBezTo>
                  <a:pt x="23" y="51"/>
                  <a:pt x="17" y="51"/>
                  <a:pt x="14" y="49"/>
                </a:cubicBezTo>
                <a:cubicBezTo>
                  <a:pt x="11" y="47"/>
                  <a:pt x="11" y="44"/>
                  <a:pt x="11" y="41"/>
                </a:cubicBezTo>
                <a:cubicBezTo>
                  <a:pt x="22" y="22"/>
                  <a:pt x="68" y="29"/>
                  <a:pt x="86" y="29"/>
                </a:cubicBezTo>
                <a:cubicBezTo>
                  <a:pt x="87" y="28"/>
                  <a:pt x="87" y="27"/>
                  <a:pt x="86" y="26"/>
                </a:cubicBezTo>
                <a:cubicBezTo>
                  <a:pt x="72" y="21"/>
                  <a:pt x="56" y="21"/>
                  <a:pt x="40" y="23"/>
                </a:cubicBezTo>
                <a:cubicBezTo>
                  <a:pt x="40" y="23"/>
                  <a:pt x="40" y="23"/>
                  <a:pt x="40" y="22"/>
                </a:cubicBezTo>
                <a:cubicBezTo>
                  <a:pt x="45" y="9"/>
                  <a:pt x="54" y="4"/>
                  <a:pt x="65" y="8"/>
                </a:cubicBezTo>
                <a:cubicBezTo>
                  <a:pt x="69" y="9"/>
                  <a:pt x="73" y="10"/>
                  <a:pt x="77" y="12"/>
                </a:cubicBezTo>
                <a:cubicBezTo>
                  <a:pt x="86" y="15"/>
                  <a:pt x="96" y="20"/>
                  <a:pt x="103" y="27"/>
                </a:cubicBezTo>
                <a:cubicBezTo>
                  <a:pt x="117" y="42"/>
                  <a:pt x="123" y="70"/>
                  <a:pt x="119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Elipse 234"/>
          <p:cNvSpPr/>
          <p:nvPr/>
        </p:nvSpPr>
        <p:spPr>
          <a:xfrm>
            <a:off x="6258864" y="188640"/>
            <a:ext cx="5672700" cy="270547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dirty="0"/>
              <a:t>¿Cuántas respuestas </a:t>
            </a:r>
            <a:r>
              <a:rPr lang="es-CL" sz="4000" dirty="0" smtClean="0"/>
              <a:t>correctas </a:t>
            </a:r>
            <a:r>
              <a:rPr lang="es-CL" sz="4000" dirty="0"/>
              <a:t>obtuviste?</a:t>
            </a:r>
          </a:p>
        </p:txBody>
      </p:sp>
      <p:pic>
        <p:nvPicPr>
          <p:cNvPr id="236" name="Picture 2" descr="Resultado de imagen de felicitaciones animad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96" y="2936945"/>
            <a:ext cx="3333316" cy="23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19336" y="365125"/>
            <a:ext cx="1800200" cy="24158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b="1" dirty="0" smtClean="0"/>
              <a:t>Recreo Cerebral</a:t>
            </a:r>
            <a:endParaRPr lang="es-CL" sz="3600" b="1" dirty="0"/>
          </a:p>
        </p:txBody>
      </p:sp>
      <p:pic>
        <p:nvPicPr>
          <p:cNvPr id="6" name="Picture 2" descr="Resultado de imagen para acertijo mental repetido">
            <a:extLst>
              <a:ext uri="{FF2B5EF4-FFF2-40B4-BE49-F238E27FC236}">
                <a16:creationId xmlns:a16="http://schemas.microsoft.com/office/drawing/2014/main" xmlns="" id="{A59701E4-18AD-4B8E-BDD2-3EB1BA11D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0"/>
          <a:stretch/>
        </p:blipFill>
        <p:spPr bwMode="auto">
          <a:xfrm>
            <a:off x="3503712" y="188640"/>
            <a:ext cx="5400600" cy="643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865468"/>
            <a:ext cx="7457051" cy="1325347"/>
          </a:xfrm>
        </p:spPr>
        <p:txBody>
          <a:bodyPr/>
          <a:lstStyle/>
          <a:p>
            <a:pPr algn="just"/>
            <a:r>
              <a:rPr lang="es-C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ctividad</a:t>
            </a:r>
            <a:r>
              <a:rPr lang="es-C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</a:t>
            </a:r>
            <a:r>
              <a:rPr lang="es-C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scoge y dibuja </a:t>
            </a:r>
            <a:r>
              <a:rPr lang="es-C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tres</a:t>
            </a:r>
            <a:r>
              <a:rPr lang="es-C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paisajes de América que tu conozcas en fichas informativas</a:t>
            </a:r>
            <a:r>
              <a:rPr lang="es-C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</a:t>
            </a:r>
            <a:r>
              <a:rPr lang="es-C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dentifica dos de sus características y establece a qué zona climática pertenece</a:t>
            </a:r>
            <a:r>
              <a:rPr lang="es-C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</a:t>
            </a:r>
            <a:r>
              <a:rPr lang="es-C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bserva el ejemplo</a:t>
            </a:r>
            <a:r>
              <a:rPr lang="es-CL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C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119"/>
          <p:cNvPicPr/>
          <p:nvPr/>
        </p:nvPicPr>
        <p:blipFill>
          <a:blip r:embed="rId2"/>
          <a:stretch/>
        </p:blipFill>
        <p:spPr>
          <a:xfrm>
            <a:off x="-408802" y="3193809"/>
            <a:ext cx="4473138" cy="3746032"/>
          </a:xfrm>
          <a:prstGeom prst="rect">
            <a:avLst/>
          </a:prstGeom>
          <a:ln>
            <a:noFill/>
          </a:ln>
        </p:spPr>
      </p:pic>
      <p:pic>
        <p:nvPicPr>
          <p:cNvPr id="6" name="Imagen 1"/>
          <p:cNvPicPr/>
          <p:nvPr/>
        </p:nvPicPr>
        <p:blipFill>
          <a:blip r:embed="rId3"/>
          <a:stretch/>
        </p:blipFill>
        <p:spPr>
          <a:xfrm>
            <a:off x="9018498" y="55154"/>
            <a:ext cx="3391838" cy="3379600"/>
          </a:xfrm>
          <a:prstGeom prst="rect">
            <a:avLst/>
          </a:prstGeom>
          <a:ln>
            <a:noFill/>
          </a:ln>
        </p:spPr>
      </p:pic>
      <p:graphicFrame>
        <p:nvGraphicFramePr>
          <p:cNvPr id="10" name="Marcador de conteni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305267"/>
              </p:ext>
            </p:extLst>
          </p:nvPr>
        </p:nvGraphicFramePr>
        <p:xfrm>
          <a:off x="4223792" y="3594476"/>
          <a:ext cx="7503417" cy="3027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1139"/>
                <a:gridCol w="2501139"/>
                <a:gridCol w="2501139"/>
              </a:tblGrid>
              <a:tr h="521457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800" b="1" dirty="0" smtClean="0"/>
                        <a:t>Ficha 1</a:t>
                      </a:r>
                    </a:p>
                    <a:p>
                      <a:endParaRPr lang="es-CL" sz="2800" b="1" dirty="0" smtClean="0"/>
                    </a:p>
                    <a:p>
                      <a:r>
                        <a:rPr lang="es-CL" sz="2800" b="1" dirty="0" smtClean="0"/>
                        <a:t>Paisaje 1:</a:t>
                      </a:r>
                    </a:p>
                    <a:p>
                      <a:endParaRPr lang="es-CL" sz="2800" b="1" dirty="0" smtClean="0"/>
                    </a:p>
                    <a:p>
                      <a:r>
                        <a:rPr lang="es-CL" sz="2800" b="1" dirty="0" smtClean="0"/>
                        <a:t>Paisaje de montaña</a:t>
                      </a:r>
                      <a:endParaRPr lang="es-C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/>
                        <a:t>Características</a:t>
                      </a:r>
                      <a:endParaRPr lang="es-C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/>
                        <a:t>Clima: </a:t>
                      </a:r>
                      <a:r>
                        <a:rPr lang="es-CL" sz="2000" b="1" dirty="0" smtClean="0"/>
                        <a:t>De montaña</a:t>
                      </a:r>
                      <a:endParaRPr lang="es-CL" sz="2000" b="1" dirty="0"/>
                    </a:p>
                  </a:txBody>
                  <a:tcPr/>
                </a:tc>
              </a:tr>
              <a:tr h="1380326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800" b="1" dirty="0" smtClean="0"/>
                        <a:t>1. Está presente en toda América.</a:t>
                      </a:r>
                    </a:p>
                    <a:p>
                      <a:endParaRPr lang="es-CL" sz="1800" b="1" dirty="0" smtClean="0"/>
                    </a:p>
                    <a:p>
                      <a:r>
                        <a:rPr lang="es-CL" sz="1800" b="1" dirty="0" smtClean="0"/>
                        <a:t>2. Suele presentar</a:t>
                      </a:r>
                      <a:r>
                        <a:rPr lang="es-CL" sz="1800" b="1" baseline="0" dirty="0" smtClean="0"/>
                        <a:t> nieve en sus montañas.</a:t>
                      </a:r>
                      <a:endParaRPr lang="es-CL" sz="18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s-CL" sz="2800" b="1" dirty="0"/>
                    </a:p>
                  </a:txBody>
                  <a:tcPr/>
                </a:tc>
              </a:tr>
              <a:tr h="521457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>
                          <a:solidFill>
                            <a:schemeClr val="bg1"/>
                          </a:solidFill>
                        </a:rPr>
                        <a:t>Zona Climática</a:t>
                      </a:r>
                      <a:endParaRPr lang="es-CL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521457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/>
                        <a:t>Fría</a:t>
                      </a:r>
                      <a:endParaRPr lang="es-CL" sz="2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0" name="Picture 6" descr="NUESTRAS CIENCIAS SOCIALES: clima alta montañ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4437112"/>
            <a:ext cx="2175578" cy="162958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229871"/>
              </p:ext>
            </p:extLst>
          </p:nvPr>
        </p:nvGraphicFramePr>
        <p:xfrm>
          <a:off x="838200" y="3068960"/>
          <a:ext cx="105156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370840">
                <a:tc rowSpan="4">
                  <a:txBody>
                    <a:bodyPr/>
                    <a:lstStyle/>
                    <a:p>
                      <a:r>
                        <a:rPr lang="es-CL" sz="2800" b="1" dirty="0" smtClean="0"/>
                        <a:t>Ficha 1</a:t>
                      </a:r>
                    </a:p>
                    <a:p>
                      <a:endParaRPr lang="es-CL" sz="2800" b="1" dirty="0" smtClean="0"/>
                    </a:p>
                    <a:p>
                      <a:r>
                        <a:rPr lang="es-CL" sz="2800" b="1" dirty="0" smtClean="0"/>
                        <a:t>Paisaje 1:</a:t>
                      </a:r>
                      <a:endParaRPr lang="es-C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/>
                        <a:t>Características</a:t>
                      </a:r>
                      <a:endParaRPr lang="es-C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/>
                        <a:t>Clima:</a:t>
                      </a:r>
                      <a:endParaRPr lang="es-CL" sz="28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/>
                        <a:t>1.</a:t>
                      </a:r>
                    </a:p>
                    <a:p>
                      <a:endParaRPr lang="es-CL" sz="2800" b="1" dirty="0" smtClean="0"/>
                    </a:p>
                    <a:p>
                      <a:r>
                        <a:rPr lang="es-CL" sz="2800" b="1" dirty="0" smtClean="0"/>
                        <a:t>2.</a:t>
                      </a:r>
                      <a:endParaRPr lang="es-CL" sz="28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s-CL" sz="28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>
                          <a:solidFill>
                            <a:schemeClr val="bg1"/>
                          </a:solidFill>
                        </a:rPr>
                        <a:t>Zona Climática</a:t>
                      </a:r>
                      <a:endParaRPr lang="es-CL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2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119"/>
          <p:cNvPicPr/>
          <p:nvPr/>
        </p:nvPicPr>
        <p:blipFill>
          <a:blip r:embed="rId2"/>
          <a:stretch/>
        </p:blipFill>
        <p:spPr>
          <a:xfrm>
            <a:off x="-96688" y="365125"/>
            <a:ext cx="2913642" cy="2448272"/>
          </a:xfrm>
          <a:prstGeom prst="rect">
            <a:avLst/>
          </a:prstGeom>
          <a:ln>
            <a:noFill/>
          </a:ln>
        </p:spPr>
      </p:pic>
      <p:sp>
        <p:nvSpPr>
          <p:cNvPr id="8" name="Llamada rectangular redondeada 7"/>
          <p:cNvSpPr/>
          <p:nvPr/>
        </p:nvSpPr>
        <p:spPr>
          <a:xfrm>
            <a:off x="3575720" y="476672"/>
            <a:ext cx="7560840" cy="1214016"/>
          </a:xfrm>
          <a:prstGeom prst="wedgeRoundRectCallout">
            <a:avLst>
              <a:gd name="adj1" fmla="val -66824"/>
              <a:gd name="adj2" fmla="val -1812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Copia la ficha en tu cuaderno y describe a tu primer paisaje. Puedes volver a observar el ejemplo y ayudarte del texto escolar.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403167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340312"/>
              </p:ext>
            </p:extLst>
          </p:nvPr>
        </p:nvGraphicFramePr>
        <p:xfrm>
          <a:off x="838200" y="3068960"/>
          <a:ext cx="10515600" cy="2926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/>
                <a:gridCol w="3505200"/>
                <a:gridCol w="3505200"/>
              </a:tblGrid>
              <a:tr h="370840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800" b="1" dirty="0" smtClean="0"/>
                        <a:t>Ficha 2</a:t>
                      </a:r>
                    </a:p>
                    <a:p>
                      <a:endParaRPr lang="es-CL" sz="2800" dirty="0" smtClean="0"/>
                    </a:p>
                    <a:p>
                      <a:r>
                        <a:rPr lang="es-CL" sz="2800" dirty="0" smtClean="0"/>
                        <a:t>Paisaje 2:</a:t>
                      </a:r>
                      <a:endParaRPr lang="es-C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dirty="0" smtClean="0"/>
                        <a:t>Características</a:t>
                      </a:r>
                      <a:endParaRPr lang="es-C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dirty="0" smtClean="0"/>
                        <a:t>Clima:</a:t>
                      </a:r>
                      <a:endParaRPr lang="es-CL" sz="28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dirty="0" smtClean="0"/>
                        <a:t>1.</a:t>
                      </a:r>
                    </a:p>
                    <a:p>
                      <a:endParaRPr lang="es-CL" sz="2800" dirty="0" smtClean="0"/>
                    </a:p>
                    <a:p>
                      <a:r>
                        <a:rPr lang="es-CL" sz="2800" dirty="0" smtClean="0"/>
                        <a:t>2.</a:t>
                      </a:r>
                      <a:endParaRPr lang="es-CL" sz="28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s-CL" sz="28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>
                          <a:solidFill>
                            <a:schemeClr val="bg1"/>
                          </a:solidFill>
                        </a:rPr>
                        <a:t>Zona Climática</a:t>
                      </a:r>
                      <a:endParaRPr lang="es-CL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2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119"/>
          <p:cNvPicPr/>
          <p:nvPr/>
        </p:nvPicPr>
        <p:blipFill>
          <a:blip r:embed="rId2"/>
          <a:stretch/>
        </p:blipFill>
        <p:spPr>
          <a:xfrm>
            <a:off x="-96688" y="365125"/>
            <a:ext cx="2913642" cy="2448272"/>
          </a:xfrm>
          <a:prstGeom prst="rect">
            <a:avLst/>
          </a:prstGeom>
          <a:ln>
            <a:noFill/>
          </a:ln>
        </p:spPr>
      </p:pic>
      <p:sp>
        <p:nvSpPr>
          <p:cNvPr id="8" name="Llamada rectangular redondeada 7"/>
          <p:cNvSpPr/>
          <p:nvPr/>
        </p:nvSpPr>
        <p:spPr>
          <a:xfrm>
            <a:off x="3575720" y="476672"/>
            <a:ext cx="7560840" cy="1214016"/>
          </a:xfrm>
          <a:prstGeom prst="wedgeRoundRectCallout">
            <a:avLst>
              <a:gd name="adj1" fmla="val -66824"/>
              <a:gd name="adj2" fmla="val -1812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Copia la ficha en tu cuaderno y describe a tu segundo paisaje. Puedes volver a observar el ejemplo y ayudarte del texto escolar.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23090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178579"/>
              </p:ext>
            </p:extLst>
          </p:nvPr>
        </p:nvGraphicFramePr>
        <p:xfrm>
          <a:off x="838200" y="3068960"/>
          <a:ext cx="10515600" cy="292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200"/>
                <a:gridCol w="3505200"/>
                <a:gridCol w="3505200"/>
              </a:tblGrid>
              <a:tr h="370840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800" b="1" dirty="0" smtClean="0"/>
                        <a:t>Ficha 3</a:t>
                      </a:r>
                    </a:p>
                    <a:p>
                      <a:endParaRPr lang="es-CL" sz="2800" dirty="0" smtClean="0"/>
                    </a:p>
                    <a:p>
                      <a:r>
                        <a:rPr lang="es-CL" sz="2800" dirty="0" smtClean="0"/>
                        <a:t>Paisaje 3:</a:t>
                      </a:r>
                      <a:endParaRPr lang="es-C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dirty="0" smtClean="0"/>
                        <a:t>Características</a:t>
                      </a:r>
                      <a:endParaRPr lang="es-CL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dirty="0" smtClean="0"/>
                        <a:t>Clima:</a:t>
                      </a:r>
                      <a:endParaRPr lang="es-CL" sz="28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dirty="0" smtClean="0"/>
                        <a:t>1.</a:t>
                      </a:r>
                    </a:p>
                    <a:p>
                      <a:endParaRPr lang="es-CL" sz="2800" dirty="0" smtClean="0"/>
                    </a:p>
                    <a:p>
                      <a:r>
                        <a:rPr lang="es-CL" sz="2800" dirty="0" smtClean="0"/>
                        <a:t>2.</a:t>
                      </a:r>
                      <a:endParaRPr lang="es-CL" sz="2800" b="1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s-CL" sz="2800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2800" b="1" dirty="0" smtClean="0">
                          <a:solidFill>
                            <a:schemeClr val="bg1"/>
                          </a:solidFill>
                        </a:rPr>
                        <a:t>Zona Climática</a:t>
                      </a:r>
                      <a:endParaRPr lang="es-CL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2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Imagen 119"/>
          <p:cNvPicPr/>
          <p:nvPr/>
        </p:nvPicPr>
        <p:blipFill>
          <a:blip r:embed="rId2"/>
          <a:stretch/>
        </p:blipFill>
        <p:spPr>
          <a:xfrm>
            <a:off x="-96688" y="365125"/>
            <a:ext cx="2913642" cy="2448272"/>
          </a:xfrm>
          <a:prstGeom prst="rect">
            <a:avLst/>
          </a:prstGeom>
          <a:ln>
            <a:noFill/>
          </a:ln>
        </p:spPr>
      </p:pic>
      <p:sp>
        <p:nvSpPr>
          <p:cNvPr id="8" name="Llamada rectangular redondeada 7"/>
          <p:cNvSpPr/>
          <p:nvPr/>
        </p:nvSpPr>
        <p:spPr>
          <a:xfrm>
            <a:off x="3575720" y="476672"/>
            <a:ext cx="7560840" cy="1214016"/>
          </a:xfrm>
          <a:prstGeom prst="wedgeRoundRectCallout">
            <a:avLst>
              <a:gd name="adj1" fmla="val -66824"/>
              <a:gd name="adj2" fmla="val -1812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Copia la ficha en tu cuaderno y describe a tu tercer paisaje. Puedes volver a observar el ejemplo y ayudarte del texto escolar.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29314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rectangular redondeada 3"/>
          <p:cNvSpPr/>
          <p:nvPr/>
        </p:nvSpPr>
        <p:spPr>
          <a:xfrm>
            <a:off x="993094" y="704179"/>
            <a:ext cx="6408712" cy="2364780"/>
          </a:xfrm>
          <a:prstGeom prst="wedgeRoundRectCallout">
            <a:avLst>
              <a:gd name="adj1" fmla="val -41255"/>
              <a:gd name="adj2" fmla="val 8088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Juega con los climas de América en el recurso interactivo en el siguiente link: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hlinkClick r:id="rId2"/>
              </a:rPr>
              <a:t>https://es.educaplay.com/recursos-educativos/5417607-los_climas_de_america_latina.html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1344" y="116632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erremos la clase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3"/>
          <p:cNvPicPr/>
          <p:nvPr/>
        </p:nvPicPr>
        <p:blipFill>
          <a:blip r:embed="rId3"/>
          <a:stretch/>
        </p:blipFill>
        <p:spPr>
          <a:xfrm rot="1706193">
            <a:off x="179763" y="3453205"/>
            <a:ext cx="2202726" cy="2324103"/>
          </a:xfrm>
          <a:prstGeom prst="rect">
            <a:avLst/>
          </a:prstGeom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298" t="27360" r="38378" b="6688"/>
          <a:stretch/>
        </p:blipFill>
        <p:spPr>
          <a:xfrm>
            <a:off x="6240016" y="3573016"/>
            <a:ext cx="4752528" cy="29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2"/>
          <p:cNvSpPr/>
          <p:nvPr/>
        </p:nvSpPr>
        <p:spPr>
          <a:xfrm>
            <a:off x="1388879" y="2173483"/>
            <a:ext cx="920760" cy="1001390"/>
          </a:xfrm>
          <a:custGeom>
            <a:avLst/>
            <a:gdLst/>
            <a:ahLst/>
            <a:cxnLst/>
            <a:rect l="l" t="t" r="r" b="b"/>
            <a:pathLst>
              <a:path w="58" h="63">
                <a:moveTo>
                  <a:pt x="40" y="11"/>
                </a:moveTo>
                <a:cubicBezTo>
                  <a:pt x="39" y="10"/>
                  <a:pt x="39" y="10"/>
                  <a:pt x="39" y="9"/>
                </a:cubicBezTo>
                <a:cubicBezTo>
                  <a:pt x="42" y="4"/>
                  <a:pt x="42" y="4"/>
                  <a:pt x="42" y="4"/>
                </a:cubicBezTo>
                <a:cubicBezTo>
                  <a:pt x="43" y="4"/>
                  <a:pt x="43" y="3"/>
                  <a:pt x="44" y="4"/>
                </a:cubicBezTo>
                <a:cubicBezTo>
                  <a:pt x="44" y="4"/>
                  <a:pt x="44" y="5"/>
                  <a:pt x="44" y="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1"/>
                  <a:pt x="40" y="11"/>
                </a:cubicBezTo>
                <a:cubicBezTo>
                  <a:pt x="40" y="11"/>
                  <a:pt x="40" y="11"/>
                  <a:pt x="40" y="11"/>
                </a:cubicBezTo>
                <a:close/>
                <a:moveTo>
                  <a:pt x="17" y="47"/>
                </a:moveTo>
                <a:cubicBezTo>
                  <a:pt x="14" y="53"/>
                  <a:pt x="14" y="53"/>
                  <a:pt x="14" y="53"/>
                </a:cubicBezTo>
                <a:cubicBezTo>
                  <a:pt x="14" y="53"/>
                  <a:pt x="14" y="54"/>
                  <a:pt x="15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9" y="48"/>
                  <a:pt x="19" y="48"/>
                  <a:pt x="19" y="48"/>
                </a:cubicBezTo>
                <a:cubicBezTo>
                  <a:pt x="19" y="48"/>
                  <a:pt x="19" y="47"/>
                  <a:pt x="19" y="47"/>
                </a:cubicBezTo>
                <a:cubicBezTo>
                  <a:pt x="18" y="47"/>
                  <a:pt x="18" y="47"/>
                  <a:pt x="17" y="47"/>
                </a:cubicBezTo>
                <a:close/>
                <a:moveTo>
                  <a:pt x="48" y="19"/>
                </a:moveTo>
                <a:cubicBezTo>
                  <a:pt x="49" y="19"/>
                  <a:pt x="49" y="19"/>
                  <a:pt x="49" y="19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5"/>
                  <a:pt x="55" y="15"/>
                  <a:pt x="54" y="14"/>
                </a:cubicBezTo>
                <a:cubicBezTo>
                  <a:pt x="54" y="14"/>
                  <a:pt x="54" y="14"/>
                  <a:pt x="53" y="14"/>
                </a:cubicBezTo>
                <a:cubicBezTo>
                  <a:pt x="48" y="17"/>
                  <a:pt x="48" y="17"/>
                  <a:pt x="48" y="17"/>
                </a:cubicBezTo>
                <a:cubicBezTo>
                  <a:pt x="47" y="17"/>
                  <a:pt x="47" y="18"/>
                  <a:pt x="48" y="18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10" y="39"/>
                </a:moveTo>
                <a:cubicBezTo>
                  <a:pt x="5" y="42"/>
                  <a:pt x="5" y="42"/>
                  <a:pt x="5" y="42"/>
                </a:cubicBezTo>
                <a:cubicBezTo>
                  <a:pt x="4" y="42"/>
                  <a:pt x="4" y="43"/>
                  <a:pt x="4" y="43"/>
                </a:cubicBezTo>
                <a:cubicBezTo>
                  <a:pt x="4" y="44"/>
                  <a:pt x="5" y="44"/>
                  <a:pt x="5" y="44"/>
                </a:cubicBezTo>
                <a:cubicBezTo>
                  <a:pt x="5" y="44"/>
                  <a:pt x="5" y="44"/>
                  <a:pt x="6" y="44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0"/>
                  <a:pt x="11" y="40"/>
                  <a:pt x="11" y="39"/>
                </a:cubicBezTo>
                <a:cubicBezTo>
                  <a:pt x="11" y="39"/>
                  <a:pt x="10" y="39"/>
                  <a:pt x="10" y="39"/>
                </a:cubicBezTo>
                <a:close/>
                <a:moveTo>
                  <a:pt x="57" y="28"/>
                </a:move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0" y="28"/>
                  <a:pt x="50" y="29"/>
                </a:cubicBezTo>
                <a:cubicBezTo>
                  <a:pt x="50" y="29"/>
                  <a:pt x="51" y="30"/>
                  <a:pt x="51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30"/>
                  <a:pt x="58" y="29"/>
                  <a:pt x="58" y="29"/>
                </a:cubicBezTo>
                <a:cubicBezTo>
                  <a:pt x="58" y="28"/>
                  <a:pt x="58" y="28"/>
                  <a:pt x="57" y="28"/>
                </a:cubicBezTo>
                <a:close/>
                <a:moveTo>
                  <a:pt x="8" y="29"/>
                </a:moveTo>
                <a:cubicBezTo>
                  <a:pt x="8" y="28"/>
                  <a:pt x="8" y="28"/>
                  <a:pt x="7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0" y="28"/>
                  <a:pt x="0" y="29"/>
                </a:cubicBezTo>
                <a:cubicBezTo>
                  <a:pt x="0" y="29"/>
                  <a:pt x="1" y="30"/>
                  <a:pt x="1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29"/>
                  <a:pt x="8" y="29"/>
                </a:cubicBezTo>
                <a:close/>
                <a:moveTo>
                  <a:pt x="49" y="39"/>
                </a:moveTo>
                <a:cubicBezTo>
                  <a:pt x="48" y="39"/>
                  <a:pt x="48" y="39"/>
                  <a:pt x="48" y="39"/>
                </a:cubicBezTo>
                <a:cubicBezTo>
                  <a:pt x="47" y="40"/>
                  <a:pt x="47" y="40"/>
                  <a:pt x="48" y="41"/>
                </a:cubicBezTo>
                <a:cubicBezTo>
                  <a:pt x="53" y="44"/>
                  <a:pt x="53" y="44"/>
                  <a:pt x="53" y="44"/>
                </a:cubicBezTo>
                <a:cubicBezTo>
                  <a:pt x="53" y="44"/>
                  <a:pt x="53" y="44"/>
                  <a:pt x="54" y="44"/>
                </a:cubicBezTo>
                <a:cubicBezTo>
                  <a:pt x="54" y="44"/>
                  <a:pt x="54" y="44"/>
                  <a:pt x="54" y="43"/>
                </a:cubicBezTo>
                <a:cubicBezTo>
                  <a:pt x="55" y="43"/>
                  <a:pt x="55" y="42"/>
                  <a:pt x="54" y="42"/>
                </a:cubicBezTo>
                <a:lnTo>
                  <a:pt x="49" y="39"/>
                </a:lnTo>
                <a:close/>
                <a:moveTo>
                  <a:pt x="6" y="14"/>
                </a:moveTo>
                <a:cubicBezTo>
                  <a:pt x="5" y="14"/>
                  <a:pt x="4" y="14"/>
                  <a:pt x="4" y="14"/>
                </a:cubicBezTo>
                <a:cubicBezTo>
                  <a:pt x="4" y="15"/>
                  <a:pt x="4" y="15"/>
                  <a:pt x="5" y="16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1" y="19"/>
                  <a:pt x="11" y="19"/>
                  <a:pt x="11" y="18"/>
                </a:cubicBezTo>
                <a:cubicBezTo>
                  <a:pt x="11" y="18"/>
                  <a:pt x="11" y="17"/>
                  <a:pt x="11" y="17"/>
                </a:cubicBezTo>
                <a:lnTo>
                  <a:pt x="6" y="14"/>
                </a:lnTo>
                <a:close/>
                <a:moveTo>
                  <a:pt x="41" y="47"/>
                </a:moveTo>
                <a:cubicBezTo>
                  <a:pt x="41" y="47"/>
                  <a:pt x="40" y="47"/>
                  <a:pt x="40" y="47"/>
                </a:cubicBezTo>
                <a:cubicBezTo>
                  <a:pt x="39" y="47"/>
                  <a:pt x="39" y="48"/>
                  <a:pt x="39" y="48"/>
                </a:cubicBezTo>
                <a:cubicBezTo>
                  <a:pt x="42" y="54"/>
                  <a:pt x="42" y="54"/>
                  <a:pt x="42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4" y="54"/>
                  <a:pt x="44" y="54"/>
                </a:cubicBezTo>
                <a:cubicBezTo>
                  <a:pt x="44" y="54"/>
                  <a:pt x="44" y="53"/>
                  <a:pt x="44" y="53"/>
                </a:cubicBezTo>
                <a:lnTo>
                  <a:pt x="41" y="47"/>
                </a:lnTo>
                <a:close/>
                <a:moveTo>
                  <a:pt x="17" y="10"/>
                </a:moveTo>
                <a:cubicBezTo>
                  <a:pt x="18" y="10"/>
                  <a:pt x="18" y="11"/>
                  <a:pt x="18" y="11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0"/>
                  <a:pt x="19" y="10"/>
                  <a:pt x="19" y="9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5" y="3"/>
                  <a:pt x="15" y="4"/>
                </a:cubicBezTo>
                <a:cubicBezTo>
                  <a:pt x="14" y="4"/>
                  <a:pt x="14" y="5"/>
                  <a:pt x="14" y="5"/>
                </a:cubicBezTo>
                <a:lnTo>
                  <a:pt x="17" y="10"/>
                </a:lnTo>
                <a:close/>
                <a:moveTo>
                  <a:pt x="29" y="8"/>
                </a:moveTo>
                <a:cubicBezTo>
                  <a:pt x="30" y="8"/>
                  <a:pt x="30" y="7"/>
                  <a:pt x="30" y="7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0"/>
                  <a:pt x="30" y="0"/>
                  <a:pt x="29" y="0"/>
                </a:cubicBezTo>
                <a:cubicBezTo>
                  <a:pt x="29" y="0"/>
                  <a:pt x="28" y="0"/>
                  <a:pt x="28" y="1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7"/>
                  <a:pt x="29" y="8"/>
                  <a:pt x="29" y="8"/>
                </a:cubicBezTo>
                <a:close/>
                <a:moveTo>
                  <a:pt x="45" y="29"/>
                </a:moveTo>
                <a:cubicBezTo>
                  <a:pt x="45" y="33"/>
                  <a:pt x="44" y="38"/>
                  <a:pt x="40" y="41"/>
                </a:cubicBezTo>
                <a:cubicBezTo>
                  <a:pt x="38" y="43"/>
                  <a:pt x="37" y="46"/>
                  <a:pt x="37" y="47"/>
                </a:cubicBezTo>
                <a:cubicBezTo>
                  <a:pt x="38" y="48"/>
                  <a:pt x="38" y="48"/>
                  <a:pt x="38" y="49"/>
                </a:cubicBezTo>
                <a:cubicBezTo>
                  <a:pt x="38" y="50"/>
                  <a:pt x="38" y="50"/>
                  <a:pt x="37" y="51"/>
                </a:cubicBezTo>
                <a:cubicBezTo>
                  <a:pt x="38" y="51"/>
                  <a:pt x="38" y="51"/>
                  <a:pt x="38" y="52"/>
                </a:cubicBezTo>
                <a:cubicBezTo>
                  <a:pt x="38" y="53"/>
                  <a:pt x="38" y="53"/>
                  <a:pt x="37" y="53"/>
                </a:cubicBezTo>
                <a:cubicBezTo>
                  <a:pt x="38" y="54"/>
                  <a:pt x="38" y="54"/>
                  <a:pt x="38" y="55"/>
                </a:cubicBezTo>
                <a:cubicBezTo>
                  <a:pt x="38" y="56"/>
                  <a:pt x="38" y="56"/>
                  <a:pt x="37" y="56"/>
                </a:cubicBezTo>
                <a:cubicBezTo>
                  <a:pt x="38" y="57"/>
                  <a:pt x="38" y="57"/>
                  <a:pt x="38" y="58"/>
                </a:cubicBezTo>
                <a:cubicBezTo>
                  <a:pt x="38" y="59"/>
                  <a:pt x="37" y="60"/>
                  <a:pt x="35" y="60"/>
                </a:cubicBezTo>
                <a:cubicBezTo>
                  <a:pt x="35" y="60"/>
                  <a:pt x="35" y="61"/>
                  <a:pt x="35" y="61"/>
                </a:cubicBezTo>
                <a:cubicBezTo>
                  <a:pt x="35" y="63"/>
                  <a:pt x="33" y="63"/>
                  <a:pt x="31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6" y="63"/>
                  <a:pt x="23" y="63"/>
                  <a:pt x="23" y="61"/>
                </a:cubicBezTo>
                <a:cubicBezTo>
                  <a:pt x="23" y="61"/>
                  <a:pt x="23" y="60"/>
                  <a:pt x="23" y="60"/>
                </a:cubicBezTo>
                <a:cubicBezTo>
                  <a:pt x="22" y="60"/>
                  <a:pt x="21" y="59"/>
                  <a:pt x="21" y="58"/>
                </a:cubicBezTo>
                <a:cubicBezTo>
                  <a:pt x="21" y="57"/>
                  <a:pt x="21" y="57"/>
                  <a:pt x="22" y="56"/>
                </a:cubicBezTo>
                <a:cubicBezTo>
                  <a:pt x="21" y="56"/>
                  <a:pt x="21" y="56"/>
                  <a:pt x="21" y="55"/>
                </a:cubicBezTo>
                <a:cubicBezTo>
                  <a:pt x="21" y="54"/>
                  <a:pt x="21" y="54"/>
                  <a:pt x="22" y="53"/>
                </a:cubicBezTo>
                <a:cubicBezTo>
                  <a:pt x="21" y="53"/>
                  <a:pt x="21" y="53"/>
                  <a:pt x="21" y="52"/>
                </a:cubicBezTo>
                <a:cubicBezTo>
                  <a:pt x="21" y="51"/>
                  <a:pt x="21" y="51"/>
                  <a:pt x="22" y="51"/>
                </a:cubicBezTo>
                <a:cubicBezTo>
                  <a:pt x="21" y="50"/>
                  <a:pt x="21" y="50"/>
                  <a:pt x="21" y="49"/>
                </a:cubicBezTo>
                <a:cubicBezTo>
                  <a:pt x="21" y="48"/>
                  <a:pt x="21" y="48"/>
                  <a:pt x="22" y="47"/>
                </a:cubicBezTo>
                <a:cubicBezTo>
                  <a:pt x="22" y="46"/>
                  <a:pt x="21" y="43"/>
                  <a:pt x="18" y="41"/>
                </a:cubicBezTo>
                <a:cubicBezTo>
                  <a:pt x="15" y="38"/>
                  <a:pt x="13" y="33"/>
                  <a:pt x="13" y="29"/>
                </a:cubicBezTo>
                <a:cubicBezTo>
                  <a:pt x="13" y="20"/>
                  <a:pt x="20" y="13"/>
                  <a:pt x="29" y="13"/>
                </a:cubicBezTo>
                <a:cubicBezTo>
                  <a:pt x="38" y="13"/>
                  <a:pt x="45" y="20"/>
                  <a:pt x="45" y="29"/>
                </a:cubicBezTo>
                <a:close/>
                <a:moveTo>
                  <a:pt x="33" y="61"/>
                </a:moveTo>
                <a:cubicBezTo>
                  <a:pt x="33" y="61"/>
                  <a:pt x="32" y="60"/>
                  <a:pt x="31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6" y="60"/>
                  <a:pt x="26" y="61"/>
                  <a:pt x="25" y="61"/>
                </a:cubicBezTo>
                <a:cubicBezTo>
                  <a:pt x="26" y="61"/>
                  <a:pt x="26" y="61"/>
                  <a:pt x="28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2" y="61"/>
                  <a:pt x="33" y="61"/>
                  <a:pt x="33" y="61"/>
                </a:cubicBezTo>
                <a:close/>
                <a:moveTo>
                  <a:pt x="34" y="57"/>
                </a:moveTo>
                <a:cubicBezTo>
                  <a:pt x="25" y="57"/>
                  <a:pt x="25" y="57"/>
                  <a:pt x="25" y="57"/>
                </a:cubicBezTo>
                <a:cubicBezTo>
                  <a:pt x="24" y="57"/>
                  <a:pt x="23" y="58"/>
                  <a:pt x="23" y="58"/>
                </a:cubicBezTo>
                <a:cubicBezTo>
                  <a:pt x="23" y="58"/>
                  <a:pt x="24" y="58"/>
                  <a:pt x="25" y="58"/>
                </a:cubicBezTo>
                <a:cubicBezTo>
                  <a:pt x="28" y="58"/>
                  <a:pt x="28" y="58"/>
                  <a:pt x="28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5" y="58"/>
                  <a:pt x="35" y="58"/>
                  <a:pt x="36" y="58"/>
                </a:cubicBezTo>
                <a:cubicBezTo>
                  <a:pt x="35" y="58"/>
                  <a:pt x="35" y="57"/>
                  <a:pt x="34" y="57"/>
                </a:cubicBezTo>
                <a:close/>
                <a:moveTo>
                  <a:pt x="34" y="54"/>
                </a:moveTo>
                <a:cubicBezTo>
                  <a:pt x="25" y="54"/>
                  <a:pt x="25" y="54"/>
                  <a:pt x="25" y="54"/>
                </a:cubicBezTo>
                <a:cubicBezTo>
                  <a:pt x="24" y="54"/>
                  <a:pt x="23" y="55"/>
                  <a:pt x="23" y="55"/>
                </a:cubicBezTo>
                <a:cubicBezTo>
                  <a:pt x="23" y="55"/>
                  <a:pt x="24" y="55"/>
                  <a:pt x="25" y="55"/>
                </a:cubicBezTo>
                <a:cubicBezTo>
                  <a:pt x="34" y="55"/>
                  <a:pt x="34" y="55"/>
                  <a:pt x="34" y="55"/>
                </a:cubicBezTo>
                <a:cubicBezTo>
                  <a:pt x="35" y="55"/>
                  <a:pt x="35" y="55"/>
                  <a:pt x="36" y="55"/>
                </a:cubicBezTo>
                <a:cubicBezTo>
                  <a:pt x="35" y="55"/>
                  <a:pt x="35" y="54"/>
                  <a:pt x="34" y="54"/>
                </a:cubicBezTo>
                <a:close/>
                <a:moveTo>
                  <a:pt x="34" y="52"/>
                </a:moveTo>
                <a:cubicBezTo>
                  <a:pt x="25" y="52"/>
                  <a:pt x="25" y="52"/>
                  <a:pt x="25" y="52"/>
                </a:cubicBezTo>
                <a:cubicBezTo>
                  <a:pt x="24" y="52"/>
                  <a:pt x="23" y="52"/>
                  <a:pt x="23" y="52"/>
                </a:cubicBezTo>
                <a:cubicBezTo>
                  <a:pt x="23" y="52"/>
                  <a:pt x="24" y="52"/>
                  <a:pt x="25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5" y="52"/>
                  <a:pt x="36" y="52"/>
                </a:cubicBezTo>
                <a:cubicBezTo>
                  <a:pt x="35" y="52"/>
                  <a:pt x="35" y="52"/>
                  <a:pt x="34" y="52"/>
                </a:cubicBezTo>
                <a:close/>
                <a:moveTo>
                  <a:pt x="34" y="50"/>
                </a:moveTo>
                <a:cubicBezTo>
                  <a:pt x="35" y="50"/>
                  <a:pt x="35" y="49"/>
                  <a:pt x="36" y="49"/>
                </a:cubicBezTo>
                <a:cubicBezTo>
                  <a:pt x="35" y="49"/>
                  <a:pt x="35" y="49"/>
                  <a:pt x="34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4" y="49"/>
                  <a:pt x="23" y="49"/>
                  <a:pt x="23" y="49"/>
                </a:cubicBezTo>
                <a:cubicBezTo>
                  <a:pt x="23" y="49"/>
                  <a:pt x="24" y="50"/>
                  <a:pt x="25" y="50"/>
                </a:cubicBezTo>
                <a:lnTo>
                  <a:pt x="34" y="50"/>
                </a:lnTo>
                <a:close/>
                <a:moveTo>
                  <a:pt x="43" y="29"/>
                </a:moveTo>
                <a:cubicBezTo>
                  <a:pt x="43" y="21"/>
                  <a:pt x="37" y="15"/>
                  <a:pt x="29" y="15"/>
                </a:cubicBezTo>
                <a:cubicBezTo>
                  <a:pt x="22" y="15"/>
                  <a:pt x="15" y="21"/>
                  <a:pt x="15" y="29"/>
                </a:cubicBezTo>
                <a:cubicBezTo>
                  <a:pt x="15" y="33"/>
                  <a:pt x="17" y="36"/>
                  <a:pt x="20" y="39"/>
                </a:cubicBezTo>
                <a:cubicBezTo>
                  <a:pt x="22" y="42"/>
                  <a:pt x="23" y="44"/>
                  <a:pt x="24" y="47"/>
                </a:cubicBezTo>
                <a:cubicBezTo>
                  <a:pt x="25" y="47"/>
                  <a:pt x="25" y="47"/>
                  <a:pt x="25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3" y="32"/>
                  <a:pt x="23" y="32"/>
                  <a:pt x="23" y="32"/>
                </a:cubicBezTo>
                <a:cubicBezTo>
                  <a:pt x="23" y="32"/>
                  <a:pt x="24" y="31"/>
                  <a:pt x="24" y="31"/>
                </a:cubicBezTo>
                <a:cubicBezTo>
                  <a:pt x="25" y="31"/>
                  <a:pt x="25" y="31"/>
                  <a:pt x="25" y="32"/>
                </a:cubicBezTo>
                <a:cubicBezTo>
                  <a:pt x="28" y="47"/>
                  <a:pt x="28" y="47"/>
                  <a:pt x="28" y="47"/>
                </a:cubicBezTo>
                <a:cubicBezTo>
                  <a:pt x="31" y="47"/>
                  <a:pt x="31" y="47"/>
                  <a:pt x="31" y="47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1"/>
                  <a:pt x="34" y="31"/>
                  <a:pt x="35" y="31"/>
                </a:cubicBezTo>
                <a:cubicBezTo>
                  <a:pt x="35" y="31"/>
                  <a:pt x="35" y="32"/>
                  <a:pt x="35" y="32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4"/>
                  <a:pt x="37" y="42"/>
                  <a:pt x="39" y="39"/>
                </a:cubicBezTo>
                <a:cubicBezTo>
                  <a:pt x="42" y="36"/>
                  <a:pt x="43" y="33"/>
                  <a:pt x="43" y="29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7" name="Imagen 1"/>
          <p:cNvPicPr/>
          <p:nvPr/>
        </p:nvPicPr>
        <p:blipFill>
          <a:blip r:embed="rId2"/>
          <a:stretch/>
        </p:blipFill>
        <p:spPr>
          <a:xfrm>
            <a:off x="9055664" y="-88822"/>
            <a:ext cx="3391838" cy="3379600"/>
          </a:xfrm>
          <a:prstGeom prst="rect">
            <a:avLst/>
          </a:prstGeom>
          <a:ln>
            <a:noFill/>
          </a:ln>
        </p:spPr>
      </p:pic>
      <p:pic>
        <p:nvPicPr>
          <p:cNvPr id="478" name="Imagen 122"/>
          <p:cNvPicPr/>
          <p:nvPr/>
        </p:nvPicPr>
        <p:blipFill>
          <a:blip r:embed="rId3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  <p:pic>
        <p:nvPicPr>
          <p:cNvPr id="479" name="Imagen 123"/>
          <p:cNvPicPr/>
          <p:nvPr/>
        </p:nvPicPr>
        <p:blipFill>
          <a:blip r:embed="rId3"/>
          <a:stretch/>
        </p:blipFill>
        <p:spPr>
          <a:xfrm rot="21381000">
            <a:off x="4728704" y="6170043"/>
            <a:ext cx="8391947" cy="2160079"/>
          </a:xfrm>
          <a:prstGeom prst="rect">
            <a:avLst/>
          </a:prstGeom>
          <a:ln>
            <a:noFill/>
          </a:ln>
        </p:spPr>
      </p:pic>
      <p:pic>
        <p:nvPicPr>
          <p:cNvPr id="480" name="Imagen 119"/>
          <p:cNvPicPr/>
          <p:nvPr/>
        </p:nvPicPr>
        <p:blipFill>
          <a:blip r:embed="rId4"/>
          <a:stretch/>
        </p:blipFill>
        <p:spPr>
          <a:xfrm>
            <a:off x="-387310" y="3424321"/>
            <a:ext cx="4473138" cy="3746032"/>
          </a:xfrm>
          <a:prstGeom prst="rect">
            <a:avLst/>
          </a:prstGeom>
          <a:ln>
            <a:noFill/>
          </a:ln>
        </p:spPr>
      </p:pic>
      <p:sp>
        <p:nvSpPr>
          <p:cNvPr id="481" name="CustomShape 7"/>
          <p:cNvSpPr/>
          <p:nvPr/>
        </p:nvSpPr>
        <p:spPr>
          <a:xfrm>
            <a:off x="97886" y="137131"/>
            <a:ext cx="6498594" cy="925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r>
              <a:rPr lang="es-CL" sz="53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¡I</a:t>
            </a:r>
            <a:r>
              <a:rPr lang="es-CL" sz="5399" dirty="0">
                <a:latin typeface="Arial" panose="020B0604020202020204" pitchFamily="34" charset="0"/>
                <a:cs typeface="Arial" panose="020B0604020202020204" pitchFamily="34" charset="0"/>
              </a:rPr>
              <a:t>niciemos la clase</a:t>
            </a:r>
            <a:r>
              <a:rPr lang="es-CL" sz="53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s-CL" sz="5399" dirty="0">
                <a:solidFill>
                  <a:srgbClr val="FF0000"/>
                </a:solidFill>
              </a:rPr>
              <a:t> </a:t>
            </a:r>
            <a:endParaRPr lang="es-CL" sz="5399" dirty="0"/>
          </a:p>
        </p:txBody>
      </p:sp>
      <p:sp>
        <p:nvSpPr>
          <p:cNvPr id="2" name="Llamada rectangular redondeada 1"/>
          <p:cNvSpPr/>
          <p:nvPr/>
        </p:nvSpPr>
        <p:spPr>
          <a:xfrm>
            <a:off x="4481352" y="2014964"/>
            <a:ext cx="4230255" cy="2319817"/>
          </a:xfrm>
          <a:prstGeom prst="wedgeRoundRectCallout">
            <a:avLst>
              <a:gd name="adj1" fmla="val -76317"/>
              <a:gd name="adj2" fmla="val 4602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También, puedes observar un </a:t>
            </a:r>
            <a:r>
              <a:rPr lang="es-CL" sz="2400" b="1" dirty="0"/>
              <a:t>video de motivación de la clase en el siguiente link:</a:t>
            </a:r>
          </a:p>
          <a:p>
            <a:pPr algn="ctr"/>
            <a:endParaRPr lang="es-CL" sz="2400" dirty="0" smtClean="0"/>
          </a:p>
          <a:p>
            <a:pPr algn="ctr"/>
            <a:r>
              <a:rPr lang="es-CL" sz="2400" dirty="0">
                <a:hlinkClick r:id="rId5"/>
              </a:rPr>
              <a:t>https://vimeo.com/401503884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6427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824BBE-A88C-45A6-81DE-8E9BDFB3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99177"/>
            <a:ext cx="11233248" cy="1082674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erremos la clase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ué 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paisaje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representa la imagen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0187505-0516-496F-A3DA-32FEEE227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051" y="1475616"/>
            <a:ext cx="4320478" cy="3609754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Bosque templado.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Desierto.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Tropical.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Montaña.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696400" y="5949280"/>
            <a:ext cx="2495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Actividad de forma oral</a:t>
            </a:r>
            <a:endParaRPr lang="es-CL" dirty="0"/>
          </a:p>
        </p:txBody>
      </p:sp>
      <p:pic>
        <p:nvPicPr>
          <p:cNvPr id="16386" name="Picture 2" descr="Bosque Templado lluvioso en Cochamo. | Bosque templado, Biom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340768"/>
            <a:ext cx="3456384" cy="518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61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A824BBE-A88C-45A6-81DE-8E9BDFB3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99177"/>
            <a:ext cx="11233248" cy="1082674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erremos la clase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ué 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paisaje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representa la imagen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0187505-0516-496F-A3DA-32FEEE227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2224" y="1628800"/>
            <a:ext cx="4320478" cy="3609754"/>
          </a:xfrm>
        </p:spPr>
        <p:txBody>
          <a:bodyPr>
            <a:normAutofit/>
          </a:bodyPr>
          <a:lstStyle/>
          <a:p>
            <a:pPr marL="514350" indent="-514350"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Taiga.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Estepa.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Desierto.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Tundra.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696400" y="5949280"/>
            <a:ext cx="2495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Actividad de forma oral</a:t>
            </a:r>
            <a:endParaRPr lang="es-CL" dirty="0"/>
          </a:p>
        </p:txBody>
      </p:sp>
      <p:pic>
        <p:nvPicPr>
          <p:cNvPr id="17410" name="Picture 2" descr="Estepa / México | Estepa, Ecosistemas, Paisaj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81851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25D595-CC0A-48C5-B789-231BCAA0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erremos la clase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uál es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el paisaje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que está presente en casi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todo el continente de </a:t>
            </a:r>
            <a:r>
              <a:rPr lang="es-E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  <a:r>
              <a:rPr lang="es-E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C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Resultado de imagen para clima de alta montaÃ±a">
            <a:extLst>
              <a:ext uri="{FF2B5EF4-FFF2-40B4-BE49-F238E27FC236}">
                <a16:creationId xmlns:a16="http://schemas.microsoft.com/office/drawing/2014/main" xmlns="" id="{89206416-2422-40C8-AB1D-E2BBBBDF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202771"/>
            <a:ext cx="5033647" cy="33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FD86B5C5-8645-4A65-8A4F-812D601DD306}"/>
              </a:ext>
            </a:extLst>
          </p:cNvPr>
          <p:cNvSpPr txBox="1">
            <a:spLocks/>
          </p:cNvSpPr>
          <p:nvPr/>
        </p:nvSpPr>
        <p:spPr>
          <a:xfrm>
            <a:off x="7176120" y="2074766"/>
            <a:ext cx="4320478" cy="36097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Paisaje mediterráneo.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Paisaje de bosque templado.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Paisaje de montaña.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lphaLcParenR"/>
            </a:pP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Paisaje de costa.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lphaLcParenR"/>
            </a:pP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696400" y="5949280"/>
            <a:ext cx="2495600" cy="908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Actividad de forma oral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88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11665296" cy="1325563"/>
          </a:xfrm>
        </p:spPr>
        <p:txBody>
          <a:bodyPr>
            <a:normAutofit fontScale="90000"/>
          </a:bodyPr>
          <a:lstStyle/>
          <a:p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evisa la ruta de aprendizaje</a:t>
            </a:r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¿Q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ué aprendiste hoy</a:t>
            </a:r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¿C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ómo lo aprendiste</a:t>
            </a:r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¿L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ograste el objetivo</a:t>
            </a:r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C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816080" y="6237312"/>
            <a:ext cx="4968552" cy="4320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Cuéntale a tu apoderado qué aprendiste</a:t>
            </a:r>
            <a:endParaRPr lang="es-CL" b="1" dirty="0"/>
          </a:p>
        </p:txBody>
      </p:sp>
      <p:pic>
        <p:nvPicPr>
          <p:cNvPr id="6" name="Imagen 448"/>
          <p:cNvPicPr/>
          <p:nvPr/>
        </p:nvPicPr>
        <p:blipFill>
          <a:blip r:embed="rId2"/>
          <a:stretch/>
        </p:blipFill>
        <p:spPr>
          <a:xfrm rot="10800000">
            <a:off x="5755196" y="5693293"/>
            <a:ext cx="1044116" cy="1088037"/>
          </a:xfrm>
          <a:prstGeom prst="rect">
            <a:avLst/>
          </a:prstGeom>
          <a:ln>
            <a:noFill/>
          </a:ln>
        </p:spPr>
      </p:pic>
      <p:graphicFrame>
        <p:nvGraphicFramePr>
          <p:cNvPr id="7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502018"/>
              </p:ext>
            </p:extLst>
          </p:nvPr>
        </p:nvGraphicFramePr>
        <p:xfrm>
          <a:off x="263352" y="1124744"/>
          <a:ext cx="11809312" cy="4917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00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bjetivo</a:t>
            </a:r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C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C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istinguir los </a:t>
            </a:r>
            <a:r>
              <a:rPr lang="es-C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tipos de paisajes</a:t>
            </a:r>
            <a:r>
              <a:rPr lang="es-C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presentes en </a:t>
            </a:r>
            <a:r>
              <a:rPr lang="es-CL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mérica a través </a:t>
            </a:r>
            <a:r>
              <a:rPr lang="es-C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es-C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imágenes, identificando sus características y localizaciones</a:t>
            </a:r>
            <a:r>
              <a:rPr lang="es-CL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4"/>
          <p:cNvGrpSpPr/>
          <p:nvPr/>
        </p:nvGrpSpPr>
        <p:grpSpPr>
          <a:xfrm>
            <a:off x="355680" y="3838680"/>
            <a:ext cx="2108160" cy="2795400"/>
            <a:chOff x="355680" y="3838680"/>
            <a:chExt cx="2108160" cy="2795400"/>
          </a:xfrm>
        </p:grpSpPr>
        <p:sp>
          <p:nvSpPr>
            <p:cNvPr id="79" name="CustomShape 5"/>
            <p:cNvSpPr/>
            <p:nvPr/>
          </p:nvSpPr>
          <p:spPr>
            <a:xfrm>
              <a:off x="411120" y="6013440"/>
              <a:ext cx="876240" cy="183960"/>
            </a:xfrm>
            <a:custGeom>
              <a:avLst/>
              <a:gdLst/>
              <a:ahLst/>
              <a:cxnLst/>
              <a:rect l="l" t="t" r="r" b="b"/>
              <a:pathLst>
                <a:path w="239" h="50">
                  <a:moveTo>
                    <a:pt x="127" y="0"/>
                  </a:moveTo>
                  <a:cubicBezTo>
                    <a:pt x="93" y="0"/>
                    <a:pt x="59" y="2"/>
                    <a:pt x="25" y="0"/>
                  </a:cubicBezTo>
                  <a:cubicBezTo>
                    <a:pt x="25" y="0"/>
                    <a:pt x="25" y="1"/>
                    <a:pt x="24" y="1"/>
                  </a:cubicBezTo>
                  <a:cubicBezTo>
                    <a:pt x="22" y="1"/>
                    <a:pt x="20" y="1"/>
                    <a:pt x="18" y="0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4" y="2"/>
                    <a:pt x="10" y="2"/>
                    <a:pt x="7" y="2"/>
                  </a:cubicBezTo>
                  <a:cubicBezTo>
                    <a:pt x="5" y="2"/>
                    <a:pt x="3" y="2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9"/>
                    <a:pt x="0" y="16"/>
                    <a:pt x="1" y="23"/>
                  </a:cubicBezTo>
                  <a:cubicBezTo>
                    <a:pt x="1" y="29"/>
                    <a:pt x="0" y="42"/>
                    <a:pt x="5" y="46"/>
                  </a:cubicBezTo>
                  <a:cubicBezTo>
                    <a:pt x="5" y="46"/>
                    <a:pt x="5" y="47"/>
                    <a:pt x="6" y="47"/>
                  </a:cubicBezTo>
                  <a:cubicBezTo>
                    <a:pt x="6" y="47"/>
                    <a:pt x="7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44" y="44"/>
                    <a:pt x="80" y="47"/>
                    <a:pt x="116" y="47"/>
                  </a:cubicBezTo>
                  <a:cubicBezTo>
                    <a:pt x="154" y="47"/>
                    <a:pt x="194" y="50"/>
                    <a:pt x="232" y="44"/>
                  </a:cubicBezTo>
                  <a:cubicBezTo>
                    <a:pt x="232" y="44"/>
                    <a:pt x="232" y="43"/>
                    <a:pt x="232" y="42"/>
                  </a:cubicBezTo>
                  <a:cubicBezTo>
                    <a:pt x="231" y="41"/>
                    <a:pt x="231" y="40"/>
                    <a:pt x="231" y="38"/>
                  </a:cubicBezTo>
                  <a:cubicBezTo>
                    <a:pt x="231" y="38"/>
                    <a:pt x="231" y="37"/>
                    <a:pt x="232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0" y="37"/>
                    <a:pt x="230" y="37"/>
                    <a:pt x="230" y="38"/>
                  </a:cubicBezTo>
                  <a:cubicBezTo>
                    <a:pt x="229" y="39"/>
                    <a:pt x="227" y="38"/>
                    <a:pt x="227" y="37"/>
                  </a:cubicBezTo>
                  <a:cubicBezTo>
                    <a:pt x="192" y="41"/>
                    <a:pt x="156" y="38"/>
                    <a:pt x="122" y="38"/>
                  </a:cubicBezTo>
                  <a:cubicBezTo>
                    <a:pt x="88" y="38"/>
                    <a:pt x="52" y="41"/>
                    <a:pt x="19" y="36"/>
                  </a:cubicBezTo>
                  <a:cubicBezTo>
                    <a:pt x="18" y="36"/>
                    <a:pt x="17" y="35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6" y="30"/>
                    <a:pt x="16" y="27"/>
                    <a:pt x="16" y="23"/>
                  </a:cubicBezTo>
                  <a:cubicBezTo>
                    <a:pt x="16" y="20"/>
                    <a:pt x="16" y="17"/>
                    <a:pt x="17" y="14"/>
                  </a:cubicBezTo>
                  <a:cubicBezTo>
                    <a:pt x="14" y="14"/>
                    <a:pt x="15" y="10"/>
                    <a:pt x="17" y="10"/>
                  </a:cubicBezTo>
                  <a:cubicBezTo>
                    <a:pt x="56" y="8"/>
                    <a:pt x="95" y="9"/>
                    <a:pt x="133" y="9"/>
                  </a:cubicBezTo>
                  <a:cubicBezTo>
                    <a:pt x="167" y="9"/>
                    <a:pt x="205" y="5"/>
                    <a:pt x="238" y="10"/>
                  </a:cubicBezTo>
                  <a:cubicBezTo>
                    <a:pt x="238" y="7"/>
                    <a:pt x="239" y="3"/>
                    <a:pt x="239" y="0"/>
                  </a:cubicBezTo>
                  <a:cubicBezTo>
                    <a:pt x="202" y="1"/>
                    <a:pt x="164" y="0"/>
                    <a:pt x="127" y="0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6"/>
            <p:cNvSpPr/>
            <p:nvPr/>
          </p:nvSpPr>
          <p:spPr>
            <a:xfrm>
              <a:off x="492120" y="6066000"/>
              <a:ext cx="750960" cy="64800"/>
            </a:xfrm>
            <a:custGeom>
              <a:avLst/>
              <a:gdLst/>
              <a:ahLst/>
              <a:cxnLst/>
              <a:rect l="l" t="t" r="r" b="b"/>
              <a:pathLst>
                <a:path w="205" h="18">
                  <a:moveTo>
                    <a:pt x="86" y="8"/>
                  </a:moveTo>
                  <a:cubicBezTo>
                    <a:pt x="124" y="2"/>
                    <a:pt x="166" y="5"/>
                    <a:pt x="205" y="8"/>
                  </a:cubicBezTo>
                  <a:cubicBezTo>
                    <a:pt x="205" y="6"/>
                    <a:pt x="205" y="4"/>
                    <a:pt x="205" y="2"/>
                  </a:cubicBezTo>
                  <a:cubicBezTo>
                    <a:pt x="175" y="5"/>
                    <a:pt x="142" y="1"/>
                    <a:pt x="111" y="1"/>
                  </a:cubicBezTo>
                  <a:cubicBezTo>
                    <a:pt x="74" y="1"/>
                    <a:pt x="37" y="2"/>
                    <a:pt x="0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12"/>
                    <a:pt x="1" y="15"/>
                    <a:pt x="0" y="18"/>
                  </a:cubicBezTo>
                  <a:cubicBezTo>
                    <a:pt x="32" y="13"/>
                    <a:pt x="67" y="17"/>
                    <a:pt x="100" y="17"/>
                  </a:cubicBezTo>
                  <a:cubicBezTo>
                    <a:pt x="134" y="17"/>
                    <a:pt x="170" y="14"/>
                    <a:pt x="204" y="17"/>
                  </a:cubicBezTo>
                  <a:cubicBezTo>
                    <a:pt x="204" y="15"/>
                    <a:pt x="204" y="14"/>
                    <a:pt x="204" y="12"/>
                  </a:cubicBezTo>
                  <a:cubicBezTo>
                    <a:pt x="204" y="12"/>
                    <a:pt x="204" y="11"/>
                    <a:pt x="204" y="11"/>
                  </a:cubicBezTo>
                  <a:cubicBezTo>
                    <a:pt x="166" y="14"/>
                    <a:pt x="124" y="16"/>
                    <a:pt x="86" y="11"/>
                  </a:cubicBezTo>
                  <a:cubicBezTo>
                    <a:pt x="85" y="11"/>
                    <a:pt x="85" y="8"/>
                    <a:pt x="86" y="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7"/>
            <p:cNvSpPr/>
            <p:nvPr/>
          </p:nvSpPr>
          <p:spPr>
            <a:xfrm>
              <a:off x="436320" y="6201000"/>
              <a:ext cx="820800" cy="147600"/>
            </a:xfrm>
            <a:custGeom>
              <a:avLst/>
              <a:gdLst/>
              <a:ahLst/>
              <a:cxnLst/>
              <a:rect l="l" t="t" r="r" b="b"/>
              <a:pathLst>
                <a:path w="224" h="40">
                  <a:moveTo>
                    <a:pt x="117" y="2"/>
                  </a:moveTo>
                  <a:cubicBezTo>
                    <a:pt x="79" y="2"/>
                    <a:pt x="41" y="4"/>
                    <a:pt x="3" y="1"/>
                  </a:cubicBezTo>
                  <a:cubicBezTo>
                    <a:pt x="2" y="14"/>
                    <a:pt x="0" y="27"/>
                    <a:pt x="3" y="40"/>
                  </a:cubicBezTo>
                  <a:cubicBezTo>
                    <a:pt x="37" y="36"/>
                    <a:pt x="74" y="39"/>
                    <a:pt x="109" y="39"/>
                  </a:cubicBezTo>
                  <a:cubicBezTo>
                    <a:pt x="143" y="39"/>
                    <a:pt x="178" y="38"/>
                    <a:pt x="213" y="40"/>
                  </a:cubicBezTo>
                  <a:cubicBezTo>
                    <a:pt x="216" y="40"/>
                    <a:pt x="220" y="40"/>
                    <a:pt x="224" y="39"/>
                  </a:cubicBezTo>
                  <a:cubicBezTo>
                    <a:pt x="223" y="37"/>
                    <a:pt x="223" y="35"/>
                    <a:pt x="223" y="33"/>
                  </a:cubicBezTo>
                  <a:cubicBezTo>
                    <a:pt x="223" y="34"/>
                    <a:pt x="223" y="34"/>
                    <a:pt x="222" y="34"/>
                  </a:cubicBezTo>
                  <a:cubicBezTo>
                    <a:pt x="189" y="36"/>
                    <a:pt x="155" y="34"/>
                    <a:pt x="122" y="34"/>
                  </a:cubicBezTo>
                  <a:cubicBezTo>
                    <a:pt x="89" y="34"/>
                    <a:pt x="55" y="34"/>
                    <a:pt x="22" y="33"/>
                  </a:cubicBezTo>
                  <a:cubicBezTo>
                    <a:pt x="22" y="34"/>
                    <a:pt x="22" y="35"/>
                    <a:pt x="21" y="36"/>
                  </a:cubicBezTo>
                  <a:cubicBezTo>
                    <a:pt x="20" y="37"/>
                    <a:pt x="19" y="37"/>
                    <a:pt x="18" y="36"/>
                  </a:cubicBezTo>
                  <a:cubicBezTo>
                    <a:pt x="16" y="32"/>
                    <a:pt x="17" y="27"/>
                    <a:pt x="17" y="23"/>
                  </a:cubicBezTo>
                  <a:cubicBezTo>
                    <a:pt x="17" y="18"/>
                    <a:pt x="18" y="13"/>
                    <a:pt x="19" y="9"/>
                  </a:cubicBezTo>
                  <a:cubicBezTo>
                    <a:pt x="19" y="7"/>
                    <a:pt x="21" y="7"/>
                    <a:pt x="22" y="9"/>
                  </a:cubicBezTo>
                  <a:cubicBezTo>
                    <a:pt x="53" y="5"/>
                    <a:pt x="87" y="8"/>
                    <a:pt x="119" y="8"/>
                  </a:cubicBezTo>
                  <a:cubicBezTo>
                    <a:pt x="151" y="7"/>
                    <a:pt x="184" y="6"/>
                    <a:pt x="216" y="8"/>
                  </a:cubicBezTo>
                  <a:cubicBezTo>
                    <a:pt x="216" y="8"/>
                    <a:pt x="217" y="8"/>
                    <a:pt x="217" y="8"/>
                  </a:cubicBezTo>
                  <a:cubicBezTo>
                    <a:pt x="217" y="6"/>
                    <a:pt x="218" y="4"/>
                    <a:pt x="219" y="1"/>
                  </a:cubicBezTo>
                  <a:cubicBezTo>
                    <a:pt x="219" y="1"/>
                    <a:pt x="219" y="1"/>
                    <a:pt x="219" y="0"/>
                  </a:cubicBezTo>
                  <a:cubicBezTo>
                    <a:pt x="186" y="5"/>
                    <a:pt x="151" y="2"/>
                    <a:pt x="117" y="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8"/>
            <p:cNvSpPr/>
            <p:nvPr/>
          </p:nvSpPr>
          <p:spPr>
            <a:xfrm>
              <a:off x="469800" y="5808600"/>
              <a:ext cx="834840" cy="183960"/>
            </a:xfrm>
            <a:custGeom>
              <a:avLst/>
              <a:gdLst/>
              <a:ahLst/>
              <a:cxnLst/>
              <a:rect l="l" t="t" r="r" b="b"/>
              <a:pathLst>
                <a:path w="228" h="50">
                  <a:moveTo>
                    <a:pt x="2" y="0"/>
                  </a:moveTo>
                  <a:cubicBezTo>
                    <a:pt x="2" y="9"/>
                    <a:pt x="1" y="18"/>
                    <a:pt x="1" y="27"/>
                  </a:cubicBezTo>
                  <a:cubicBezTo>
                    <a:pt x="0" y="35"/>
                    <a:pt x="1" y="43"/>
                    <a:pt x="0" y="50"/>
                  </a:cubicBezTo>
                  <a:cubicBezTo>
                    <a:pt x="36" y="47"/>
                    <a:pt x="74" y="50"/>
                    <a:pt x="111" y="50"/>
                  </a:cubicBezTo>
                  <a:cubicBezTo>
                    <a:pt x="148" y="49"/>
                    <a:pt x="185" y="48"/>
                    <a:pt x="223" y="50"/>
                  </a:cubicBezTo>
                  <a:cubicBezTo>
                    <a:pt x="222" y="48"/>
                    <a:pt x="222" y="45"/>
                    <a:pt x="222" y="43"/>
                  </a:cubicBezTo>
                  <a:cubicBezTo>
                    <a:pt x="188" y="47"/>
                    <a:pt x="153" y="44"/>
                    <a:pt x="119" y="44"/>
                  </a:cubicBezTo>
                  <a:cubicBezTo>
                    <a:pt x="83" y="44"/>
                    <a:pt x="47" y="47"/>
                    <a:pt x="13" y="43"/>
                  </a:cubicBezTo>
                  <a:cubicBezTo>
                    <a:pt x="12" y="43"/>
                    <a:pt x="12" y="43"/>
                    <a:pt x="11" y="43"/>
                  </a:cubicBezTo>
                  <a:cubicBezTo>
                    <a:pt x="11" y="43"/>
                    <a:pt x="11" y="43"/>
                    <a:pt x="10" y="43"/>
                  </a:cubicBezTo>
                  <a:cubicBezTo>
                    <a:pt x="8" y="43"/>
                    <a:pt x="7" y="42"/>
                    <a:pt x="7" y="40"/>
                  </a:cubicBezTo>
                  <a:cubicBezTo>
                    <a:pt x="4" y="34"/>
                    <a:pt x="5" y="26"/>
                    <a:pt x="7" y="20"/>
                  </a:cubicBezTo>
                  <a:cubicBezTo>
                    <a:pt x="9" y="15"/>
                    <a:pt x="12" y="9"/>
                    <a:pt x="18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53" y="6"/>
                    <a:pt x="88" y="9"/>
                    <a:pt x="122" y="9"/>
                  </a:cubicBezTo>
                  <a:cubicBezTo>
                    <a:pt x="157" y="8"/>
                    <a:pt x="192" y="8"/>
                    <a:pt x="227" y="9"/>
                  </a:cubicBezTo>
                  <a:cubicBezTo>
                    <a:pt x="227" y="8"/>
                    <a:pt x="227" y="8"/>
                    <a:pt x="227" y="7"/>
                  </a:cubicBezTo>
                  <a:cubicBezTo>
                    <a:pt x="228" y="6"/>
                    <a:pt x="228" y="5"/>
                    <a:pt x="228" y="4"/>
                  </a:cubicBezTo>
                  <a:cubicBezTo>
                    <a:pt x="204" y="3"/>
                    <a:pt x="179" y="2"/>
                    <a:pt x="155" y="2"/>
                  </a:cubicBezTo>
                  <a:cubicBezTo>
                    <a:pt x="104" y="1"/>
                    <a:pt x="53" y="1"/>
                    <a:pt x="2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9"/>
            <p:cNvSpPr/>
            <p:nvPr/>
          </p:nvSpPr>
          <p:spPr>
            <a:xfrm>
              <a:off x="517320" y="6245280"/>
              <a:ext cx="681120" cy="61560"/>
            </a:xfrm>
            <a:custGeom>
              <a:avLst/>
              <a:gdLst/>
              <a:ahLst/>
              <a:cxnLst/>
              <a:rect l="l" t="t" r="r" b="b"/>
              <a:pathLst>
                <a:path w="186" h="17">
                  <a:moveTo>
                    <a:pt x="186" y="1"/>
                  </a:moveTo>
                  <a:cubicBezTo>
                    <a:pt x="157" y="3"/>
                    <a:pt x="126" y="1"/>
                    <a:pt x="97" y="1"/>
                  </a:cubicBezTo>
                  <a:cubicBezTo>
                    <a:pt x="65" y="1"/>
                    <a:pt x="32" y="4"/>
                    <a:pt x="0" y="0"/>
                  </a:cubicBezTo>
                  <a:cubicBezTo>
                    <a:pt x="1" y="4"/>
                    <a:pt x="1" y="7"/>
                    <a:pt x="1" y="11"/>
                  </a:cubicBezTo>
                  <a:cubicBezTo>
                    <a:pt x="1" y="13"/>
                    <a:pt x="1" y="15"/>
                    <a:pt x="1" y="17"/>
                  </a:cubicBezTo>
                  <a:cubicBezTo>
                    <a:pt x="34" y="16"/>
                    <a:pt x="67" y="16"/>
                    <a:pt x="100" y="16"/>
                  </a:cubicBezTo>
                  <a:cubicBezTo>
                    <a:pt x="128" y="16"/>
                    <a:pt x="157" y="15"/>
                    <a:pt x="185" y="16"/>
                  </a:cubicBezTo>
                  <a:cubicBezTo>
                    <a:pt x="185" y="13"/>
                    <a:pt x="186" y="11"/>
                    <a:pt x="186" y="9"/>
                  </a:cubicBezTo>
                  <a:cubicBezTo>
                    <a:pt x="186" y="6"/>
                    <a:pt x="186" y="4"/>
                    <a:pt x="186" y="1"/>
                  </a:cubicBezTo>
                  <a:close/>
                  <a:moveTo>
                    <a:pt x="183" y="11"/>
                  </a:moveTo>
                  <a:cubicBezTo>
                    <a:pt x="164" y="13"/>
                    <a:pt x="145" y="13"/>
                    <a:pt x="126" y="13"/>
                  </a:cubicBezTo>
                  <a:cubicBezTo>
                    <a:pt x="110" y="13"/>
                    <a:pt x="92" y="15"/>
                    <a:pt x="76" y="11"/>
                  </a:cubicBezTo>
                  <a:cubicBezTo>
                    <a:pt x="75" y="11"/>
                    <a:pt x="75" y="8"/>
                    <a:pt x="76" y="8"/>
                  </a:cubicBezTo>
                  <a:cubicBezTo>
                    <a:pt x="92" y="5"/>
                    <a:pt x="110" y="7"/>
                    <a:pt x="126" y="7"/>
                  </a:cubicBezTo>
                  <a:cubicBezTo>
                    <a:pt x="145" y="7"/>
                    <a:pt x="164" y="7"/>
                    <a:pt x="183" y="8"/>
                  </a:cubicBezTo>
                  <a:cubicBezTo>
                    <a:pt x="185" y="8"/>
                    <a:pt x="185" y="11"/>
                    <a:pt x="18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0"/>
            <p:cNvSpPr/>
            <p:nvPr/>
          </p:nvSpPr>
          <p:spPr>
            <a:xfrm>
              <a:off x="523800" y="6362640"/>
              <a:ext cx="807840" cy="164880"/>
            </a:xfrm>
            <a:custGeom>
              <a:avLst/>
              <a:gdLst/>
              <a:ahLst/>
              <a:cxnLst/>
              <a:rect l="l" t="t" r="r" b="b"/>
              <a:pathLst>
                <a:path w="220" h="45">
                  <a:moveTo>
                    <a:pt x="85" y="3"/>
                  </a:moveTo>
                  <a:cubicBezTo>
                    <a:pt x="57" y="3"/>
                    <a:pt x="29" y="5"/>
                    <a:pt x="1" y="4"/>
                  </a:cubicBezTo>
                  <a:cubicBezTo>
                    <a:pt x="0" y="17"/>
                    <a:pt x="2" y="31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7" y="40"/>
                    <a:pt x="74" y="43"/>
                    <a:pt x="110" y="43"/>
                  </a:cubicBezTo>
                  <a:cubicBezTo>
                    <a:pt x="146" y="43"/>
                    <a:pt x="184" y="41"/>
                    <a:pt x="220" y="44"/>
                  </a:cubicBezTo>
                  <a:cubicBezTo>
                    <a:pt x="220" y="43"/>
                    <a:pt x="220" y="41"/>
                    <a:pt x="220" y="40"/>
                  </a:cubicBezTo>
                  <a:cubicBezTo>
                    <a:pt x="220" y="39"/>
                    <a:pt x="220" y="37"/>
                    <a:pt x="220" y="36"/>
                  </a:cubicBezTo>
                  <a:cubicBezTo>
                    <a:pt x="185" y="39"/>
                    <a:pt x="149" y="36"/>
                    <a:pt x="115" y="36"/>
                  </a:cubicBezTo>
                  <a:cubicBezTo>
                    <a:pt x="82" y="37"/>
                    <a:pt x="47" y="40"/>
                    <a:pt x="14" y="35"/>
                  </a:cubicBezTo>
                  <a:cubicBezTo>
                    <a:pt x="13" y="35"/>
                    <a:pt x="13" y="33"/>
                    <a:pt x="13" y="32"/>
                  </a:cubicBezTo>
                  <a:cubicBezTo>
                    <a:pt x="12" y="30"/>
                    <a:pt x="12" y="26"/>
                    <a:pt x="12" y="24"/>
                  </a:cubicBezTo>
                  <a:cubicBezTo>
                    <a:pt x="11" y="21"/>
                    <a:pt x="12" y="18"/>
                    <a:pt x="13" y="15"/>
                  </a:cubicBezTo>
                  <a:cubicBezTo>
                    <a:pt x="10" y="15"/>
                    <a:pt x="10" y="11"/>
                    <a:pt x="13" y="11"/>
                  </a:cubicBezTo>
                  <a:cubicBezTo>
                    <a:pt x="46" y="7"/>
                    <a:pt x="82" y="10"/>
                    <a:pt x="115" y="10"/>
                  </a:cubicBezTo>
                  <a:cubicBezTo>
                    <a:pt x="149" y="10"/>
                    <a:pt x="184" y="7"/>
                    <a:pt x="217" y="11"/>
                  </a:cubicBezTo>
                  <a:cubicBezTo>
                    <a:pt x="218" y="10"/>
                    <a:pt x="218" y="9"/>
                    <a:pt x="218" y="9"/>
                  </a:cubicBezTo>
                  <a:cubicBezTo>
                    <a:pt x="218" y="9"/>
                    <a:pt x="218" y="8"/>
                    <a:pt x="218" y="8"/>
                  </a:cubicBezTo>
                  <a:cubicBezTo>
                    <a:pt x="216" y="6"/>
                    <a:pt x="217" y="4"/>
                    <a:pt x="217" y="2"/>
                  </a:cubicBezTo>
                  <a:cubicBezTo>
                    <a:pt x="217" y="2"/>
                    <a:pt x="218" y="1"/>
                    <a:pt x="218" y="0"/>
                  </a:cubicBezTo>
                  <a:cubicBezTo>
                    <a:pt x="212" y="1"/>
                    <a:pt x="205" y="1"/>
                    <a:pt x="199" y="1"/>
                  </a:cubicBezTo>
                  <a:cubicBezTo>
                    <a:pt x="161" y="4"/>
                    <a:pt x="123" y="3"/>
                    <a:pt x="85" y="3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1"/>
            <p:cNvSpPr/>
            <p:nvPr/>
          </p:nvSpPr>
          <p:spPr>
            <a:xfrm>
              <a:off x="512640" y="5856480"/>
              <a:ext cx="744480" cy="95040"/>
            </a:xfrm>
            <a:custGeom>
              <a:avLst/>
              <a:gdLst/>
              <a:ahLst/>
              <a:cxnLst/>
              <a:rect l="l" t="t" r="r" b="b"/>
              <a:pathLst>
                <a:path w="203" h="26">
                  <a:moveTo>
                    <a:pt x="52" y="13"/>
                  </a:moveTo>
                  <a:cubicBezTo>
                    <a:pt x="102" y="10"/>
                    <a:pt x="152" y="10"/>
                    <a:pt x="202" y="13"/>
                  </a:cubicBezTo>
                  <a:cubicBezTo>
                    <a:pt x="202" y="9"/>
                    <a:pt x="202" y="5"/>
                    <a:pt x="203" y="1"/>
                  </a:cubicBezTo>
                  <a:cubicBezTo>
                    <a:pt x="172" y="2"/>
                    <a:pt x="141" y="1"/>
                    <a:pt x="110" y="1"/>
                  </a:cubicBezTo>
                  <a:cubicBezTo>
                    <a:pt x="76" y="1"/>
                    <a:pt x="40" y="4"/>
                    <a:pt x="6" y="0"/>
                  </a:cubicBezTo>
                  <a:cubicBezTo>
                    <a:pt x="4" y="1"/>
                    <a:pt x="2" y="10"/>
                    <a:pt x="1" y="12"/>
                  </a:cubicBezTo>
                  <a:cubicBezTo>
                    <a:pt x="0" y="16"/>
                    <a:pt x="0" y="19"/>
                    <a:pt x="1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4" y="24"/>
                    <a:pt x="5" y="25"/>
                    <a:pt x="5" y="26"/>
                  </a:cubicBezTo>
                  <a:cubicBezTo>
                    <a:pt x="38" y="23"/>
                    <a:pt x="73" y="25"/>
                    <a:pt x="107" y="25"/>
                  </a:cubicBezTo>
                  <a:cubicBezTo>
                    <a:pt x="138" y="25"/>
                    <a:pt x="171" y="24"/>
                    <a:pt x="202" y="26"/>
                  </a:cubicBezTo>
                  <a:cubicBezTo>
                    <a:pt x="202" y="23"/>
                    <a:pt x="202" y="20"/>
                    <a:pt x="202" y="18"/>
                  </a:cubicBezTo>
                  <a:cubicBezTo>
                    <a:pt x="152" y="16"/>
                    <a:pt x="102" y="15"/>
                    <a:pt x="52" y="17"/>
                  </a:cubicBezTo>
                  <a:cubicBezTo>
                    <a:pt x="50" y="17"/>
                    <a:pt x="50" y="14"/>
                    <a:pt x="5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2"/>
            <p:cNvSpPr/>
            <p:nvPr/>
          </p:nvSpPr>
          <p:spPr>
            <a:xfrm>
              <a:off x="587160" y="6421680"/>
              <a:ext cx="699840" cy="53640"/>
            </a:xfrm>
            <a:custGeom>
              <a:avLst/>
              <a:gdLst/>
              <a:ahLst/>
              <a:cxnLst/>
              <a:rect l="l" t="t" r="r" b="b"/>
              <a:pathLst>
                <a:path w="191" h="15">
                  <a:moveTo>
                    <a:pt x="77" y="6"/>
                  </a:moveTo>
                  <a:cubicBezTo>
                    <a:pt x="114" y="4"/>
                    <a:pt x="153" y="3"/>
                    <a:pt x="190" y="5"/>
                  </a:cubicBezTo>
                  <a:cubicBezTo>
                    <a:pt x="190" y="3"/>
                    <a:pt x="190" y="2"/>
                    <a:pt x="191" y="0"/>
                  </a:cubicBezTo>
                  <a:cubicBezTo>
                    <a:pt x="160" y="2"/>
                    <a:pt x="129" y="0"/>
                    <a:pt x="98" y="0"/>
                  </a:cubicBezTo>
                  <a:cubicBezTo>
                    <a:pt x="66" y="0"/>
                    <a:pt x="32" y="3"/>
                    <a:pt x="0" y="0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1" y="10"/>
                    <a:pt x="2" y="12"/>
                    <a:pt x="2" y="15"/>
                  </a:cubicBezTo>
                  <a:cubicBezTo>
                    <a:pt x="33" y="10"/>
                    <a:pt x="66" y="14"/>
                    <a:pt x="98" y="14"/>
                  </a:cubicBezTo>
                  <a:cubicBezTo>
                    <a:pt x="128" y="14"/>
                    <a:pt x="160" y="12"/>
                    <a:pt x="190" y="13"/>
                  </a:cubicBezTo>
                  <a:cubicBezTo>
                    <a:pt x="190" y="12"/>
                    <a:pt x="190" y="11"/>
                    <a:pt x="190" y="9"/>
                  </a:cubicBezTo>
                  <a:cubicBezTo>
                    <a:pt x="153" y="11"/>
                    <a:pt x="114" y="10"/>
                    <a:pt x="77" y="8"/>
                  </a:cubicBezTo>
                  <a:cubicBezTo>
                    <a:pt x="76" y="8"/>
                    <a:pt x="76" y="6"/>
                    <a:pt x="77" y="6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3"/>
            <p:cNvSpPr/>
            <p:nvPr/>
          </p:nvSpPr>
          <p:spPr>
            <a:xfrm>
              <a:off x="385560" y="5607000"/>
              <a:ext cx="1033560" cy="182520"/>
            </a:xfrm>
            <a:custGeom>
              <a:avLst/>
              <a:gdLst/>
              <a:ahLst/>
              <a:cxnLst/>
              <a:rect l="l" t="t" r="r" b="b"/>
              <a:pathLst>
                <a:path w="282" h="50">
                  <a:moveTo>
                    <a:pt x="5" y="2"/>
                  </a:moveTo>
                  <a:cubicBezTo>
                    <a:pt x="2" y="17"/>
                    <a:pt x="2" y="33"/>
                    <a:pt x="2" y="48"/>
                  </a:cubicBezTo>
                  <a:cubicBezTo>
                    <a:pt x="61" y="47"/>
                    <a:pt x="120" y="47"/>
                    <a:pt x="178" y="48"/>
                  </a:cubicBezTo>
                  <a:cubicBezTo>
                    <a:pt x="212" y="49"/>
                    <a:pt x="246" y="49"/>
                    <a:pt x="280" y="50"/>
                  </a:cubicBezTo>
                  <a:cubicBezTo>
                    <a:pt x="280" y="49"/>
                    <a:pt x="280" y="47"/>
                    <a:pt x="280" y="46"/>
                  </a:cubicBezTo>
                  <a:cubicBezTo>
                    <a:pt x="236" y="46"/>
                    <a:pt x="191" y="45"/>
                    <a:pt x="147" y="45"/>
                  </a:cubicBezTo>
                  <a:cubicBezTo>
                    <a:pt x="103" y="45"/>
                    <a:pt x="58" y="47"/>
                    <a:pt x="15" y="45"/>
                  </a:cubicBezTo>
                  <a:cubicBezTo>
                    <a:pt x="14" y="45"/>
                    <a:pt x="13" y="46"/>
                    <a:pt x="12" y="45"/>
                  </a:cubicBezTo>
                  <a:cubicBezTo>
                    <a:pt x="0" y="41"/>
                    <a:pt x="6" y="20"/>
                    <a:pt x="10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58" y="6"/>
                    <a:pt x="105" y="10"/>
                    <a:pt x="151" y="10"/>
                  </a:cubicBezTo>
                  <a:cubicBezTo>
                    <a:pt x="174" y="10"/>
                    <a:pt x="198" y="10"/>
                    <a:pt x="222" y="10"/>
                  </a:cubicBezTo>
                  <a:cubicBezTo>
                    <a:pt x="241" y="10"/>
                    <a:pt x="262" y="8"/>
                    <a:pt x="281" y="11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82" y="10"/>
                    <a:pt x="282" y="8"/>
                    <a:pt x="282" y="6"/>
                  </a:cubicBezTo>
                  <a:cubicBezTo>
                    <a:pt x="248" y="4"/>
                    <a:pt x="213" y="2"/>
                    <a:pt x="179" y="1"/>
                  </a:cubicBezTo>
                  <a:cubicBezTo>
                    <a:pt x="121" y="0"/>
                    <a:pt x="63" y="1"/>
                    <a:pt x="5" y="2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14"/>
            <p:cNvSpPr/>
            <p:nvPr/>
          </p:nvSpPr>
          <p:spPr>
            <a:xfrm>
              <a:off x="428400" y="5662800"/>
              <a:ext cx="987480" cy="90360"/>
            </a:xfrm>
            <a:custGeom>
              <a:avLst/>
              <a:gdLst/>
              <a:ahLst/>
              <a:cxnLst/>
              <a:rect l="l" t="t" r="r" b="b"/>
              <a:pathLst>
                <a:path w="269" h="25">
                  <a:moveTo>
                    <a:pt x="206" y="2"/>
                  </a:moveTo>
                  <a:cubicBezTo>
                    <a:pt x="183" y="2"/>
                    <a:pt x="161" y="2"/>
                    <a:pt x="139" y="2"/>
                  </a:cubicBezTo>
                  <a:cubicBezTo>
                    <a:pt x="94" y="2"/>
                    <a:pt x="46" y="5"/>
                    <a:pt x="1" y="1"/>
                  </a:cubicBezTo>
                  <a:cubicBezTo>
                    <a:pt x="1" y="5"/>
                    <a:pt x="0" y="10"/>
                    <a:pt x="0" y="15"/>
                  </a:cubicBezTo>
                  <a:cubicBezTo>
                    <a:pt x="0" y="19"/>
                    <a:pt x="1" y="22"/>
                    <a:pt x="2" y="25"/>
                  </a:cubicBezTo>
                  <a:cubicBezTo>
                    <a:pt x="46" y="23"/>
                    <a:pt x="91" y="25"/>
                    <a:pt x="135" y="25"/>
                  </a:cubicBezTo>
                  <a:cubicBezTo>
                    <a:pt x="179" y="24"/>
                    <a:pt x="224" y="23"/>
                    <a:pt x="268" y="24"/>
                  </a:cubicBezTo>
                  <a:cubicBezTo>
                    <a:pt x="268" y="21"/>
                    <a:pt x="268" y="19"/>
                    <a:pt x="268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39" y="19"/>
                    <a:pt x="209" y="18"/>
                    <a:pt x="179" y="17"/>
                  </a:cubicBezTo>
                  <a:cubicBezTo>
                    <a:pt x="150" y="17"/>
                    <a:pt x="120" y="18"/>
                    <a:pt x="90" y="15"/>
                  </a:cubicBezTo>
                  <a:cubicBezTo>
                    <a:pt x="89" y="15"/>
                    <a:pt x="89" y="13"/>
                    <a:pt x="90" y="13"/>
                  </a:cubicBezTo>
                  <a:cubicBezTo>
                    <a:pt x="120" y="10"/>
                    <a:pt x="150" y="11"/>
                    <a:pt x="179" y="11"/>
                  </a:cubicBezTo>
                  <a:cubicBezTo>
                    <a:pt x="209" y="10"/>
                    <a:pt x="239" y="9"/>
                    <a:pt x="268" y="12"/>
                  </a:cubicBezTo>
                  <a:cubicBezTo>
                    <a:pt x="268" y="12"/>
                    <a:pt x="268" y="12"/>
                    <a:pt x="269" y="12"/>
                  </a:cubicBezTo>
                  <a:cubicBezTo>
                    <a:pt x="269" y="8"/>
                    <a:pt x="269" y="4"/>
                    <a:pt x="269" y="0"/>
                  </a:cubicBezTo>
                  <a:cubicBezTo>
                    <a:pt x="249" y="3"/>
                    <a:pt x="227" y="2"/>
                    <a:pt x="20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15"/>
            <p:cNvSpPr/>
            <p:nvPr/>
          </p:nvSpPr>
          <p:spPr>
            <a:xfrm>
              <a:off x="792000" y="6262920"/>
              <a:ext cx="403200" cy="37800"/>
            </a:xfrm>
            <a:custGeom>
              <a:avLst/>
              <a:gdLst/>
              <a:ahLst/>
              <a:cxnLst/>
              <a:rect l="l" t="t" r="r" b="b"/>
              <a:pathLst>
                <a:path w="110" h="10">
                  <a:moveTo>
                    <a:pt x="108" y="3"/>
                  </a:moveTo>
                  <a:cubicBezTo>
                    <a:pt x="89" y="2"/>
                    <a:pt x="70" y="2"/>
                    <a:pt x="51" y="2"/>
                  </a:cubicBezTo>
                  <a:cubicBezTo>
                    <a:pt x="35" y="2"/>
                    <a:pt x="17" y="0"/>
                    <a:pt x="1" y="3"/>
                  </a:cubicBezTo>
                  <a:cubicBezTo>
                    <a:pt x="0" y="3"/>
                    <a:pt x="0" y="6"/>
                    <a:pt x="1" y="6"/>
                  </a:cubicBezTo>
                  <a:cubicBezTo>
                    <a:pt x="17" y="10"/>
                    <a:pt x="35" y="8"/>
                    <a:pt x="51" y="8"/>
                  </a:cubicBezTo>
                  <a:cubicBezTo>
                    <a:pt x="70" y="8"/>
                    <a:pt x="89" y="8"/>
                    <a:pt x="108" y="6"/>
                  </a:cubicBezTo>
                  <a:cubicBezTo>
                    <a:pt x="110" y="6"/>
                    <a:pt x="110" y="3"/>
                    <a:pt x="108" y="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16"/>
            <p:cNvSpPr/>
            <p:nvPr/>
          </p:nvSpPr>
          <p:spPr>
            <a:xfrm>
              <a:off x="355680" y="5576760"/>
              <a:ext cx="1092240" cy="979200"/>
            </a:xfrm>
            <a:custGeom>
              <a:avLst/>
              <a:gdLst/>
              <a:ahLst/>
              <a:cxnLst/>
              <a:rect l="l" t="t" r="r" b="b"/>
              <a:pathLst>
                <a:path w="298" h="267">
                  <a:moveTo>
                    <a:pt x="291" y="5"/>
                  </a:moveTo>
                  <a:cubicBezTo>
                    <a:pt x="258" y="3"/>
                    <a:pt x="224" y="2"/>
                    <a:pt x="191" y="2"/>
                  </a:cubicBezTo>
                  <a:cubicBezTo>
                    <a:pt x="132" y="0"/>
                    <a:pt x="73" y="0"/>
                    <a:pt x="1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25"/>
                    <a:pt x="0" y="41"/>
                    <a:pt x="0" y="5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6" y="63"/>
                    <a:pt x="22" y="63"/>
                    <a:pt x="28" y="63"/>
                  </a:cubicBezTo>
                  <a:cubicBezTo>
                    <a:pt x="23" y="79"/>
                    <a:pt x="22" y="100"/>
                    <a:pt x="25" y="116"/>
                  </a:cubicBezTo>
                  <a:cubicBezTo>
                    <a:pt x="24" y="116"/>
                    <a:pt x="23" y="116"/>
                    <a:pt x="22" y="116"/>
                  </a:cubicBezTo>
                  <a:cubicBezTo>
                    <a:pt x="19" y="116"/>
                    <a:pt x="16" y="116"/>
                    <a:pt x="12" y="117"/>
                  </a:cubicBezTo>
                  <a:cubicBezTo>
                    <a:pt x="11" y="117"/>
                    <a:pt x="11" y="119"/>
                    <a:pt x="12" y="120"/>
                  </a:cubicBezTo>
                  <a:cubicBezTo>
                    <a:pt x="11" y="120"/>
                    <a:pt x="11" y="120"/>
                    <a:pt x="11" y="121"/>
                  </a:cubicBezTo>
                  <a:cubicBezTo>
                    <a:pt x="9" y="134"/>
                    <a:pt x="5" y="156"/>
                    <a:pt x="13" y="169"/>
                  </a:cubicBezTo>
                  <a:cubicBezTo>
                    <a:pt x="14" y="170"/>
                    <a:pt x="16" y="171"/>
                    <a:pt x="18" y="170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70"/>
                    <a:pt x="19" y="170"/>
                    <a:pt x="19" y="170"/>
                  </a:cubicBezTo>
                  <a:cubicBezTo>
                    <a:pt x="19" y="170"/>
                    <a:pt x="20" y="170"/>
                    <a:pt x="20" y="170"/>
                  </a:cubicBezTo>
                  <a:cubicBezTo>
                    <a:pt x="17" y="178"/>
                    <a:pt x="16" y="186"/>
                    <a:pt x="16" y="194"/>
                  </a:cubicBezTo>
                  <a:cubicBezTo>
                    <a:pt x="16" y="201"/>
                    <a:pt x="16" y="210"/>
                    <a:pt x="21" y="215"/>
                  </a:cubicBezTo>
                  <a:cubicBezTo>
                    <a:pt x="22" y="216"/>
                    <a:pt x="23" y="216"/>
                    <a:pt x="24" y="216"/>
                  </a:cubicBezTo>
                  <a:cubicBezTo>
                    <a:pt x="30" y="216"/>
                    <a:pt x="36" y="217"/>
                    <a:pt x="43" y="217"/>
                  </a:cubicBezTo>
                  <a:cubicBezTo>
                    <a:pt x="40" y="232"/>
                    <a:pt x="38" y="249"/>
                    <a:pt x="44" y="262"/>
                  </a:cubicBezTo>
                  <a:cubicBezTo>
                    <a:pt x="45" y="263"/>
                    <a:pt x="47" y="263"/>
                    <a:pt x="47" y="262"/>
                  </a:cubicBezTo>
                  <a:cubicBezTo>
                    <a:pt x="47" y="262"/>
                    <a:pt x="48" y="262"/>
                    <a:pt x="48" y="262"/>
                  </a:cubicBezTo>
                  <a:cubicBezTo>
                    <a:pt x="83" y="267"/>
                    <a:pt x="120" y="264"/>
                    <a:pt x="156" y="264"/>
                  </a:cubicBezTo>
                  <a:cubicBezTo>
                    <a:pt x="194" y="264"/>
                    <a:pt x="233" y="266"/>
                    <a:pt x="271" y="262"/>
                  </a:cubicBezTo>
                  <a:cubicBezTo>
                    <a:pt x="273" y="262"/>
                    <a:pt x="273" y="259"/>
                    <a:pt x="271" y="259"/>
                  </a:cubicBezTo>
                  <a:cubicBezTo>
                    <a:pt x="272" y="257"/>
                    <a:pt x="272" y="256"/>
                    <a:pt x="272" y="254"/>
                  </a:cubicBezTo>
                  <a:cubicBezTo>
                    <a:pt x="272" y="251"/>
                    <a:pt x="272" y="248"/>
                    <a:pt x="271" y="245"/>
                  </a:cubicBezTo>
                  <a:cubicBezTo>
                    <a:pt x="270" y="244"/>
                    <a:pt x="269" y="243"/>
                    <a:pt x="268" y="244"/>
                  </a:cubicBezTo>
                  <a:cubicBezTo>
                    <a:pt x="265" y="244"/>
                    <a:pt x="262" y="244"/>
                    <a:pt x="259" y="244"/>
                  </a:cubicBezTo>
                  <a:cubicBezTo>
                    <a:pt x="260" y="241"/>
                    <a:pt x="259" y="239"/>
                    <a:pt x="259" y="236"/>
                  </a:cubicBezTo>
                  <a:cubicBezTo>
                    <a:pt x="259" y="234"/>
                    <a:pt x="259" y="232"/>
                    <a:pt x="259" y="229"/>
                  </a:cubicBezTo>
                  <a:cubicBezTo>
                    <a:pt x="260" y="229"/>
                    <a:pt x="262" y="229"/>
                    <a:pt x="264" y="229"/>
                  </a:cubicBezTo>
                  <a:cubicBezTo>
                    <a:pt x="264" y="229"/>
                    <a:pt x="264" y="229"/>
                    <a:pt x="265" y="228"/>
                  </a:cubicBezTo>
                  <a:cubicBezTo>
                    <a:pt x="265" y="229"/>
                    <a:pt x="265" y="229"/>
                    <a:pt x="266" y="228"/>
                  </a:cubicBezTo>
                  <a:cubicBezTo>
                    <a:pt x="268" y="227"/>
                    <a:pt x="269" y="224"/>
                    <a:pt x="269" y="222"/>
                  </a:cubicBezTo>
                  <a:cubicBezTo>
                    <a:pt x="269" y="221"/>
                    <a:pt x="269" y="219"/>
                    <a:pt x="269" y="218"/>
                  </a:cubicBezTo>
                  <a:cubicBezTo>
                    <a:pt x="269" y="217"/>
                    <a:pt x="269" y="217"/>
                    <a:pt x="269" y="217"/>
                  </a:cubicBezTo>
                  <a:cubicBezTo>
                    <a:pt x="270" y="215"/>
                    <a:pt x="270" y="213"/>
                    <a:pt x="269" y="211"/>
                  </a:cubicBezTo>
                  <a:cubicBezTo>
                    <a:pt x="269" y="210"/>
                    <a:pt x="268" y="210"/>
                    <a:pt x="268" y="210"/>
                  </a:cubicBezTo>
                  <a:cubicBezTo>
                    <a:pt x="267" y="209"/>
                    <a:pt x="267" y="209"/>
                    <a:pt x="266" y="209"/>
                  </a:cubicBezTo>
                  <a:cubicBezTo>
                    <a:pt x="261" y="209"/>
                    <a:pt x="256" y="209"/>
                    <a:pt x="251" y="209"/>
                  </a:cubicBezTo>
                  <a:cubicBezTo>
                    <a:pt x="251" y="205"/>
                    <a:pt x="251" y="200"/>
                    <a:pt x="250" y="197"/>
                  </a:cubicBezTo>
                  <a:cubicBezTo>
                    <a:pt x="249" y="195"/>
                    <a:pt x="247" y="195"/>
                    <a:pt x="246" y="197"/>
                  </a:cubicBezTo>
                  <a:cubicBezTo>
                    <a:pt x="246" y="197"/>
                    <a:pt x="246" y="198"/>
                    <a:pt x="246" y="199"/>
                  </a:cubicBezTo>
                  <a:cubicBezTo>
                    <a:pt x="245" y="199"/>
                    <a:pt x="245" y="199"/>
                    <a:pt x="244" y="198"/>
                  </a:cubicBezTo>
                  <a:cubicBezTo>
                    <a:pt x="241" y="198"/>
                    <a:pt x="238" y="198"/>
                    <a:pt x="235" y="198"/>
                  </a:cubicBezTo>
                  <a:cubicBezTo>
                    <a:pt x="236" y="196"/>
                    <a:pt x="236" y="193"/>
                    <a:pt x="236" y="191"/>
                  </a:cubicBezTo>
                  <a:cubicBezTo>
                    <a:pt x="236" y="188"/>
                    <a:pt x="236" y="186"/>
                    <a:pt x="235" y="183"/>
                  </a:cubicBezTo>
                  <a:cubicBezTo>
                    <a:pt x="236" y="183"/>
                    <a:pt x="237" y="183"/>
                    <a:pt x="238" y="183"/>
                  </a:cubicBezTo>
                  <a:cubicBezTo>
                    <a:pt x="238" y="183"/>
                    <a:pt x="238" y="184"/>
                    <a:pt x="238" y="184"/>
                  </a:cubicBezTo>
                  <a:cubicBezTo>
                    <a:pt x="239" y="185"/>
                    <a:pt x="240" y="185"/>
                    <a:pt x="241" y="185"/>
                  </a:cubicBezTo>
                  <a:cubicBezTo>
                    <a:pt x="242" y="183"/>
                    <a:pt x="242" y="181"/>
                    <a:pt x="243" y="179"/>
                  </a:cubicBezTo>
                  <a:cubicBezTo>
                    <a:pt x="243" y="178"/>
                    <a:pt x="243" y="177"/>
                    <a:pt x="243" y="176"/>
                  </a:cubicBezTo>
                  <a:cubicBezTo>
                    <a:pt x="244" y="177"/>
                    <a:pt x="244" y="177"/>
                    <a:pt x="245" y="176"/>
                  </a:cubicBezTo>
                  <a:cubicBezTo>
                    <a:pt x="247" y="175"/>
                    <a:pt x="248" y="172"/>
                    <a:pt x="247" y="170"/>
                  </a:cubicBezTo>
                  <a:cubicBezTo>
                    <a:pt x="248" y="170"/>
                    <a:pt x="249" y="169"/>
                    <a:pt x="251" y="169"/>
                  </a:cubicBezTo>
                  <a:cubicBezTo>
                    <a:pt x="253" y="169"/>
                    <a:pt x="253" y="166"/>
                    <a:pt x="252" y="164"/>
                  </a:cubicBezTo>
                  <a:cubicBezTo>
                    <a:pt x="252" y="162"/>
                    <a:pt x="252" y="160"/>
                    <a:pt x="252" y="158"/>
                  </a:cubicBezTo>
                  <a:cubicBezTo>
                    <a:pt x="252" y="158"/>
                    <a:pt x="252" y="158"/>
                    <a:pt x="251" y="158"/>
                  </a:cubicBezTo>
                  <a:cubicBezTo>
                    <a:pt x="252" y="158"/>
                    <a:pt x="252" y="158"/>
                    <a:pt x="252" y="157"/>
                  </a:cubicBezTo>
                  <a:cubicBezTo>
                    <a:pt x="251" y="156"/>
                    <a:pt x="251" y="154"/>
                    <a:pt x="250" y="153"/>
                  </a:cubicBezTo>
                  <a:cubicBezTo>
                    <a:pt x="250" y="153"/>
                    <a:pt x="250" y="153"/>
                    <a:pt x="250" y="152"/>
                  </a:cubicBezTo>
                  <a:cubicBezTo>
                    <a:pt x="250" y="152"/>
                    <a:pt x="249" y="151"/>
                    <a:pt x="248" y="151"/>
                  </a:cubicBezTo>
                  <a:cubicBezTo>
                    <a:pt x="248" y="151"/>
                    <a:pt x="248" y="151"/>
                    <a:pt x="248" y="151"/>
                  </a:cubicBezTo>
                  <a:cubicBezTo>
                    <a:pt x="249" y="145"/>
                    <a:pt x="248" y="139"/>
                    <a:pt x="247" y="134"/>
                  </a:cubicBezTo>
                  <a:cubicBezTo>
                    <a:pt x="250" y="134"/>
                    <a:pt x="252" y="134"/>
                    <a:pt x="254" y="133"/>
                  </a:cubicBezTo>
                  <a:cubicBezTo>
                    <a:pt x="254" y="133"/>
                    <a:pt x="254" y="134"/>
                    <a:pt x="254" y="134"/>
                  </a:cubicBezTo>
                  <a:cubicBezTo>
                    <a:pt x="254" y="136"/>
                    <a:pt x="259" y="136"/>
                    <a:pt x="259" y="134"/>
                  </a:cubicBezTo>
                  <a:cubicBezTo>
                    <a:pt x="260" y="131"/>
                    <a:pt x="260" y="127"/>
                    <a:pt x="260" y="124"/>
                  </a:cubicBezTo>
                  <a:cubicBezTo>
                    <a:pt x="260" y="121"/>
                    <a:pt x="260" y="118"/>
                    <a:pt x="259" y="115"/>
                  </a:cubicBezTo>
                  <a:cubicBezTo>
                    <a:pt x="259" y="114"/>
                    <a:pt x="258" y="113"/>
                    <a:pt x="257" y="113"/>
                  </a:cubicBezTo>
                  <a:cubicBezTo>
                    <a:pt x="259" y="111"/>
                    <a:pt x="258" y="107"/>
                    <a:pt x="258" y="104"/>
                  </a:cubicBezTo>
                  <a:cubicBezTo>
                    <a:pt x="257" y="103"/>
                    <a:pt x="256" y="102"/>
                    <a:pt x="255" y="103"/>
                  </a:cubicBezTo>
                  <a:cubicBezTo>
                    <a:pt x="254" y="102"/>
                    <a:pt x="252" y="102"/>
                    <a:pt x="251" y="102"/>
                  </a:cubicBezTo>
                  <a:cubicBezTo>
                    <a:pt x="252" y="94"/>
                    <a:pt x="252" y="85"/>
                    <a:pt x="250" y="77"/>
                  </a:cubicBezTo>
                  <a:cubicBezTo>
                    <a:pt x="253" y="77"/>
                    <a:pt x="256" y="77"/>
                    <a:pt x="260" y="77"/>
                  </a:cubicBezTo>
                  <a:cubicBezTo>
                    <a:pt x="261" y="77"/>
                    <a:pt x="261" y="77"/>
                    <a:pt x="262" y="76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4" y="74"/>
                    <a:pt x="264" y="70"/>
                    <a:pt x="264" y="67"/>
                  </a:cubicBezTo>
                  <a:cubicBezTo>
                    <a:pt x="272" y="67"/>
                    <a:pt x="280" y="68"/>
                    <a:pt x="288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44"/>
                    <a:pt x="298" y="29"/>
                    <a:pt x="298" y="15"/>
                  </a:cubicBezTo>
                  <a:cubicBezTo>
                    <a:pt x="298" y="6"/>
                    <a:pt x="298" y="6"/>
                    <a:pt x="298" y="6"/>
                  </a:cubicBezTo>
                  <a:lnTo>
                    <a:pt x="291" y="5"/>
                  </a:lnTo>
                  <a:close/>
                  <a:moveTo>
                    <a:pt x="264" y="214"/>
                  </a:moveTo>
                  <a:cubicBezTo>
                    <a:pt x="264" y="215"/>
                    <a:pt x="263" y="216"/>
                    <a:pt x="263" y="216"/>
                  </a:cubicBezTo>
                  <a:cubicBezTo>
                    <a:pt x="263" y="218"/>
                    <a:pt x="262" y="220"/>
                    <a:pt x="264" y="222"/>
                  </a:cubicBezTo>
                  <a:cubicBezTo>
                    <a:pt x="264" y="222"/>
                    <a:pt x="264" y="223"/>
                    <a:pt x="264" y="223"/>
                  </a:cubicBezTo>
                  <a:cubicBezTo>
                    <a:pt x="264" y="223"/>
                    <a:pt x="264" y="224"/>
                    <a:pt x="263" y="225"/>
                  </a:cubicBezTo>
                  <a:cubicBezTo>
                    <a:pt x="230" y="221"/>
                    <a:pt x="195" y="224"/>
                    <a:pt x="161" y="224"/>
                  </a:cubicBezTo>
                  <a:cubicBezTo>
                    <a:pt x="128" y="224"/>
                    <a:pt x="92" y="221"/>
                    <a:pt x="59" y="225"/>
                  </a:cubicBezTo>
                  <a:cubicBezTo>
                    <a:pt x="56" y="225"/>
                    <a:pt x="56" y="229"/>
                    <a:pt x="59" y="229"/>
                  </a:cubicBezTo>
                  <a:cubicBezTo>
                    <a:pt x="58" y="232"/>
                    <a:pt x="57" y="235"/>
                    <a:pt x="58" y="238"/>
                  </a:cubicBezTo>
                  <a:cubicBezTo>
                    <a:pt x="58" y="240"/>
                    <a:pt x="58" y="244"/>
                    <a:pt x="59" y="246"/>
                  </a:cubicBezTo>
                  <a:cubicBezTo>
                    <a:pt x="59" y="247"/>
                    <a:pt x="59" y="249"/>
                    <a:pt x="60" y="249"/>
                  </a:cubicBezTo>
                  <a:cubicBezTo>
                    <a:pt x="93" y="254"/>
                    <a:pt x="128" y="251"/>
                    <a:pt x="161" y="250"/>
                  </a:cubicBezTo>
                  <a:cubicBezTo>
                    <a:pt x="195" y="250"/>
                    <a:pt x="231" y="253"/>
                    <a:pt x="266" y="250"/>
                  </a:cubicBezTo>
                  <a:cubicBezTo>
                    <a:pt x="266" y="251"/>
                    <a:pt x="266" y="253"/>
                    <a:pt x="266" y="254"/>
                  </a:cubicBezTo>
                  <a:cubicBezTo>
                    <a:pt x="266" y="255"/>
                    <a:pt x="266" y="257"/>
                    <a:pt x="266" y="258"/>
                  </a:cubicBezTo>
                  <a:cubicBezTo>
                    <a:pt x="230" y="255"/>
                    <a:pt x="192" y="257"/>
                    <a:pt x="156" y="257"/>
                  </a:cubicBezTo>
                  <a:cubicBezTo>
                    <a:pt x="120" y="257"/>
                    <a:pt x="83" y="254"/>
                    <a:pt x="48" y="259"/>
                  </a:cubicBezTo>
                  <a:cubicBezTo>
                    <a:pt x="48" y="259"/>
                    <a:pt x="48" y="259"/>
                    <a:pt x="48" y="259"/>
                  </a:cubicBezTo>
                  <a:cubicBezTo>
                    <a:pt x="48" y="245"/>
                    <a:pt x="46" y="231"/>
                    <a:pt x="47" y="218"/>
                  </a:cubicBezTo>
                  <a:cubicBezTo>
                    <a:pt x="75" y="219"/>
                    <a:pt x="103" y="217"/>
                    <a:pt x="131" y="217"/>
                  </a:cubicBezTo>
                  <a:cubicBezTo>
                    <a:pt x="169" y="217"/>
                    <a:pt x="207" y="218"/>
                    <a:pt x="245" y="215"/>
                  </a:cubicBezTo>
                  <a:cubicBezTo>
                    <a:pt x="251" y="215"/>
                    <a:pt x="258" y="215"/>
                    <a:pt x="264" y="214"/>
                  </a:cubicBezTo>
                  <a:moveTo>
                    <a:pt x="253" y="243"/>
                  </a:moveTo>
                  <a:cubicBezTo>
                    <a:pt x="223" y="242"/>
                    <a:pt x="191" y="244"/>
                    <a:pt x="161" y="244"/>
                  </a:cubicBezTo>
                  <a:cubicBezTo>
                    <a:pt x="129" y="244"/>
                    <a:pt x="96" y="240"/>
                    <a:pt x="65" y="245"/>
                  </a:cubicBezTo>
                  <a:cubicBezTo>
                    <a:pt x="65" y="242"/>
                    <a:pt x="64" y="240"/>
                    <a:pt x="64" y="238"/>
                  </a:cubicBezTo>
                  <a:cubicBezTo>
                    <a:pt x="63" y="235"/>
                    <a:pt x="63" y="232"/>
                    <a:pt x="63" y="230"/>
                  </a:cubicBezTo>
                  <a:cubicBezTo>
                    <a:pt x="95" y="233"/>
                    <a:pt x="129" y="230"/>
                    <a:pt x="161" y="230"/>
                  </a:cubicBezTo>
                  <a:cubicBezTo>
                    <a:pt x="192" y="230"/>
                    <a:pt x="223" y="232"/>
                    <a:pt x="254" y="230"/>
                  </a:cubicBezTo>
                  <a:cubicBezTo>
                    <a:pt x="253" y="232"/>
                    <a:pt x="253" y="233"/>
                    <a:pt x="253" y="235"/>
                  </a:cubicBezTo>
                  <a:cubicBezTo>
                    <a:pt x="216" y="233"/>
                    <a:pt x="177" y="234"/>
                    <a:pt x="140" y="236"/>
                  </a:cubicBezTo>
                  <a:cubicBezTo>
                    <a:pt x="139" y="236"/>
                    <a:pt x="139" y="238"/>
                    <a:pt x="140" y="238"/>
                  </a:cubicBezTo>
                  <a:cubicBezTo>
                    <a:pt x="177" y="240"/>
                    <a:pt x="216" y="241"/>
                    <a:pt x="253" y="239"/>
                  </a:cubicBezTo>
                  <a:cubicBezTo>
                    <a:pt x="253" y="241"/>
                    <a:pt x="253" y="242"/>
                    <a:pt x="253" y="243"/>
                  </a:cubicBezTo>
                  <a:moveTo>
                    <a:pt x="241" y="171"/>
                  </a:moveTo>
                  <a:cubicBezTo>
                    <a:pt x="240" y="174"/>
                    <a:pt x="239" y="176"/>
                    <a:pt x="239" y="178"/>
                  </a:cubicBezTo>
                  <a:cubicBezTo>
                    <a:pt x="239" y="178"/>
                    <a:pt x="238" y="178"/>
                    <a:pt x="238" y="178"/>
                  </a:cubicBezTo>
                  <a:cubicBezTo>
                    <a:pt x="206" y="176"/>
                    <a:pt x="173" y="177"/>
                    <a:pt x="141" y="178"/>
                  </a:cubicBezTo>
                  <a:cubicBezTo>
                    <a:pt x="109" y="178"/>
                    <a:pt x="75" y="175"/>
                    <a:pt x="44" y="179"/>
                  </a:cubicBezTo>
                  <a:cubicBezTo>
                    <a:pt x="43" y="177"/>
                    <a:pt x="41" y="177"/>
                    <a:pt x="41" y="179"/>
                  </a:cubicBezTo>
                  <a:cubicBezTo>
                    <a:pt x="40" y="183"/>
                    <a:pt x="39" y="188"/>
                    <a:pt x="39" y="193"/>
                  </a:cubicBezTo>
                  <a:cubicBezTo>
                    <a:pt x="39" y="197"/>
                    <a:pt x="38" y="202"/>
                    <a:pt x="40" y="206"/>
                  </a:cubicBezTo>
                  <a:cubicBezTo>
                    <a:pt x="41" y="207"/>
                    <a:pt x="42" y="207"/>
                    <a:pt x="43" y="206"/>
                  </a:cubicBezTo>
                  <a:cubicBezTo>
                    <a:pt x="44" y="205"/>
                    <a:pt x="44" y="204"/>
                    <a:pt x="44" y="203"/>
                  </a:cubicBezTo>
                  <a:cubicBezTo>
                    <a:pt x="77" y="204"/>
                    <a:pt x="111" y="204"/>
                    <a:pt x="144" y="204"/>
                  </a:cubicBezTo>
                  <a:cubicBezTo>
                    <a:pt x="177" y="204"/>
                    <a:pt x="211" y="206"/>
                    <a:pt x="244" y="204"/>
                  </a:cubicBezTo>
                  <a:cubicBezTo>
                    <a:pt x="245" y="204"/>
                    <a:pt x="245" y="204"/>
                    <a:pt x="245" y="203"/>
                  </a:cubicBezTo>
                  <a:cubicBezTo>
                    <a:pt x="245" y="205"/>
                    <a:pt x="245" y="207"/>
                    <a:pt x="246" y="209"/>
                  </a:cubicBezTo>
                  <a:cubicBezTo>
                    <a:pt x="242" y="210"/>
                    <a:pt x="238" y="210"/>
                    <a:pt x="235" y="210"/>
                  </a:cubicBezTo>
                  <a:cubicBezTo>
                    <a:pt x="200" y="208"/>
                    <a:pt x="165" y="209"/>
                    <a:pt x="131" y="209"/>
                  </a:cubicBezTo>
                  <a:cubicBezTo>
                    <a:pt x="96" y="209"/>
                    <a:pt x="59" y="206"/>
                    <a:pt x="25" y="210"/>
                  </a:cubicBezTo>
                  <a:cubicBezTo>
                    <a:pt x="22" y="197"/>
                    <a:pt x="24" y="184"/>
                    <a:pt x="25" y="171"/>
                  </a:cubicBezTo>
                  <a:cubicBezTo>
                    <a:pt x="63" y="174"/>
                    <a:pt x="101" y="172"/>
                    <a:pt x="139" y="172"/>
                  </a:cubicBezTo>
                  <a:cubicBezTo>
                    <a:pt x="173" y="172"/>
                    <a:pt x="208" y="175"/>
                    <a:pt x="241" y="170"/>
                  </a:cubicBezTo>
                  <a:cubicBezTo>
                    <a:pt x="241" y="171"/>
                    <a:pt x="241" y="171"/>
                    <a:pt x="241" y="171"/>
                  </a:cubicBezTo>
                  <a:moveTo>
                    <a:pt x="229" y="198"/>
                  </a:moveTo>
                  <a:cubicBezTo>
                    <a:pt x="201" y="197"/>
                    <a:pt x="172" y="198"/>
                    <a:pt x="144" y="198"/>
                  </a:cubicBezTo>
                  <a:cubicBezTo>
                    <a:pt x="111" y="198"/>
                    <a:pt x="78" y="198"/>
                    <a:pt x="45" y="199"/>
                  </a:cubicBezTo>
                  <a:cubicBezTo>
                    <a:pt x="45" y="197"/>
                    <a:pt x="45" y="195"/>
                    <a:pt x="45" y="193"/>
                  </a:cubicBezTo>
                  <a:cubicBezTo>
                    <a:pt x="45" y="189"/>
                    <a:pt x="45" y="186"/>
                    <a:pt x="44" y="182"/>
                  </a:cubicBezTo>
                  <a:cubicBezTo>
                    <a:pt x="76" y="186"/>
                    <a:pt x="109" y="183"/>
                    <a:pt x="141" y="183"/>
                  </a:cubicBezTo>
                  <a:cubicBezTo>
                    <a:pt x="170" y="183"/>
                    <a:pt x="201" y="185"/>
                    <a:pt x="230" y="183"/>
                  </a:cubicBezTo>
                  <a:cubicBezTo>
                    <a:pt x="230" y="186"/>
                    <a:pt x="230" y="188"/>
                    <a:pt x="230" y="191"/>
                  </a:cubicBezTo>
                  <a:cubicBezTo>
                    <a:pt x="230" y="193"/>
                    <a:pt x="229" y="195"/>
                    <a:pt x="229" y="198"/>
                  </a:cubicBezTo>
                  <a:moveTo>
                    <a:pt x="253" y="129"/>
                  </a:moveTo>
                  <a:cubicBezTo>
                    <a:pt x="220" y="124"/>
                    <a:pt x="182" y="128"/>
                    <a:pt x="148" y="128"/>
                  </a:cubicBezTo>
                  <a:cubicBezTo>
                    <a:pt x="110" y="128"/>
                    <a:pt x="71" y="127"/>
                    <a:pt x="32" y="129"/>
                  </a:cubicBezTo>
                  <a:cubicBezTo>
                    <a:pt x="30" y="129"/>
                    <a:pt x="29" y="133"/>
                    <a:pt x="32" y="133"/>
                  </a:cubicBezTo>
                  <a:cubicBezTo>
                    <a:pt x="31" y="136"/>
                    <a:pt x="31" y="139"/>
                    <a:pt x="31" y="142"/>
                  </a:cubicBezTo>
                  <a:cubicBezTo>
                    <a:pt x="31" y="146"/>
                    <a:pt x="31" y="149"/>
                    <a:pt x="32" y="152"/>
                  </a:cubicBezTo>
                  <a:cubicBezTo>
                    <a:pt x="32" y="152"/>
                    <a:pt x="32" y="152"/>
                    <a:pt x="32" y="153"/>
                  </a:cubicBezTo>
                  <a:cubicBezTo>
                    <a:pt x="32" y="154"/>
                    <a:pt x="33" y="155"/>
                    <a:pt x="34" y="155"/>
                  </a:cubicBezTo>
                  <a:cubicBezTo>
                    <a:pt x="67" y="160"/>
                    <a:pt x="103" y="157"/>
                    <a:pt x="137" y="157"/>
                  </a:cubicBezTo>
                  <a:cubicBezTo>
                    <a:pt x="171" y="157"/>
                    <a:pt x="207" y="160"/>
                    <a:pt x="242" y="156"/>
                  </a:cubicBezTo>
                  <a:cubicBezTo>
                    <a:pt x="242" y="157"/>
                    <a:pt x="244" y="158"/>
                    <a:pt x="245" y="157"/>
                  </a:cubicBezTo>
                  <a:cubicBezTo>
                    <a:pt x="245" y="156"/>
                    <a:pt x="245" y="156"/>
                    <a:pt x="246" y="156"/>
                  </a:cubicBezTo>
                  <a:cubicBezTo>
                    <a:pt x="246" y="156"/>
                    <a:pt x="246" y="156"/>
                    <a:pt x="247" y="156"/>
                  </a:cubicBezTo>
                  <a:cubicBezTo>
                    <a:pt x="246" y="156"/>
                    <a:pt x="246" y="157"/>
                    <a:pt x="246" y="157"/>
                  </a:cubicBezTo>
                  <a:cubicBezTo>
                    <a:pt x="246" y="159"/>
                    <a:pt x="246" y="160"/>
                    <a:pt x="247" y="161"/>
                  </a:cubicBezTo>
                  <a:cubicBezTo>
                    <a:pt x="247" y="162"/>
                    <a:pt x="247" y="163"/>
                    <a:pt x="247" y="163"/>
                  </a:cubicBezTo>
                  <a:cubicBezTo>
                    <a:pt x="209" y="169"/>
                    <a:pt x="169" y="166"/>
                    <a:pt x="131" y="166"/>
                  </a:cubicBezTo>
                  <a:cubicBezTo>
                    <a:pt x="95" y="166"/>
                    <a:pt x="59" y="163"/>
                    <a:pt x="23" y="166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6"/>
                    <a:pt x="21" y="166"/>
                    <a:pt x="21" y="166"/>
                  </a:cubicBezTo>
                  <a:cubicBezTo>
                    <a:pt x="20" y="166"/>
                    <a:pt x="20" y="165"/>
                    <a:pt x="20" y="165"/>
                  </a:cubicBezTo>
                  <a:cubicBezTo>
                    <a:pt x="15" y="161"/>
                    <a:pt x="16" y="148"/>
                    <a:pt x="16" y="142"/>
                  </a:cubicBezTo>
                  <a:cubicBezTo>
                    <a:pt x="15" y="135"/>
                    <a:pt x="15" y="128"/>
                    <a:pt x="15" y="121"/>
                  </a:cubicBezTo>
                  <a:cubicBezTo>
                    <a:pt x="15" y="121"/>
                    <a:pt x="15" y="121"/>
                    <a:pt x="15" y="120"/>
                  </a:cubicBezTo>
                  <a:cubicBezTo>
                    <a:pt x="18" y="121"/>
                    <a:pt x="20" y="121"/>
                    <a:pt x="22" y="121"/>
                  </a:cubicBezTo>
                  <a:cubicBezTo>
                    <a:pt x="25" y="121"/>
                    <a:pt x="29" y="121"/>
                    <a:pt x="32" y="120"/>
                  </a:cubicBezTo>
                  <a:cubicBezTo>
                    <a:pt x="32" y="120"/>
                    <a:pt x="33" y="120"/>
                    <a:pt x="33" y="119"/>
                  </a:cubicBezTo>
                  <a:cubicBezTo>
                    <a:pt x="35" y="120"/>
                    <a:pt x="37" y="120"/>
                    <a:pt x="39" y="120"/>
                  </a:cubicBezTo>
                  <a:cubicBezTo>
                    <a:pt x="40" y="120"/>
                    <a:pt x="40" y="119"/>
                    <a:pt x="40" y="119"/>
                  </a:cubicBezTo>
                  <a:cubicBezTo>
                    <a:pt x="74" y="121"/>
                    <a:pt x="108" y="119"/>
                    <a:pt x="142" y="119"/>
                  </a:cubicBezTo>
                  <a:cubicBezTo>
                    <a:pt x="179" y="119"/>
                    <a:pt x="217" y="120"/>
                    <a:pt x="254" y="119"/>
                  </a:cubicBezTo>
                  <a:cubicBezTo>
                    <a:pt x="254" y="122"/>
                    <a:pt x="253" y="126"/>
                    <a:pt x="253" y="129"/>
                  </a:cubicBezTo>
                  <a:moveTo>
                    <a:pt x="123" y="144"/>
                  </a:moveTo>
                  <a:cubicBezTo>
                    <a:pt x="161" y="149"/>
                    <a:pt x="203" y="147"/>
                    <a:pt x="241" y="144"/>
                  </a:cubicBezTo>
                  <a:cubicBezTo>
                    <a:pt x="241" y="144"/>
                    <a:pt x="241" y="145"/>
                    <a:pt x="241" y="145"/>
                  </a:cubicBezTo>
                  <a:cubicBezTo>
                    <a:pt x="241" y="147"/>
                    <a:pt x="241" y="148"/>
                    <a:pt x="241" y="150"/>
                  </a:cubicBezTo>
                  <a:cubicBezTo>
                    <a:pt x="207" y="147"/>
                    <a:pt x="171" y="150"/>
                    <a:pt x="137" y="150"/>
                  </a:cubicBezTo>
                  <a:cubicBezTo>
                    <a:pt x="104" y="150"/>
                    <a:pt x="69" y="146"/>
                    <a:pt x="37" y="151"/>
                  </a:cubicBezTo>
                  <a:cubicBezTo>
                    <a:pt x="38" y="148"/>
                    <a:pt x="37" y="145"/>
                    <a:pt x="37" y="142"/>
                  </a:cubicBezTo>
                  <a:cubicBezTo>
                    <a:pt x="37" y="139"/>
                    <a:pt x="37" y="136"/>
                    <a:pt x="37" y="133"/>
                  </a:cubicBezTo>
                  <a:cubicBezTo>
                    <a:pt x="74" y="135"/>
                    <a:pt x="111" y="134"/>
                    <a:pt x="148" y="134"/>
                  </a:cubicBezTo>
                  <a:cubicBezTo>
                    <a:pt x="179" y="134"/>
                    <a:pt x="212" y="138"/>
                    <a:pt x="242" y="135"/>
                  </a:cubicBezTo>
                  <a:cubicBezTo>
                    <a:pt x="242" y="137"/>
                    <a:pt x="242" y="139"/>
                    <a:pt x="242" y="141"/>
                  </a:cubicBezTo>
                  <a:cubicBezTo>
                    <a:pt x="203" y="138"/>
                    <a:pt x="161" y="135"/>
                    <a:pt x="123" y="141"/>
                  </a:cubicBezTo>
                  <a:cubicBezTo>
                    <a:pt x="122" y="141"/>
                    <a:pt x="122" y="144"/>
                    <a:pt x="123" y="144"/>
                  </a:cubicBezTo>
                  <a:moveTo>
                    <a:pt x="258" y="70"/>
                  </a:moveTo>
                  <a:cubicBezTo>
                    <a:pt x="258" y="71"/>
                    <a:pt x="258" y="71"/>
                    <a:pt x="258" y="72"/>
                  </a:cubicBezTo>
                  <a:cubicBezTo>
                    <a:pt x="223" y="71"/>
                    <a:pt x="188" y="71"/>
                    <a:pt x="153" y="72"/>
                  </a:cubicBezTo>
                  <a:cubicBezTo>
                    <a:pt x="119" y="72"/>
                    <a:pt x="84" y="69"/>
                    <a:pt x="50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3" y="72"/>
                    <a:pt x="40" y="78"/>
                    <a:pt x="38" y="83"/>
                  </a:cubicBezTo>
                  <a:cubicBezTo>
                    <a:pt x="36" y="89"/>
                    <a:pt x="35" y="97"/>
                    <a:pt x="38" y="103"/>
                  </a:cubicBezTo>
                  <a:cubicBezTo>
                    <a:pt x="38" y="105"/>
                    <a:pt x="39" y="106"/>
                    <a:pt x="41" y="106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3" y="106"/>
                    <a:pt x="43" y="106"/>
                    <a:pt x="44" y="106"/>
                  </a:cubicBezTo>
                  <a:cubicBezTo>
                    <a:pt x="78" y="110"/>
                    <a:pt x="114" y="107"/>
                    <a:pt x="150" y="107"/>
                  </a:cubicBezTo>
                  <a:cubicBezTo>
                    <a:pt x="184" y="107"/>
                    <a:pt x="219" y="110"/>
                    <a:pt x="253" y="106"/>
                  </a:cubicBezTo>
                  <a:cubicBezTo>
                    <a:pt x="253" y="108"/>
                    <a:pt x="253" y="111"/>
                    <a:pt x="254" y="113"/>
                  </a:cubicBezTo>
                  <a:cubicBezTo>
                    <a:pt x="216" y="111"/>
                    <a:pt x="179" y="112"/>
                    <a:pt x="142" y="113"/>
                  </a:cubicBezTo>
                  <a:cubicBezTo>
                    <a:pt x="105" y="113"/>
                    <a:pt x="67" y="110"/>
                    <a:pt x="31" y="113"/>
                  </a:cubicBezTo>
                  <a:cubicBezTo>
                    <a:pt x="32" y="106"/>
                    <a:pt x="31" y="98"/>
                    <a:pt x="32" y="90"/>
                  </a:cubicBezTo>
                  <a:cubicBezTo>
                    <a:pt x="32" y="81"/>
                    <a:pt x="33" y="72"/>
                    <a:pt x="33" y="63"/>
                  </a:cubicBezTo>
                  <a:cubicBezTo>
                    <a:pt x="84" y="64"/>
                    <a:pt x="135" y="64"/>
                    <a:pt x="186" y="65"/>
                  </a:cubicBezTo>
                  <a:cubicBezTo>
                    <a:pt x="210" y="65"/>
                    <a:pt x="235" y="66"/>
                    <a:pt x="259" y="67"/>
                  </a:cubicBezTo>
                  <a:cubicBezTo>
                    <a:pt x="259" y="68"/>
                    <a:pt x="259" y="69"/>
                    <a:pt x="258" y="70"/>
                  </a:cubicBezTo>
                  <a:moveTo>
                    <a:pt x="95" y="93"/>
                  </a:moveTo>
                  <a:cubicBezTo>
                    <a:pt x="145" y="91"/>
                    <a:pt x="195" y="92"/>
                    <a:pt x="245" y="94"/>
                  </a:cubicBezTo>
                  <a:cubicBezTo>
                    <a:pt x="245" y="96"/>
                    <a:pt x="245" y="99"/>
                    <a:pt x="245" y="102"/>
                  </a:cubicBezTo>
                  <a:cubicBezTo>
                    <a:pt x="214" y="100"/>
                    <a:pt x="181" y="101"/>
                    <a:pt x="150" y="101"/>
                  </a:cubicBezTo>
                  <a:cubicBezTo>
                    <a:pt x="116" y="101"/>
                    <a:pt x="81" y="99"/>
                    <a:pt x="48" y="102"/>
                  </a:cubicBezTo>
                  <a:cubicBezTo>
                    <a:pt x="48" y="101"/>
                    <a:pt x="47" y="100"/>
                    <a:pt x="46" y="99"/>
                  </a:cubicBezTo>
                  <a:cubicBezTo>
                    <a:pt x="45" y="99"/>
                    <a:pt x="44" y="99"/>
                    <a:pt x="44" y="99"/>
                  </a:cubicBezTo>
                  <a:cubicBezTo>
                    <a:pt x="43" y="95"/>
                    <a:pt x="43" y="92"/>
                    <a:pt x="44" y="88"/>
                  </a:cubicBezTo>
                  <a:cubicBezTo>
                    <a:pt x="45" y="86"/>
                    <a:pt x="47" y="77"/>
                    <a:pt x="49" y="76"/>
                  </a:cubicBezTo>
                  <a:cubicBezTo>
                    <a:pt x="83" y="80"/>
                    <a:pt x="119" y="77"/>
                    <a:pt x="153" y="77"/>
                  </a:cubicBezTo>
                  <a:cubicBezTo>
                    <a:pt x="184" y="77"/>
                    <a:pt x="215" y="78"/>
                    <a:pt x="246" y="77"/>
                  </a:cubicBezTo>
                  <a:cubicBezTo>
                    <a:pt x="245" y="81"/>
                    <a:pt x="245" y="85"/>
                    <a:pt x="245" y="89"/>
                  </a:cubicBezTo>
                  <a:cubicBezTo>
                    <a:pt x="195" y="86"/>
                    <a:pt x="145" y="86"/>
                    <a:pt x="95" y="89"/>
                  </a:cubicBezTo>
                  <a:cubicBezTo>
                    <a:pt x="93" y="90"/>
                    <a:pt x="93" y="93"/>
                    <a:pt x="95" y="93"/>
                  </a:cubicBezTo>
                  <a:moveTo>
                    <a:pt x="289" y="35"/>
                  </a:moveTo>
                  <a:cubicBezTo>
                    <a:pt x="288" y="35"/>
                    <a:pt x="288" y="35"/>
                    <a:pt x="288" y="35"/>
                  </a:cubicBezTo>
                  <a:cubicBezTo>
                    <a:pt x="259" y="32"/>
                    <a:pt x="229" y="33"/>
                    <a:pt x="199" y="34"/>
                  </a:cubicBezTo>
                  <a:cubicBezTo>
                    <a:pt x="170" y="34"/>
                    <a:pt x="140" y="33"/>
                    <a:pt x="110" y="36"/>
                  </a:cubicBezTo>
                  <a:cubicBezTo>
                    <a:pt x="109" y="36"/>
                    <a:pt x="109" y="38"/>
                    <a:pt x="110" y="38"/>
                  </a:cubicBezTo>
                  <a:cubicBezTo>
                    <a:pt x="140" y="41"/>
                    <a:pt x="170" y="40"/>
                    <a:pt x="199" y="40"/>
                  </a:cubicBezTo>
                  <a:cubicBezTo>
                    <a:pt x="229" y="41"/>
                    <a:pt x="259" y="42"/>
                    <a:pt x="28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42"/>
                    <a:pt x="288" y="44"/>
                    <a:pt x="288" y="47"/>
                  </a:cubicBezTo>
                  <a:cubicBezTo>
                    <a:pt x="244" y="46"/>
                    <a:pt x="199" y="47"/>
                    <a:pt x="155" y="48"/>
                  </a:cubicBezTo>
                  <a:cubicBezTo>
                    <a:pt x="111" y="48"/>
                    <a:pt x="66" y="46"/>
                    <a:pt x="22" y="48"/>
                  </a:cubicBezTo>
                  <a:cubicBezTo>
                    <a:pt x="21" y="45"/>
                    <a:pt x="20" y="42"/>
                    <a:pt x="20" y="38"/>
                  </a:cubicBezTo>
                  <a:cubicBezTo>
                    <a:pt x="20" y="33"/>
                    <a:pt x="21" y="28"/>
                    <a:pt x="21" y="24"/>
                  </a:cubicBezTo>
                  <a:cubicBezTo>
                    <a:pt x="66" y="28"/>
                    <a:pt x="114" y="25"/>
                    <a:pt x="159" y="25"/>
                  </a:cubicBezTo>
                  <a:cubicBezTo>
                    <a:pt x="181" y="25"/>
                    <a:pt x="203" y="25"/>
                    <a:pt x="226" y="25"/>
                  </a:cubicBezTo>
                  <a:cubicBezTo>
                    <a:pt x="247" y="25"/>
                    <a:pt x="269" y="26"/>
                    <a:pt x="289" y="23"/>
                  </a:cubicBezTo>
                  <a:cubicBezTo>
                    <a:pt x="289" y="27"/>
                    <a:pt x="289" y="31"/>
                    <a:pt x="289" y="35"/>
                  </a:cubicBezTo>
                  <a:moveTo>
                    <a:pt x="290" y="19"/>
                  </a:moveTo>
                  <a:cubicBezTo>
                    <a:pt x="290" y="19"/>
                    <a:pt x="290" y="19"/>
                    <a:pt x="289" y="19"/>
                  </a:cubicBezTo>
                  <a:cubicBezTo>
                    <a:pt x="270" y="16"/>
                    <a:pt x="249" y="18"/>
                    <a:pt x="230" y="18"/>
                  </a:cubicBezTo>
                  <a:cubicBezTo>
                    <a:pt x="206" y="18"/>
                    <a:pt x="182" y="18"/>
                    <a:pt x="159" y="18"/>
                  </a:cubicBezTo>
                  <a:cubicBezTo>
                    <a:pt x="113" y="18"/>
                    <a:pt x="66" y="14"/>
                    <a:pt x="21" y="19"/>
                  </a:cubicBezTo>
                  <a:cubicBezTo>
                    <a:pt x="20" y="19"/>
                    <a:pt x="20" y="19"/>
                    <a:pt x="19" y="19"/>
                  </a:cubicBezTo>
                  <a:cubicBezTo>
                    <a:pt x="19" y="19"/>
                    <a:pt x="19" y="20"/>
                    <a:pt x="18" y="20"/>
                  </a:cubicBezTo>
                  <a:cubicBezTo>
                    <a:pt x="14" y="28"/>
                    <a:pt x="8" y="49"/>
                    <a:pt x="20" y="53"/>
                  </a:cubicBezTo>
                  <a:cubicBezTo>
                    <a:pt x="21" y="54"/>
                    <a:pt x="22" y="53"/>
                    <a:pt x="23" y="53"/>
                  </a:cubicBezTo>
                  <a:cubicBezTo>
                    <a:pt x="66" y="55"/>
                    <a:pt x="111" y="53"/>
                    <a:pt x="155" y="53"/>
                  </a:cubicBezTo>
                  <a:cubicBezTo>
                    <a:pt x="199" y="53"/>
                    <a:pt x="244" y="54"/>
                    <a:pt x="288" y="54"/>
                  </a:cubicBezTo>
                  <a:cubicBezTo>
                    <a:pt x="288" y="55"/>
                    <a:pt x="288" y="57"/>
                    <a:pt x="288" y="58"/>
                  </a:cubicBezTo>
                  <a:cubicBezTo>
                    <a:pt x="254" y="57"/>
                    <a:pt x="220" y="57"/>
                    <a:pt x="186" y="56"/>
                  </a:cubicBezTo>
                  <a:cubicBezTo>
                    <a:pt x="128" y="55"/>
                    <a:pt x="69" y="55"/>
                    <a:pt x="10" y="56"/>
                  </a:cubicBezTo>
                  <a:cubicBezTo>
                    <a:pt x="10" y="41"/>
                    <a:pt x="10" y="25"/>
                    <a:pt x="13" y="10"/>
                  </a:cubicBezTo>
                  <a:cubicBezTo>
                    <a:pt x="71" y="9"/>
                    <a:pt x="129" y="8"/>
                    <a:pt x="187" y="9"/>
                  </a:cubicBezTo>
                  <a:cubicBezTo>
                    <a:pt x="221" y="10"/>
                    <a:pt x="256" y="12"/>
                    <a:pt x="290" y="14"/>
                  </a:cubicBezTo>
                  <a:cubicBezTo>
                    <a:pt x="290" y="16"/>
                    <a:pt x="290" y="18"/>
                    <a:pt x="290" y="1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17"/>
            <p:cNvSpPr/>
            <p:nvPr/>
          </p:nvSpPr>
          <p:spPr>
            <a:xfrm>
              <a:off x="495360" y="3876480"/>
              <a:ext cx="311040" cy="509400"/>
            </a:xfrm>
            <a:custGeom>
              <a:avLst/>
              <a:gdLst/>
              <a:ahLst/>
              <a:cxnLst/>
              <a:rect l="l" t="t" r="r" b="b"/>
              <a:pathLst>
                <a:path w="85" h="139">
                  <a:moveTo>
                    <a:pt x="64" y="80"/>
                  </a:moveTo>
                  <a:cubicBezTo>
                    <a:pt x="71" y="69"/>
                    <a:pt x="85" y="49"/>
                    <a:pt x="84" y="36"/>
                  </a:cubicBezTo>
                  <a:cubicBezTo>
                    <a:pt x="82" y="13"/>
                    <a:pt x="59" y="28"/>
                    <a:pt x="51" y="33"/>
                  </a:cubicBezTo>
                  <a:cubicBezTo>
                    <a:pt x="46" y="37"/>
                    <a:pt x="41" y="41"/>
                    <a:pt x="38" y="46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26"/>
                    <a:pt x="25" y="0"/>
                    <a:pt x="10" y="13"/>
                  </a:cubicBezTo>
                  <a:cubicBezTo>
                    <a:pt x="0" y="23"/>
                    <a:pt x="1" y="56"/>
                    <a:pt x="0" y="68"/>
                  </a:cubicBezTo>
                  <a:cubicBezTo>
                    <a:pt x="0" y="92"/>
                    <a:pt x="4" y="115"/>
                    <a:pt x="9" y="139"/>
                  </a:cubicBezTo>
                  <a:cubicBezTo>
                    <a:pt x="30" y="121"/>
                    <a:pt x="49" y="103"/>
                    <a:pt x="64" y="80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18"/>
            <p:cNvSpPr/>
            <p:nvPr/>
          </p:nvSpPr>
          <p:spPr>
            <a:xfrm>
              <a:off x="693720" y="399240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21" h="38">
                  <a:moveTo>
                    <a:pt x="19" y="4"/>
                  </a:moveTo>
                  <a:cubicBezTo>
                    <a:pt x="19" y="0"/>
                    <a:pt x="13" y="2"/>
                    <a:pt x="13" y="5"/>
                  </a:cubicBezTo>
                  <a:cubicBezTo>
                    <a:pt x="12" y="16"/>
                    <a:pt x="0" y="23"/>
                    <a:pt x="2" y="34"/>
                  </a:cubicBezTo>
                  <a:cubicBezTo>
                    <a:pt x="2" y="37"/>
                    <a:pt x="4" y="38"/>
                    <a:pt x="7" y="37"/>
                  </a:cubicBezTo>
                  <a:cubicBezTo>
                    <a:pt x="18" y="32"/>
                    <a:pt x="21" y="16"/>
                    <a:pt x="1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19"/>
            <p:cNvSpPr/>
            <p:nvPr/>
          </p:nvSpPr>
          <p:spPr>
            <a:xfrm>
              <a:off x="447480" y="3838680"/>
              <a:ext cx="388800" cy="590400"/>
            </a:xfrm>
            <a:custGeom>
              <a:avLst/>
              <a:gdLst/>
              <a:ahLst/>
              <a:cxnLst/>
              <a:rect l="l" t="t" r="r" b="b"/>
              <a:pathLst>
                <a:path w="106" h="161">
                  <a:moveTo>
                    <a:pt x="88" y="26"/>
                  </a:moveTo>
                  <a:cubicBezTo>
                    <a:pt x="73" y="28"/>
                    <a:pt x="60" y="37"/>
                    <a:pt x="51" y="48"/>
                  </a:cubicBezTo>
                  <a:cubicBezTo>
                    <a:pt x="50" y="34"/>
                    <a:pt x="48" y="18"/>
                    <a:pt x="40" y="11"/>
                  </a:cubicBezTo>
                  <a:cubicBezTo>
                    <a:pt x="29" y="0"/>
                    <a:pt x="20" y="16"/>
                    <a:pt x="16" y="26"/>
                  </a:cubicBezTo>
                  <a:cubicBezTo>
                    <a:pt x="0" y="63"/>
                    <a:pt x="3" y="113"/>
                    <a:pt x="15" y="154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23" y="157"/>
                    <a:pt x="23" y="157"/>
                    <a:pt x="23" y="157"/>
                  </a:cubicBezTo>
                  <a:cubicBezTo>
                    <a:pt x="61" y="132"/>
                    <a:pt x="101" y="87"/>
                    <a:pt x="105" y="43"/>
                  </a:cubicBezTo>
                  <a:cubicBezTo>
                    <a:pt x="106" y="31"/>
                    <a:pt x="101" y="24"/>
                    <a:pt x="88" y="26"/>
                  </a:cubicBezTo>
                  <a:moveTo>
                    <a:pt x="77" y="90"/>
                  </a:moveTo>
                  <a:cubicBezTo>
                    <a:pt x="62" y="113"/>
                    <a:pt x="43" y="131"/>
                    <a:pt x="22" y="149"/>
                  </a:cubicBezTo>
                  <a:cubicBezTo>
                    <a:pt x="17" y="125"/>
                    <a:pt x="13" y="102"/>
                    <a:pt x="13" y="78"/>
                  </a:cubicBezTo>
                  <a:cubicBezTo>
                    <a:pt x="14" y="66"/>
                    <a:pt x="13" y="33"/>
                    <a:pt x="23" y="23"/>
                  </a:cubicBezTo>
                  <a:cubicBezTo>
                    <a:pt x="38" y="10"/>
                    <a:pt x="43" y="36"/>
                    <a:pt x="45" y="55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4" y="51"/>
                    <a:pt x="59" y="47"/>
                    <a:pt x="64" y="43"/>
                  </a:cubicBezTo>
                  <a:cubicBezTo>
                    <a:pt x="72" y="38"/>
                    <a:pt x="95" y="23"/>
                    <a:pt x="97" y="46"/>
                  </a:cubicBezTo>
                  <a:cubicBezTo>
                    <a:pt x="98" y="59"/>
                    <a:pt x="84" y="79"/>
                    <a:pt x="77" y="9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20"/>
            <p:cNvSpPr/>
            <p:nvPr/>
          </p:nvSpPr>
          <p:spPr>
            <a:xfrm>
              <a:off x="1708200" y="4708440"/>
              <a:ext cx="74520" cy="69840"/>
            </a:xfrm>
            <a:custGeom>
              <a:avLst/>
              <a:gdLst/>
              <a:ahLst/>
              <a:cxnLst/>
              <a:rect l="l" t="t" r="r" b="b"/>
              <a:pathLst>
                <a:path w="20" h="19">
                  <a:moveTo>
                    <a:pt x="0" y="1"/>
                  </a:moveTo>
                  <a:cubicBezTo>
                    <a:pt x="1" y="4"/>
                    <a:pt x="1" y="7"/>
                    <a:pt x="2" y="10"/>
                  </a:cubicBezTo>
                  <a:cubicBezTo>
                    <a:pt x="3" y="13"/>
                    <a:pt x="4" y="16"/>
                    <a:pt x="5" y="19"/>
                  </a:cubicBezTo>
                  <a:cubicBezTo>
                    <a:pt x="8" y="17"/>
                    <a:pt x="11" y="16"/>
                    <a:pt x="13" y="16"/>
                  </a:cubicBezTo>
                  <a:cubicBezTo>
                    <a:pt x="15" y="16"/>
                    <a:pt x="18" y="16"/>
                    <a:pt x="20" y="16"/>
                  </a:cubicBezTo>
                  <a:cubicBezTo>
                    <a:pt x="19" y="14"/>
                    <a:pt x="19" y="12"/>
                    <a:pt x="18" y="10"/>
                  </a:cubicBezTo>
                  <a:cubicBezTo>
                    <a:pt x="16" y="7"/>
                    <a:pt x="14" y="4"/>
                    <a:pt x="13" y="0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CustomShape 21"/>
            <p:cNvSpPr/>
            <p:nvPr/>
          </p:nvSpPr>
          <p:spPr>
            <a:xfrm>
              <a:off x="1506600" y="4784760"/>
              <a:ext cx="433440" cy="536400"/>
            </a:xfrm>
            <a:custGeom>
              <a:avLst/>
              <a:gdLst/>
              <a:ahLst/>
              <a:cxnLst/>
              <a:rect l="l" t="t" r="r" b="b"/>
              <a:pathLst>
                <a:path w="118" h="146">
                  <a:moveTo>
                    <a:pt x="76" y="2"/>
                  </a:moveTo>
                  <a:cubicBezTo>
                    <a:pt x="74" y="1"/>
                    <a:pt x="71" y="0"/>
                    <a:pt x="68" y="1"/>
                  </a:cubicBezTo>
                  <a:cubicBezTo>
                    <a:pt x="66" y="1"/>
                    <a:pt x="63" y="2"/>
                    <a:pt x="61" y="4"/>
                  </a:cubicBezTo>
                  <a:cubicBezTo>
                    <a:pt x="61" y="5"/>
                    <a:pt x="60" y="6"/>
                    <a:pt x="59" y="6"/>
                  </a:cubicBezTo>
                  <a:cubicBezTo>
                    <a:pt x="57" y="7"/>
                    <a:pt x="56" y="8"/>
                    <a:pt x="55" y="9"/>
                  </a:cubicBezTo>
                  <a:cubicBezTo>
                    <a:pt x="56" y="13"/>
                    <a:pt x="56" y="18"/>
                    <a:pt x="57" y="21"/>
                  </a:cubicBezTo>
                  <a:cubicBezTo>
                    <a:pt x="57" y="25"/>
                    <a:pt x="59" y="28"/>
                    <a:pt x="59" y="32"/>
                  </a:cubicBezTo>
                  <a:cubicBezTo>
                    <a:pt x="59" y="32"/>
                    <a:pt x="60" y="32"/>
                    <a:pt x="60" y="32"/>
                  </a:cubicBezTo>
                  <a:cubicBezTo>
                    <a:pt x="63" y="32"/>
                    <a:pt x="63" y="36"/>
                    <a:pt x="60" y="36"/>
                  </a:cubicBezTo>
                  <a:cubicBezTo>
                    <a:pt x="27" y="35"/>
                    <a:pt x="2" y="64"/>
                    <a:pt x="1" y="96"/>
                  </a:cubicBezTo>
                  <a:cubicBezTo>
                    <a:pt x="0" y="111"/>
                    <a:pt x="7" y="132"/>
                    <a:pt x="22" y="139"/>
                  </a:cubicBezTo>
                  <a:cubicBezTo>
                    <a:pt x="34" y="146"/>
                    <a:pt x="51" y="142"/>
                    <a:pt x="64" y="138"/>
                  </a:cubicBezTo>
                  <a:cubicBezTo>
                    <a:pt x="118" y="122"/>
                    <a:pt x="90" y="43"/>
                    <a:pt x="79" y="4"/>
                  </a:cubicBezTo>
                  <a:cubicBezTo>
                    <a:pt x="78" y="4"/>
                    <a:pt x="77" y="3"/>
                    <a:pt x="76" y="2"/>
                  </a:cubicBezTo>
                  <a:close/>
                  <a:moveTo>
                    <a:pt x="52" y="117"/>
                  </a:moveTo>
                  <a:cubicBezTo>
                    <a:pt x="40" y="117"/>
                    <a:pt x="31" y="106"/>
                    <a:pt x="32" y="94"/>
                  </a:cubicBezTo>
                  <a:cubicBezTo>
                    <a:pt x="33" y="79"/>
                    <a:pt x="45" y="68"/>
                    <a:pt x="57" y="61"/>
                  </a:cubicBezTo>
                  <a:cubicBezTo>
                    <a:pt x="56" y="59"/>
                    <a:pt x="57" y="57"/>
                    <a:pt x="59" y="58"/>
                  </a:cubicBezTo>
                  <a:cubicBezTo>
                    <a:pt x="80" y="68"/>
                    <a:pt x="80" y="115"/>
                    <a:pt x="52" y="11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" name="CustomShape 22"/>
            <p:cNvSpPr/>
            <p:nvPr/>
          </p:nvSpPr>
          <p:spPr>
            <a:xfrm>
              <a:off x="1540080" y="4143240"/>
              <a:ext cx="293400" cy="615960"/>
            </a:xfrm>
            <a:custGeom>
              <a:avLst/>
              <a:gdLst/>
              <a:ahLst/>
              <a:cxnLst/>
              <a:rect l="l" t="t" r="r" b="b"/>
              <a:pathLst>
                <a:path w="80" h="168">
                  <a:moveTo>
                    <a:pt x="60" y="149"/>
                  </a:moveTo>
                  <a:cubicBezTo>
                    <a:pt x="61" y="149"/>
                    <a:pt x="62" y="150"/>
                    <a:pt x="62" y="151"/>
                  </a:cubicBezTo>
                  <a:cubicBezTo>
                    <a:pt x="65" y="154"/>
                    <a:pt x="67" y="158"/>
                    <a:pt x="69" y="162"/>
                  </a:cubicBezTo>
                  <a:cubicBezTo>
                    <a:pt x="70" y="164"/>
                    <a:pt x="72" y="166"/>
                    <a:pt x="72" y="168"/>
                  </a:cubicBezTo>
                  <a:cubicBezTo>
                    <a:pt x="74" y="165"/>
                    <a:pt x="77" y="162"/>
                    <a:pt x="80" y="160"/>
                  </a:cubicBezTo>
                  <a:cubicBezTo>
                    <a:pt x="80" y="159"/>
                    <a:pt x="79" y="159"/>
                    <a:pt x="79" y="159"/>
                  </a:cubicBezTo>
                  <a:cubicBezTo>
                    <a:pt x="69" y="132"/>
                    <a:pt x="60" y="106"/>
                    <a:pt x="50" y="79"/>
                  </a:cubicBezTo>
                  <a:cubicBezTo>
                    <a:pt x="46" y="66"/>
                    <a:pt x="41" y="53"/>
                    <a:pt x="36" y="40"/>
                  </a:cubicBezTo>
                  <a:cubicBezTo>
                    <a:pt x="33" y="32"/>
                    <a:pt x="30" y="24"/>
                    <a:pt x="27" y="17"/>
                  </a:cubicBezTo>
                  <a:cubicBezTo>
                    <a:pt x="25" y="14"/>
                    <a:pt x="23" y="10"/>
                    <a:pt x="22" y="7"/>
                  </a:cubicBezTo>
                  <a:cubicBezTo>
                    <a:pt x="20" y="2"/>
                    <a:pt x="15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45"/>
                    <a:pt x="0" y="155"/>
                    <a:pt x="60" y="149"/>
                  </a:cubicBezTo>
                  <a:close/>
                  <a:moveTo>
                    <a:pt x="40" y="132"/>
                  </a:moveTo>
                  <a:cubicBezTo>
                    <a:pt x="41" y="129"/>
                    <a:pt x="41" y="126"/>
                    <a:pt x="43" y="124"/>
                  </a:cubicBezTo>
                  <a:cubicBezTo>
                    <a:pt x="43" y="124"/>
                    <a:pt x="44" y="123"/>
                    <a:pt x="44" y="123"/>
                  </a:cubicBezTo>
                  <a:cubicBezTo>
                    <a:pt x="45" y="123"/>
                    <a:pt x="45" y="123"/>
                    <a:pt x="45" y="123"/>
                  </a:cubicBezTo>
                  <a:cubicBezTo>
                    <a:pt x="51" y="121"/>
                    <a:pt x="57" y="126"/>
                    <a:pt x="58" y="132"/>
                  </a:cubicBezTo>
                  <a:cubicBezTo>
                    <a:pt x="58" y="138"/>
                    <a:pt x="54" y="143"/>
                    <a:pt x="48" y="143"/>
                  </a:cubicBezTo>
                  <a:cubicBezTo>
                    <a:pt x="42" y="143"/>
                    <a:pt x="40" y="137"/>
                    <a:pt x="40" y="132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23"/>
            <p:cNvSpPr/>
            <p:nvPr/>
          </p:nvSpPr>
          <p:spPr>
            <a:xfrm>
              <a:off x="1573200" y="4143240"/>
              <a:ext cx="260280" cy="604800"/>
            </a:xfrm>
            <a:custGeom>
              <a:avLst/>
              <a:gdLst/>
              <a:ahLst/>
              <a:cxnLst/>
              <a:rect l="l" t="t" r="r" b="b"/>
              <a:pathLst>
                <a:path w="71" h="165">
                  <a:moveTo>
                    <a:pt x="70" y="159"/>
                  </a:moveTo>
                  <a:cubicBezTo>
                    <a:pt x="60" y="132"/>
                    <a:pt x="51" y="106"/>
                    <a:pt x="41" y="79"/>
                  </a:cubicBezTo>
                  <a:cubicBezTo>
                    <a:pt x="37" y="66"/>
                    <a:pt x="32" y="53"/>
                    <a:pt x="27" y="40"/>
                  </a:cubicBezTo>
                  <a:cubicBezTo>
                    <a:pt x="24" y="32"/>
                    <a:pt x="21" y="24"/>
                    <a:pt x="18" y="17"/>
                  </a:cubicBezTo>
                  <a:cubicBezTo>
                    <a:pt x="16" y="14"/>
                    <a:pt x="14" y="10"/>
                    <a:pt x="13" y="7"/>
                  </a:cubicBezTo>
                  <a:cubicBezTo>
                    <a:pt x="11" y="2"/>
                    <a:pt x="7" y="0"/>
                    <a:pt x="0" y="1"/>
                  </a:cubicBezTo>
                  <a:cubicBezTo>
                    <a:pt x="4" y="9"/>
                    <a:pt x="7" y="17"/>
                    <a:pt x="10" y="25"/>
                  </a:cubicBezTo>
                  <a:cubicBezTo>
                    <a:pt x="13" y="32"/>
                    <a:pt x="19" y="43"/>
                    <a:pt x="19" y="52"/>
                  </a:cubicBezTo>
                  <a:cubicBezTo>
                    <a:pt x="18" y="66"/>
                    <a:pt x="10" y="75"/>
                    <a:pt x="2" y="86"/>
                  </a:cubicBezTo>
                  <a:cubicBezTo>
                    <a:pt x="3" y="92"/>
                    <a:pt x="3" y="98"/>
                    <a:pt x="5" y="103"/>
                  </a:cubicBezTo>
                  <a:cubicBezTo>
                    <a:pt x="11" y="95"/>
                    <a:pt x="18" y="86"/>
                    <a:pt x="24" y="78"/>
                  </a:cubicBezTo>
                  <a:cubicBezTo>
                    <a:pt x="26" y="75"/>
                    <a:pt x="31" y="75"/>
                    <a:pt x="32" y="79"/>
                  </a:cubicBezTo>
                  <a:cubicBezTo>
                    <a:pt x="42" y="108"/>
                    <a:pt x="55" y="136"/>
                    <a:pt x="66" y="165"/>
                  </a:cubicBezTo>
                  <a:cubicBezTo>
                    <a:pt x="67" y="163"/>
                    <a:pt x="69" y="161"/>
                    <a:pt x="71" y="160"/>
                  </a:cubicBezTo>
                  <a:cubicBezTo>
                    <a:pt x="71" y="159"/>
                    <a:pt x="70" y="159"/>
                    <a:pt x="70" y="1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24"/>
            <p:cNvSpPr/>
            <p:nvPr/>
          </p:nvSpPr>
          <p:spPr>
            <a:xfrm>
              <a:off x="1708200" y="4616280"/>
              <a:ext cx="26640" cy="33120"/>
            </a:xfrm>
            <a:custGeom>
              <a:avLst/>
              <a:gdLst/>
              <a:ahLst/>
              <a:cxnLst/>
              <a:rect l="l" t="t" r="r" b="b"/>
              <a:pathLst>
                <a:path w="7" h="9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2"/>
                    <a:pt x="0" y="5"/>
                    <a:pt x="0" y="6"/>
                  </a:cubicBezTo>
                  <a:cubicBezTo>
                    <a:pt x="1" y="8"/>
                    <a:pt x="4" y="9"/>
                    <a:pt x="5" y="6"/>
                  </a:cubicBezTo>
                  <a:cubicBezTo>
                    <a:pt x="7" y="3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25"/>
            <p:cNvSpPr/>
            <p:nvPr/>
          </p:nvSpPr>
          <p:spPr>
            <a:xfrm>
              <a:off x="1814760" y="4711680"/>
              <a:ext cx="382320" cy="477720"/>
            </a:xfrm>
            <a:custGeom>
              <a:avLst/>
              <a:gdLst/>
              <a:ahLst/>
              <a:cxnLst/>
              <a:rect l="l" t="t" r="r" b="b"/>
              <a:pathLst>
                <a:path w="104" h="130">
                  <a:moveTo>
                    <a:pt x="34" y="28"/>
                  </a:moveTo>
                  <a:cubicBezTo>
                    <a:pt x="34" y="29"/>
                    <a:pt x="34" y="30"/>
                    <a:pt x="35" y="31"/>
                  </a:cubicBezTo>
                  <a:cubicBezTo>
                    <a:pt x="35" y="33"/>
                    <a:pt x="32" y="34"/>
                    <a:pt x="31" y="33"/>
                  </a:cubicBezTo>
                  <a:cubicBezTo>
                    <a:pt x="28" y="25"/>
                    <a:pt x="26" y="14"/>
                    <a:pt x="20" y="8"/>
                  </a:cubicBezTo>
                  <a:cubicBezTo>
                    <a:pt x="9" y="0"/>
                    <a:pt x="2" y="19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39"/>
                    <a:pt x="11" y="53"/>
                    <a:pt x="15" y="69"/>
                  </a:cubicBezTo>
                  <a:cubicBezTo>
                    <a:pt x="16" y="69"/>
                    <a:pt x="17" y="69"/>
                    <a:pt x="17" y="70"/>
                  </a:cubicBezTo>
                  <a:cubicBezTo>
                    <a:pt x="23" y="86"/>
                    <a:pt x="24" y="104"/>
                    <a:pt x="38" y="115"/>
                  </a:cubicBezTo>
                  <a:cubicBezTo>
                    <a:pt x="59" y="130"/>
                    <a:pt x="81" y="112"/>
                    <a:pt x="92" y="94"/>
                  </a:cubicBezTo>
                  <a:cubicBezTo>
                    <a:pt x="102" y="76"/>
                    <a:pt x="104" y="51"/>
                    <a:pt x="89" y="34"/>
                  </a:cubicBezTo>
                  <a:cubicBezTo>
                    <a:pt x="76" y="20"/>
                    <a:pt x="51" y="24"/>
                    <a:pt x="34" y="28"/>
                  </a:cubicBezTo>
                  <a:close/>
                  <a:moveTo>
                    <a:pt x="67" y="87"/>
                  </a:moveTo>
                  <a:cubicBezTo>
                    <a:pt x="60" y="94"/>
                    <a:pt x="48" y="89"/>
                    <a:pt x="43" y="81"/>
                  </a:cubicBezTo>
                  <a:cubicBezTo>
                    <a:pt x="37" y="72"/>
                    <a:pt x="33" y="57"/>
                    <a:pt x="40" y="47"/>
                  </a:cubicBezTo>
                  <a:cubicBezTo>
                    <a:pt x="41" y="46"/>
                    <a:pt x="42" y="46"/>
                    <a:pt x="43" y="47"/>
                  </a:cubicBezTo>
                  <a:cubicBezTo>
                    <a:pt x="53" y="43"/>
                    <a:pt x="63" y="43"/>
                    <a:pt x="67" y="54"/>
                  </a:cubicBezTo>
                  <a:cubicBezTo>
                    <a:pt x="71" y="63"/>
                    <a:pt x="76" y="79"/>
                    <a:pt x="67" y="8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26"/>
            <p:cNvSpPr/>
            <p:nvPr/>
          </p:nvSpPr>
          <p:spPr>
            <a:xfrm>
              <a:off x="1506600" y="4979880"/>
              <a:ext cx="366480" cy="341280"/>
            </a:xfrm>
            <a:custGeom>
              <a:avLst/>
              <a:gdLst/>
              <a:ahLst/>
              <a:cxnLst/>
              <a:rect l="l" t="t" r="r" b="b"/>
              <a:pathLst>
                <a:path w="100" h="93">
                  <a:moveTo>
                    <a:pt x="92" y="0"/>
                  </a:moveTo>
                  <a:cubicBezTo>
                    <a:pt x="94" y="39"/>
                    <a:pt x="85" y="85"/>
                    <a:pt x="42" y="80"/>
                  </a:cubicBezTo>
                  <a:cubicBezTo>
                    <a:pt x="16" y="76"/>
                    <a:pt x="3" y="57"/>
                    <a:pt x="2" y="35"/>
                  </a:cubicBezTo>
                  <a:cubicBezTo>
                    <a:pt x="1" y="38"/>
                    <a:pt x="1" y="40"/>
                    <a:pt x="1" y="43"/>
                  </a:cubicBezTo>
                  <a:cubicBezTo>
                    <a:pt x="0" y="58"/>
                    <a:pt x="7" y="79"/>
                    <a:pt x="22" y="86"/>
                  </a:cubicBezTo>
                  <a:cubicBezTo>
                    <a:pt x="34" y="93"/>
                    <a:pt x="51" y="89"/>
                    <a:pt x="64" y="85"/>
                  </a:cubicBezTo>
                  <a:cubicBezTo>
                    <a:pt x="100" y="75"/>
                    <a:pt x="100" y="36"/>
                    <a:pt x="92" y="0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27"/>
            <p:cNvSpPr/>
            <p:nvPr/>
          </p:nvSpPr>
          <p:spPr>
            <a:xfrm>
              <a:off x="1814760" y="4737240"/>
              <a:ext cx="334800" cy="447480"/>
            </a:xfrm>
            <a:custGeom>
              <a:avLst/>
              <a:gdLst/>
              <a:ahLst/>
              <a:cxnLst/>
              <a:rect l="l" t="t" r="r" b="b"/>
              <a:pathLst>
                <a:path w="91" h="122">
                  <a:moveTo>
                    <a:pt x="75" y="97"/>
                  </a:moveTo>
                  <a:cubicBezTo>
                    <a:pt x="32" y="108"/>
                    <a:pt x="7" y="37"/>
                    <a:pt x="11" y="0"/>
                  </a:cubicBezTo>
                  <a:cubicBezTo>
                    <a:pt x="5" y="3"/>
                    <a:pt x="2" y="14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" y="32"/>
                    <a:pt x="11" y="46"/>
                    <a:pt x="15" y="62"/>
                  </a:cubicBezTo>
                  <a:cubicBezTo>
                    <a:pt x="16" y="62"/>
                    <a:pt x="17" y="62"/>
                    <a:pt x="17" y="63"/>
                  </a:cubicBezTo>
                  <a:cubicBezTo>
                    <a:pt x="23" y="79"/>
                    <a:pt x="24" y="97"/>
                    <a:pt x="38" y="108"/>
                  </a:cubicBezTo>
                  <a:cubicBezTo>
                    <a:pt x="58" y="122"/>
                    <a:pt x="80" y="106"/>
                    <a:pt x="91" y="89"/>
                  </a:cubicBezTo>
                  <a:cubicBezTo>
                    <a:pt x="87" y="93"/>
                    <a:pt x="82" y="96"/>
                    <a:pt x="75" y="97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" name="CustomShape 28"/>
            <p:cNvSpPr/>
            <p:nvPr/>
          </p:nvSpPr>
          <p:spPr>
            <a:xfrm>
              <a:off x="1621080" y="4994280"/>
              <a:ext cx="179280" cy="220320"/>
            </a:xfrm>
            <a:custGeom>
              <a:avLst/>
              <a:gdLst/>
              <a:ahLst/>
              <a:cxnLst/>
              <a:rect l="l" t="t" r="r" b="b"/>
              <a:pathLst>
                <a:path w="49" h="60">
                  <a:moveTo>
                    <a:pt x="28" y="1"/>
                  </a:moveTo>
                  <a:cubicBezTo>
                    <a:pt x="26" y="0"/>
                    <a:pt x="25" y="2"/>
                    <a:pt x="26" y="4"/>
                  </a:cubicBezTo>
                  <a:cubicBezTo>
                    <a:pt x="14" y="11"/>
                    <a:pt x="2" y="22"/>
                    <a:pt x="1" y="37"/>
                  </a:cubicBezTo>
                  <a:cubicBezTo>
                    <a:pt x="0" y="49"/>
                    <a:pt x="9" y="60"/>
                    <a:pt x="21" y="60"/>
                  </a:cubicBezTo>
                  <a:cubicBezTo>
                    <a:pt x="49" y="58"/>
                    <a:pt x="49" y="11"/>
                    <a:pt x="28" y="1"/>
                  </a:cubicBezTo>
                  <a:moveTo>
                    <a:pt x="27" y="50"/>
                  </a:moveTo>
                  <a:cubicBezTo>
                    <a:pt x="17" y="55"/>
                    <a:pt x="10" y="49"/>
                    <a:pt x="8" y="40"/>
                  </a:cubicBezTo>
                  <a:cubicBezTo>
                    <a:pt x="7" y="34"/>
                    <a:pt x="9" y="28"/>
                    <a:pt x="13" y="23"/>
                  </a:cubicBezTo>
                  <a:cubicBezTo>
                    <a:pt x="17" y="17"/>
                    <a:pt x="23" y="12"/>
                    <a:pt x="29" y="8"/>
                  </a:cubicBezTo>
                  <a:cubicBezTo>
                    <a:pt x="38" y="20"/>
                    <a:pt x="43" y="42"/>
                    <a:pt x="27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" name="CustomShape 29"/>
            <p:cNvSpPr/>
            <p:nvPr/>
          </p:nvSpPr>
          <p:spPr>
            <a:xfrm>
              <a:off x="1936800" y="4870440"/>
              <a:ext cx="156960" cy="185400"/>
            </a:xfrm>
            <a:custGeom>
              <a:avLst/>
              <a:gdLst/>
              <a:ahLst/>
              <a:cxnLst/>
              <a:rect l="l" t="t" r="r" b="b"/>
              <a:pathLst>
                <a:path w="43" h="51">
                  <a:moveTo>
                    <a:pt x="34" y="11"/>
                  </a:moveTo>
                  <a:cubicBezTo>
                    <a:pt x="30" y="0"/>
                    <a:pt x="20" y="0"/>
                    <a:pt x="10" y="4"/>
                  </a:cubicBezTo>
                  <a:cubicBezTo>
                    <a:pt x="9" y="3"/>
                    <a:pt x="8" y="3"/>
                    <a:pt x="7" y="4"/>
                  </a:cubicBezTo>
                  <a:cubicBezTo>
                    <a:pt x="0" y="14"/>
                    <a:pt x="4" y="29"/>
                    <a:pt x="10" y="38"/>
                  </a:cubicBezTo>
                  <a:cubicBezTo>
                    <a:pt x="15" y="46"/>
                    <a:pt x="27" y="51"/>
                    <a:pt x="34" y="44"/>
                  </a:cubicBezTo>
                  <a:cubicBezTo>
                    <a:pt x="43" y="36"/>
                    <a:pt x="38" y="20"/>
                    <a:pt x="34" y="11"/>
                  </a:cubicBezTo>
                  <a:moveTo>
                    <a:pt x="29" y="39"/>
                  </a:moveTo>
                  <a:cubicBezTo>
                    <a:pt x="21" y="44"/>
                    <a:pt x="14" y="34"/>
                    <a:pt x="12" y="28"/>
                  </a:cubicBezTo>
                  <a:cubicBezTo>
                    <a:pt x="9" y="21"/>
                    <a:pt x="9" y="15"/>
                    <a:pt x="10" y="8"/>
                  </a:cubicBezTo>
                  <a:cubicBezTo>
                    <a:pt x="14" y="7"/>
                    <a:pt x="18" y="6"/>
                    <a:pt x="22" y="7"/>
                  </a:cubicBezTo>
                  <a:cubicBezTo>
                    <a:pt x="28" y="9"/>
                    <a:pt x="28" y="14"/>
                    <a:pt x="30" y="19"/>
                  </a:cubicBezTo>
                  <a:cubicBezTo>
                    <a:pt x="31" y="25"/>
                    <a:pt x="35" y="35"/>
                    <a:pt x="29" y="3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" name="CustomShape 30"/>
            <p:cNvSpPr/>
            <p:nvPr/>
          </p:nvSpPr>
          <p:spPr>
            <a:xfrm>
              <a:off x="1481040" y="4103640"/>
              <a:ext cx="744480" cy="1243080"/>
            </a:xfrm>
            <a:custGeom>
              <a:avLst/>
              <a:gdLst/>
              <a:ahLst/>
              <a:cxnLst/>
              <a:rect l="l" t="t" r="r" b="b"/>
              <a:pathLst>
                <a:path w="203" h="339">
                  <a:moveTo>
                    <a:pt x="189" y="199"/>
                  </a:moveTo>
                  <a:cubicBezTo>
                    <a:pt x="173" y="178"/>
                    <a:pt x="146" y="181"/>
                    <a:pt x="124" y="189"/>
                  </a:cubicBezTo>
                  <a:cubicBezTo>
                    <a:pt x="121" y="179"/>
                    <a:pt x="117" y="165"/>
                    <a:pt x="105" y="166"/>
                  </a:cubicBezTo>
                  <a:cubicBezTo>
                    <a:pt x="104" y="166"/>
                    <a:pt x="103" y="167"/>
                    <a:pt x="102" y="167"/>
                  </a:cubicBezTo>
                  <a:cubicBezTo>
                    <a:pt x="85" y="120"/>
                    <a:pt x="71" y="69"/>
                    <a:pt x="48" y="24"/>
                  </a:cubicBezTo>
                  <a:cubicBezTo>
                    <a:pt x="45" y="18"/>
                    <a:pt x="38" y="0"/>
                    <a:pt x="28" y="0"/>
                  </a:cubicBezTo>
                  <a:cubicBezTo>
                    <a:pt x="23" y="1"/>
                    <a:pt x="21" y="5"/>
                    <a:pt x="22" y="9"/>
                  </a:cubicBezTo>
                  <a:cubicBezTo>
                    <a:pt x="15" y="42"/>
                    <a:pt x="14" y="151"/>
                    <a:pt x="55" y="165"/>
                  </a:cubicBezTo>
                  <a:cubicBezTo>
                    <a:pt x="56" y="169"/>
                    <a:pt x="57" y="172"/>
                    <a:pt x="58" y="176"/>
                  </a:cubicBezTo>
                  <a:cubicBezTo>
                    <a:pt x="59" y="180"/>
                    <a:pt x="60" y="184"/>
                    <a:pt x="62" y="188"/>
                  </a:cubicBezTo>
                  <a:cubicBezTo>
                    <a:pt x="60" y="190"/>
                    <a:pt x="59" y="192"/>
                    <a:pt x="59" y="193"/>
                  </a:cubicBezTo>
                  <a:cubicBezTo>
                    <a:pt x="58" y="194"/>
                    <a:pt x="58" y="194"/>
                    <a:pt x="58" y="195"/>
                  </a:cubicBezTo>
                  <a:cubicBezTo>
                    <a:pt x="57" y="199"/>
                    <a:pt x="58" y="204"/>
                    <a:pt x="59" y="208"/>
                  </a:cubicBezTo>
                  <a:cubicBezTo>
                    <a:pt x="59" y="211"/>
                    <a:pt x="60" y="214"/>
                    <a:pt x="61" y="217"/>
                  </a:cubicBezTo>
                  <a:cubicBezTo>
                    <a:pt x="33" y="218"/>
                    <a:pt x="9" y="244"/>
                    <a:pt x="4" y="271"/>
                  </a:cubicBezTo>
                  <a:cubicBezTo>
                    <a:pt x="0" y="295"/>
                    <a:pt x="10" y="332"/>
                    <a:pt x="38" y="336"/>
                  </a:cubicBezTo>
                  <a:cubicBezTo>
                    <a:pt x="65" y="339"/>
                    <a:pt x="101" y="327"/>
                    <a:pt x="108" y="299"/>
                  </a:cubicBezTo>
                  <a:cubicBezTo>
                    <a:pt x="110" y="290"/>
                    <a:pt x="111" y="280"/>
                    <a:pt x="111" y="270"/>
                  </a:cubicBezTo>
                  <a:cubicBezTo>
                    <a:pt x="116" y="280"/>
                    <a:pt x="124" y="289"/>
                    <a:pt x="135" y="293"/>
                  </a:cubicBezTo>
                  <a:cubicBezTo>
                    <a:pt x="156" y="301"/>
                    <a:pt x="177" y="284"/>
                    <a:pt x="188" y="267"/>
                  </a:cubicBezTo>
                  <a:cubicBezTo>
                    <a:pt x="201" y="247"/>
                    <a:pt x="203" y="219"/>
                    <a:pt x="189" y="199"/>
                  </a:cubicBezTo>
                  <a:moveTo>
                    <a:pt x="25" y="13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31" y="11"/>
                    <a:pt x="36" y="13"/>
                    <a:pt x="38" y="18"/>
                  </a:cubicBezTo>
                  <a:cubicBezTo>
                    <a:pt x="39" y="21"/>
                    <a:pt x="41" y="25"/>
                    <a:pt x="43" y="28"/>
                  </a:cubicBezTo>
                  <a:cubicBezTo>
                    <a:pt x="46" y="35"/>
                    <a:pt x="49" y="43"/>
                    <a:pt x="52" y="51"/>
                  </a:cubicBezTo>
                  <a:cubicBezTo>
                    <a:pt x="57" y="64"/>
                    <a:pt x="62" y="77"/>
                    <a:pt x="66" y="90"/>
                  </a:cubicBezTo>
                  <a:cubicBezTo>
                    <a:pt x="76" y="117"/>
                    <a:pt x="85" y="143"/>
                    <a:pt x="95" y="170"/>
                  </a:cubicBezTo>
                  <a:cubicBezTo>
                    <a:pt x="95" y="170"/>
                    <a:pt x="96" y="170"/>
                    <a:pt x="96" y="171"/>
                  </a:cubicBezTo>
                  <a:cubicBezTo>
                    <a:pt x="93" y="173"/>
                    <a:pt x="90" y="176"/>
                    <a:pt x="88" y="179"/>
                  </a:cubicBezTo>
                  <a:cubicBezTo>
                    <a:pt x="88" y="177"/>
                    <a:pt x="86" y="175"/>
                    <a:pt x="85" y="173"/>
                  </a:cubicBezTo>
                  <a:cubicBezTo>
                    <a:pt x="83" y="169"/>
                    <a:pt x="81" y="165"/>
                    <a:pt x="78" y="162"/>
                  </a:cubicBezTo>
                  <a:cubicBezTo>
                    <a:pt x="78" y="161"/>
                    <a:pt x="77" y="160"/>
                    <a:pt x="76" y="160"/>
                  </a:cubicBezTo>
                  <a:cubicBezTo>
                    <a:pt x="16" y="166"/>
                    <a:pt x="25" y="56"/>
                    <a:pt x="25" y="13"/>
                  </a:cubicBezTo>
                  <a:moveTo>
                    <a:pt x="75" y="165"/>
                  </a:moveTo>
                  <a:cubicBezTo>
                    <a:pt x="76" y="169"/>
                    <a:pt x="78" y="172"/>
                    <a:pt x="80" y="175"/>
                  </a:cubicBezTo>
                  <a:cubicBezTo>
                    <a:pt x="81" y="177"/>
                    <a:pt x="81" y="179"/>
                    <a:pt x="82" y="181"/>
                  </a:cubicBezTo>
                  <a:cubicBezTo>
                    <a:pt x="80" y="181"/>
                    <a:pt x="77" y="181"/>
                    <a:pt x="75" y="181"/>
                  </a:cubicBezTo>
                  <a:cubicBezTo>
                    <a:pt x="73" y="181"/>
                    <a:pt x="70" y="182"/>
                    <a:pt x="67" y="184"/>
                  </a:cubicBezTo>
                  <a:cubicBezTo>
                    <a:pt x="66" y="181"/>
                    <a:pt x="65" y="178"/>
                    <a:pt x="64" y="175"/>
                  </a:cubicBezTo>
                  <a:cubicBezTo>
                    <a:pt x="63" y="172"/>
                    <a:pt x="63" y="169"/>
                    <a:pt x="62" y="166"/>
                  </a:cubicBezTo>
                  <a:cubicBezTo>
                    <a:pt x="66" y="167"/>
                    <a:pt x="70" y="167"/>
                    <a:pt x="75" y="165"/>
                  </a:cubicBezTo>
                  <a:moveTo>
                    <a:pt x="71" y="324"/>
                  </a:moveTo>
                  <a:cubicBezTo>
                    <a:pt x="58" y="328"/>
                    <a:pt x="41" y="332"/>
                    <a:pt x="29" y="325"/>
                  </a:cubicBezTo>
                  <a:cubicBezTo>
                    <a:pt x="14" y="318"/>
                    <a:pt x="7" y="297"/>
                    <a:pt x="8" y="282"/>
                  </a:cubicBezTo>
                  <a:cubicBezTo>
                    <a:pt x="9" y="250"/>
                    <a:pt x="34" y="221"/>
                    <a:pt x="67" y="222"/>
                  </a:cubicBezTo>
                  <a:cubicBezTo>
                    <a:pt x="70" y="222"/>
                    <a:pt x="70" y="218"/>
                    <a:pt x="67" y="218"/>
                  </a:cubicBezTo>
                  <a:cubicBezTo>
                    <a:pt x="67" y="218"/>
                    <a:pt x="66" y="218"/>
                    <a:pt x="66" y="218"/>
                  </a:cubicBezTo>
                  <a:cubicBezTo>
                    <a:pt x="66" y="214"/>
                    <a:pt x="64" y="211"/>
                    <a:pt x="64" y="207"/>
                  </a:cubicBezTo>
                  <a:cubicBezTo>
                    <a:pt x="63" y="204"/>
                    <a:pt x="63" y="199"/>
                    <a:pt x="62" y="195"/>
                  </a:cubicBezTo>
                  <a:cubicBezTo>
                    <a:pt x="63" y="194"/>
                    <a:pt x="64" y="193"/>
                    <a:pt x="66" y="192"/>
                  </a:cubicBezTo>
                  <a:cubicBezTo>
                    <a:pt x="67" y="192"/>
                    <a:pt x="68" y="191"/>
                    <a:pt x="68" y="190"/>
                  </a:cubicBezTo>
                  <a:cubicBezTo>
                    <a:pt x="70" y="188"/>
                    <a:pt x="73" y="187"/>
                    <a:pt x="75" y="187"/>
                  </a:cubicBezTo>
                  <a:cubicBezTo>
                    <a:pt x="78" y="186"/>
                    <a:pt x="81" y="187"/>
                    <a:pt x="83" y="188"/>
                  </a:cubicBezTo>
                  <a:cubicBezTo>
                    <a:pt x="84" y="189"/>
                    <a:pt x="85" y="190"/>
                    <a:pt x="86" y="190"/>
                  </a:cubicBezTo>
                  <a:cubicBezTo>
                    <a:pt x="97" y="229"/>
                    <a:pt x="125" y="308"/>
                    <a:pt x="71" y="324"/>
                  </a:cubicBezTo>
                  <a:moveTo>
                    <a:pt x="183" y="260"/>
                  </a:moveTo>
                  <a:cubicBezTo>
                    <a:pt x="172" y="278"/>
                    <a:pt x="150" y="296"/>
                    <a:pt x="129" y="281"/>
                  </a:cubicBezTo>
                  <a:cubicBezTo>
                    <a:pt x="115" y="270"/>
                    <a:pt x="114" y="252"/>
                    <a:pt x="108" y="236"/>
                  </a:cubicBezTo>
                  <a:cubicBezTo>
                    <a:pt x="108" y="235"/>
                    <a:pt x="107" y="235"/>
                    <a:pt x="106" y="235"/>
                  </a:cubicBezTo>
                  <a:cubicBezTo>
                    <a:pt x="102" y="219"/>
                    <a:pt x="97" y="205"/>
                    <a:pt x="91" y="192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93" y="185"/>
                    <a:pt x="100" y="166"/>
                    <a:pt x="111" y="174"/>
                  </a:cubicBezTo>
                  <a:cubicBezTo>
                    <a:pt x="117" y="180"/>
                    <a:pt x="119" y="191"/>
                    <a:pt x="122" y="199"/>
                  </a:cubicBezTo>
                  <a:cubicBezTo>
                    <a:pt x="123" y="200"/>
                    <a:pt x="126" y="199"/>
                    <a:pt x="126" y="197"/>
                  </a:cubicBezTo>
                  <a:cubicBezTo>
                    <a:pt x="125" y="196"/>
                    <a:pt x="125" y="195"/>
                    <a:pt x="125" y="194"/>
                  </a:cubicBezTo>
                  <a:cubicBezTo>
                    <a:pt x="142" y="190"/>
                    <a:pt x="167" y="186"/>
                    <a:pt x="180" y="200"/>
                  </a:cubicBezTo>
                  <a:cubicBezTo>
                    <a:pt x="195" y="217"/>
                    <a:pt x="193" y="242"/>
                    <a:pt x="183" y="26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" name="CustomShape 31"/>
            <p:cNvSpPr/>
            <p:nvPr/>
          </p:nvSpPr>
          <p:spPr>
            <a:xfrm>
              <a:off x="1687680" y="4587840"/>
              <a:ext cx="64800" cy="80640"/>
            </a:xfrm>
            <a:custGeom>
              <a:avLst/>
              <a:gdLst/>
              <a:ahLst/>
              <a:cxnLst/>
              <a:rect l="l" t="t" r="r" b="b"/>
              <a:pathLst>
                <a:path w="18" h="22">
                  <a:moveTo>
                    <a:pt x="18" y="11"/>
                  </a:moveTo>
                  <a:cubicBezTo>
                    <a:pt x="17" y="5"/>
                    <a:pt x="11" y="0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5"/>
                    <a:pt x="1" y="8"/>
                    <a:pt x="0" y="11"/>
                  </a:cubicBezTo>
                  <a:cubicBezTo>
                    <a:pt x="0" y="16"/>
                    <a:pt x="2" y="22"/>
                    <a:pt x="8" y="22"/>
                  </a:cubicBezTo>
                  <a:cubicBezTo>
                    <a:pt x="14" y="22"/>
                    <a:pt x="18" y="17"/>
                    <a:pt x="18" y="11"/>
                  </a:cubicBezTo>
                  <a:moveTo>
                    <a:pt x="11" y="14"/>
                  </a:moveTo>
                  <a:cubicBezTo>
                    <a:pt x="10" y="17"/>
                    <a:pt x="7" y="16"/>
                    <a:pt x="6" y="14"/>
                  </a:cubicBezTo>
                  <a:cubicBezTo>
                    <a:pt x="6" y="13"/>
                    <a:pt x="6" y="10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3" y="11"/>
                    <a:pt x="11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" name="CustomShape 32"/>
            <p:cNvSpPr/>
            <p:nvPr/>
          </p:nvSpPr>
          <p:spPr>
            <a:xfrm>
              <a:off x="1559160" y="4957920"/>
              <a:ext cx="101520" cy="98280"/>
            </a:xfrm>
            <a:custGeom>
              <a:avLst/>
              <a:gdLst/>
              <a:ahLst/>
              <a:cxnLst/>
              <a:rect l="l" t="t" r="r" b="b"/>
              <a:pathLst>
                <a:path w="28" h="27">
                  <a:moveTo>
                    <a:pt x="25" y="1"/>
                  </a:moveTo>
                  <a:cubicBezTo>
                    <a:pt x="19" y="2"/>
                    <a:pt x="15" y="5"/>
                    <a:pt x="10" y="9"/>
                  </a:cubicBezTo>
                  <a:cubicBezTo>
                    <a:pt x="7" y="13"/>
                    <a:pt x="0" y="21"/>
                    <a:pt x="4" y="26"/>
                  </a:cubicBezTo>
                  <a:cubicBezTo>
                    <a:pt x="5" y="27"/>
                    <a:pt x="6" y="27"/>
                    <a:pt x="8" y="27"/>
                  </a:cubicBezTo>
                  <a:cubicBezTo>
                    <a:pt x="12" y="25"/>
                    <a:pt x="13" y="18"/>
                    <a:pt x="16" y="15"/>
                  </a:cubicBezTo>
                  <a:cubicBezTo>
                    <a:pt x="19" y="11"/>
                    <a:pt x="23" y="6"/>
                    <a:pt x="27" y="3"/>
                  </a:cubicBezTo>
                  <a:cubicBezTo>
                    <a:pt x="28" y="2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" name="CustomShape 33"/>
            <p:cNvSpPr/>
            <p:nvPr/>
          </p:nvSpPr>
          <p:spPr>
            <a:xfrm>
              <a:off x="1551240" y="5060880"/>
              <a:ext cx="25200" cy="36360"/>
            </a:xfrm>
            <a:custGeom>
              <a:avLst/>
              <a:gdLst/>
              <a:ahLst/>
              <a:cxnLst/>
              <a:rect l="l" t="t" r="r" b="b"/>
              <a:pathLst>
                <a:path w="7" h="10">
                  <a:moveTo>
                    <a:pt x="7" y="6"/>
                  </a:moveTo>
                  <a:cubicBezTo>
                    <a:pt x="6" y="5"/>
                    <a:pt x="5" y="4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2" y="9"/>
                    <a:pt x="3" y="10"/>
                    <a:pt x="5" y="10"/>
                  </a:cubicBezTo>
                  <a:cubicBezTo>
                    <a:pt x="6" y="9"/>
                    <a:pt x="7" y="7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" name="CustomShape 34"/>
            <p:cNvSpPr/>
            <p:nvPr/>
          </p:nvSpPr>
          <p:spPr>
            <a:xfrm>
              <a:off x="2086200" y="4840200"/>
              <a:ext cx="63360" cy="66600"/>
            </a:xfrm>
            <a:custGeom>
              <a:avLst/>
              <a:gdLst/>
              <a:ahLst/>
              <a:cxnLst/>
              <a:rect l="l" t="t" r="r" b="b"/>
              <a:pathLst>
                <a:path w="17" h="18">
                  <a:moveTo>
                    <a:pt x="11" y="5"/>
                  </a:moveTo>
                  <a:cubicBezTo>
                    <a:pt x="8" y="2"/>
                    <a:pt x="5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5"/>
                    <a:pt x="8" y="11"/>
                    <a:pt x="11" y="17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6" y="18"/>
                    <a:pt x="17" y="16"/>
                    <a:pt x="17" y="15"/>
                  </a:cubicBezTo>
                  <a:cubicBezTo>
                    <a:pt x="16" y="11"/>
                    <a:pt x="14" y="8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" name="CustomShape 35"/>
            <p:cNvSpPr/>
            <p:nvPr/>
          </p:nvSpPr>
          <p:spPr>
            <a:xfrm>
              <a:off x="1411200" y="5657760"/>
              <a:ext cx="268200" cy="190440"/>
            </a:xfrm>
            <a:custGeom>
              <a:avLst/>
              <a:gdLst/>
              <a:ahLst/>
              <a:cxnLst/>
              <a:rect l="l" t="t" r="r" b="b"/>
              <a:pathLst>
                <a:path w="73" h="52">
                  <a:moveTo>
                    <a:pt x="53" y="37"/>
                  </a:moveTo>
                  <a:cubicBezTo>
                    <a:pt x="56" y="26"/>
                    <a:pt x="64" y="17"/>
                    <a:pt x="73" y="10"/>
                  </a:cubicBezTo>
                  <a:cubicBezTo>
                    <a:pt x="72" y="8"/>
                    <a:pt x="72" y="6"/>
                    <a:pt x="71" y="5"/>
                  </a:cubicBezTo>
                  <a:cubicBezTo>
                    <a:pt x="70" y="3"/>
                    <a:pt x="68" y="2"/>
                    <a:pt x="67" y="0"/>
                  </a:cubicBezTo>
                  <a:cubicBezTo>
                    <a:pt x="66" y="0"/>
                    <a:pt x="66" y="1"/>
                    <a:pt x="65" y="1"/>
                  </a:cubicBezTo>
                  <a:cubicBezTo>
                    <a:pt x="51" y="6"/>
                    <a:pt x="37" y="13"/>
                    <a:pt x="25" y="23"/>
                  </a:cubicBezTo>
                  <a:cubicBezTo>
                    <a:pt x="16" y="31"/>
                    <a:pt x="8" y="41"/>
                    <a:pt x="0" y="52"/>
                  </a:cubicBezTo>
                  <a:cubicBezTo>
                    <a:pt x="15" y="40"/>
                    <a:pt x="34" y="33"/>
                    <a:pt x="53" y="37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CustomShape 36"/>
            <p:cNvSpPr/>
            <p:nvPr/>
          </p:nvSpPr>
          <p:spPr>
            <a:xfrm>
              <a:off x="1279440" y="5816520"/>
              <a:ext cx="557280" cy="780840"/>
            </a:xfrm>
            <a:custGeom>
              <a:avLst/>
              <a:gdLst/>
              <a:ahLst/>
              <a:cxnLst/>
              <a:rect l="l" t="t" r="r" b="b"/>
              <a:pathLst>
                <a:path w="152" h="213">
                  <a:moveTo>
                    <a:pt x="83" y="147"/>
                  </a:moveTo>
                  <a:cubicBezTo>
                    <a:pt x="70" y="110"/>
                    <a:pt x="75" y="50"/>
                    <a:pt x="106" y="22"/>
                  </a:cubicBezTo>
                  <a:cubicBezTo>
                    <a:pt x="95" y="19"/>
                    <a:pt x="86" y="12"/>
                    <a:pt x="88" y="0"/>
                  </a:cubicBezTo>
                  <a:cubicBezTo>
                    <a:pt x="72" y="3"/>
                    <a:pt x="58" y="4"/>
                    <a:pt x="44" y="13"/>
                  </a:cubicBezTo>
                  <a:cubicBezTo>
                    <a:pt x="33" y="20"/>
                    <a:pt x="25" y="29"/>
                    <a:pt x="18" y="40"/>
                  </a:cubicBezTo>
                  <a:cubicBezTo>
                    <a:pt x="2" y="73"/>
                    <a:pt x="0" y="111"/>
                    <a:pt x="16" y="146"/>
                  </a:cubicBezTo>
                  <a:cubicBezTo>
                    <a:pt x="33" y="181"/>
                    <a:pt x="67" y="202"/>
                    <a:pt x="104" y="209"/>
                  </a:cubicBezTo>
                  <a:cubicBezTo>
                    <a:pt x="118" y="211"/>
                    <a:pt x="135" y="213"/>
                    <a:pt x="152" y="212"/>
                  </a:cubicBezTo>
                  <a:cubicBezTo>
                    <a:pt x="121" y="203"/>
                    <a:pt x="93" y="177"/>
                    <a:pt x="83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" name="CustomShape 37"/>
            <p:cNvSpPr/>
            <p:nvPr/>
          </p:nvSpPr>
          <p:spPr>
            <a:xfrm>
              <a:off x="1565280" y="5889600"/>
              <a:ext cx="447480" cy="699840"/>
            </a:xfrm>
            <a:custGeom>
              <a:avLst/>
              <a:gdLst/>
              <a:ahLst/>
              <a:cxnLst/>
              <a:rect l="l" t="t" r="r" b="b"/>
              <a:pathLst>
                <a:path w="122" h="191">
                  <a:moveTo>
                    <a:pt x="120" y="91"/>
                  </a:moveTo>
                  <a:cubicBezTo>
                    <a:pt x="118" y="53"/>
                    <a:pt x="106" y="24"/>
                    <a:pt x="78" y="0"/>
                  </a:cubicBezTo>
                  <a:cubicBezTo>
                    <a:pt x="73" y="2"/>
                    <a:pt x="69" y="3"/>
                    <a:pt x="64" y="4"/>
                  </a:cubicBezTo>
                  <a:cubicBezTo>
                    <a:pt x="56" y="5"/>
                    <a:pt x="44" y="5"/>
                    <a:pt x="33" y="3"/>
                  </a:cubicBezTo>
                  <a:cubicBezTo>
                    <a:pt x="7" y="33"/>
                    <a:pt x="0" y="85"/>
                    <a:pt x="11" y="122"/>
                  </a:cubicBezTo>
                  <a:cubicBezTo>
                    <a:pt x="24" y="161"/>
                    <a:pt x="56" y="177"/>
                    <a:pt x="92" y="191"/>
                  </a:cubicBezTo>
                  <a:cubicBezTo>
                    <a:pt x="92" y="191"/>
                    <a:pt x="92" y="191"/>
                    <a:pt x="92" y="190"/>
                  </a:cubicBezTo>
                  <a:cubicBezTo>
                    <a:pt x="118" y="166"/>
                    <a:pt x="122" y="125"/>
                    <a:pt x="120" y="91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" name="CustomShape 38"/>
            <p:cNvSpPr/>
            <p:nvPr/>
          </p:nvSpPr>
          <p:spPr>
            <a:xfrm>
              <a:off x="1683000" y="5632560"/>
              <a:ext cx="290520" cy="69840"/>
            </a:xfrm>
            <a:custGeom>
              <a:avLst/>
              <a:gdLst/>
              <a:ahLst/>
              <a:cxnLst/>
              <a:rect l="l" t="t" r="r" b="b"/>
              <a:pathLst>
                <a:path w="79" h="19">
                  <a:moveTo>
                    <a:pt x="16" y="8"/>
                  </a:moveTo>
                  <a:cubicBezTo>
                    <a:pt x="20" y="6"/>
                    <a:pt x="25" y="5"/>
                    <a:pt x="29" y="5"/>
                  </a:cubicBezTo>
                  <a:cubicBezTo>
                    <a:pt x="30" y="4"/>
                    <a:pt x="31" y="4"/>
                    <a:pt x="33" y="4"/>
                  </a:cubicBezTo>
                  <a:cubicBezTo>
                    <a:pt x="33" y="4"/>
                    <a:pt x="34" y="4"/>
                    <a:pt x="34" y="5"/>
                  </a:cubicBezTo>
                  <a:cubicBezTo>
                    <a:pt x="44" y="5"/>
                    <a:pt x="55" y="10"/>
                    <a:pt x="61" y="19"/>
                  </a:cubicBezTo>
                  <a:cubicBezTo>
                    <a:pt x="63" y="15"/>
                    <a:pt x="66" y="13"/>
                    <a:pt x="68" y="10"/>
                  </a:cubicBezTo>
                  <a:cubicBezTo>
                    <a:pt x="71" y="7"/>
                    <a:pt x="75" y="5"/>
                    <a:pt x="79" y="3"/>
                  </a:cubicBezTo>
                  <a:cubicBezTo>
                    <a:pt x="53" y="0"/>
                    <a:pt x="25" y="1"/>
                    <a:pt x="0" y="6"/>
                  </a:cubicBezTo>
                  <a:cubicBezTo>
                    <a:pt x="1" y="8"/>
                    <a:pt x="2" y="11"/>
                    <a:pt x="3" y="14"/>
                  </a:cubicBezTo>
                  <a:cubicBezTo>
                    <a:pt x="7" y="12"/>
                    <a:pt x="11" y="1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3" name="CustomShape 39"/>
            <p:cNvSpPr/>
            <p:nvPr/>
          </p:nvSpPr>
          <p:spPr>
            <a:xfrm>
              <a:off x="1609920" y="5668920"/>
              <a:ext cx="318960" cy="209520"/>
            </a:xfrm>
            <a:custGeom>
              <a:avLst/>
              <a:gdLst/>
              <a:ahLst/>
              <a:cxnLst/>
              <a:rect l="l" t="t" r="r" b="b"/>
              <a:pathLst>
                <a:path w="87" h="57">
                  <a:moveTo>
                    <a:pt x="34" y="5"/>
                  </a:moveTo>
                  <a:cubicBezTo>
                    <a:pt x="34" y="6"/>
                    <a:pt x="33" y="5"/>
                    <a:pt x="32" y="5"/>
                  </a:cubicBezTo>
                  <a:cubicBezTo>
                    <a:pt x="25" y="9"/>
                    <a:pt x="18" y="15"/>
                    <a:pt x="13" y="22"/>
                  </a:cubicBezTo>
                  <a:cubicBezTo>
                    <a:pt x="7" y="30"/>
                    <a:pt x="0" y="44"/>
                    <a:pt x="11" y="51"/>
                  </a:cubicBezTo>
                  <a:cubicBezTo>
                    <a:pt x="18" y="55"/>
                    <a:pt x="30" y="56"/>
                    <a:pt x="38" y="56"/>
                  </a:cubicBezTo>
                  <a:cubicBezTo>
                    <a:pt x="57" y="57"/>
                    <a:pt x="87" y="48"/>
                    <a:pt x="80" y="23"/>
                  </a:cubicBezTo>
                  <a:cubicBezTo>
                    <a:pt x="74" y="3"/>
                    <a:pt x="52" y="0"/>
                    <a:pt x="34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" name="CustomShape 40"/>
            <p:cNvSpPr/>
            <p:nvPr/>
          </p:nvSpPr>
          <p:spPr>
            <a:xfrm>
              <a:off x="1920960" y="5646600"/>
              <a:ext cx="477720" cy="511200"/>
            </a:xfrm>
            <a:custGeom>
              <a:avLst/>
              <a:gdLst/>
              <a:ahLst/>
              <a:cxnLst/>
              <a:rect l="l" t="t" r="r" b="b"/>
              <a:pathLst>
                <a:path w="130" h="139">
                  <a:moveTo>
                    <a:pt x="36" y="2"/>
                  </a:moveTo>
                  <a:cubicBezTo>
                    <a:pt x="31" y="1"/>
                    <a:pt x="26" y="0"/>
                    <a:pt x="21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6" y="4"/>
                    <a:pt x="12" y="7"/>
                    <a:pt x="8" y="11"/>
                  </a:cubicBezTo>
                  <a:cubicBezTo>
                    <a:pt x="5" y="13"/>
                    <a:pt x="3" y="17"/>
                    <a:pt x="0" y="20"/>
                  </a:cubicBezTo>
                  <a:cubicBezTo>
                    <a:pt x="1" y="22"/>
                    <a:pt x="2" y="24"/>
                    <a:pt x="3" y="27"/>
                  </a:cubicBezTo>
                  <a:cubicBezTo>
                    <a:pt x="3" y="29"/>
                    <a:pt x="4" y="31"/>
                    <a:pt x="4" y="32"/>
                  </a:cubicBezTo>
                  <a:cubicBezTo>
                    <a:pt x="18" y="27"/>
                    <a:pt x="29" y="35"/>
                    <a:pt x="44" y="40"/>
                  </a:cubicBezTo>
                  <a:cubicBezTo>
                    <a:pt x="59" y="47"/>
                    <a:pt x="70" y="54"/>
                    <a:pt x="82" y="65"/>
                  </a:cubicBezTo>
                  <a:cubicBezTo>
                    <a:pt x="104" y="85"/>
                    <a:pt x="121" y="110"/>
                    <a:pt x="124" y="139"/>
                  </a:cubicBezTo>
                  <a:cubicBezTo>
                    <a:pt x="130" y="112"/>
                    <a:pt x="128" y="85"/>
                    <a:pt x="115" y="59"/>
                  </a:cubicBezTo>
                  <a:cubicBezTo>
                    <a:pt x="99" y="27"/>
                    <a:pt x="71" y="7"/>
                    <a:pt x="36" y="2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" name="CustomShape 41"/>
            <p:cNvSpPr/>
            <p:nvPr/>
          </p:nvSpPr>
          <p:spPr>
            <a:xfrm>
              <a:off x="1870200" y="5786640"/>
              <a:ext cx="487080" cy="799920"/>
            </a:xfrm>
            <a:custGeom>
              <a:avLst/>
              <a:gdLst/>
              <a:ahLst/>
              <a:cxnLst/>
              <a:rect l="l" t="t" r="r" b="b"/>
              <a:pathLst>
                <a:path w="133" h="218">
                  <a:moveTo>
                    <a:pt x="18" y="0"/>
                  </a:moveTo>
                  <a:cubicBezTo>
                    <a:pt x="17" y="11"/>
                    <a:pt x="10" y="19"/>
                    <a:pt x="0" y="25"/>
                  </a:cubicBezTo>
                  <a:cubicBezTo>
                    <a:pt x="32" y="42"/>
                    <a:pt x="43" y="83"/>
                    <a:pt x="46" y="116"/>
                  </a:cubicBezTo>
                  <a:cubicBezTo>
                    <a:pt x="47" y="138"/>
                    <a:pt x="47" y="160"/>
                    <a:pt x="39" y="182"/>
                  </a:cubicBezTo>
                  <a:cubicBezTo>
                    <a:pt x="34" y="195"/>
                    <a:pt x="29" y="209"/>
                    <a:pt x="18" y="218"/>
                  </a:cubicBezTo>
                  <a:cubicBezTo>
                    <a:pt x="35" y="215"/>
                    <a:pt x="52" y="210"/>
                    <a:pt x="65" y="202"/>
                  </a:cubicBezTo>
                  <a:cubicBezTo>
                    <a:pt x="96" y="183"/>
                    <a:pt x="121" y="153"/>
                    <a:pt x="133" y="119"/>
                  </a:cubicBezTo>
                  <a:cubicBezTo>
                    <a:pt x="129" y="88"/>
                    <a:pt x="121" y="63"/>
                    <a:pt x="98" y="40"/>
                  </a:cubicBezTo>
                  <a:cubicBezTo>
                    <a:pt x="77" y="20"/>
                    <a:pt x="47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6" name="CustomShape 42"/>
            <p:cNvSpPr/>
            <p:nvPr/>
          </p:nvSpPr>
          <p:spPr>
            <a:xfrm>
              <a:off x="1287360" y="6013440"/>
              <a:ext cx="549000" cy="583920"/>
            </a:xfrm>
            <a:custGeom>
              <a:avLst/>
              <a:gdLst/>
              <a:ahLst/>
              <a:cxnLst/>
              <a:rect l="l" t="t" r="r" b="b"/>
              <a:pathLst>
                <a:path w="150" h="159">
                  <a:moveTo>
                    <a:pt x="82" y="97"/>
                  </a:moveTo>
                  <a:cubicBezTo>
                    <a:pt x="54" y="86"/>
                    <a:pt x="32" y="67"/>
                    <a:pt x="21" y="36"/>
                  </a:cubicBezTo>
                  <a:cubicBezTo>
                    <a:pt x="19" y="29"/>
                    <a:pt x="13" y="14"/>
                    <a:pt x="10" y="0"/>
                  </a:cubicBezTo>
                  <a:cubicBezTo>
                    <a:pt x="0" y="30"/>
                    <a:pt x="0" y="62"/>
                    <a:pt x="14" y="92"/>
                  </a:cubicBezTo>
                  <a:cubicBezTo>
                    <a:pt x="31" y="127"/>
                    <a:pt x="65" y="148"/>
                    <a:pt x="102" y="155"/>
                  </a:cubicBezTo>
                  <a:cubicBezTo>
                    <a:pt x="116" y="157"/>
                    <a:pt x="133" y="159"/>
                    <a:pt x="150" y="158"/>
                  </a:cubicBezTo>
                  <a:cubicBezTo>
                    <a:pt x="120" y="149"/>
                    <a:pt x="94" y="125"/>
                    <a:pt x="82" y="97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CustomShape 43"/>
            <p:cNvSpPr/>
            <p:nvPr/>
          </p:nvSpPr>
          <p:spPr>
            <a:xfrm>
              <a:off x="1629000" y="6380280"/>
              <a:ext cx="369720" cy="209520"/>
            </a:xfrm>
            <a:custGeom>
              <a:avLst/>
              <a:gdLst/>
              <a:ahLst/>
              <a:cxnLst/>
              <a:rect l="l" t="t" r="r" b="b"/>
              <a:pathLst>
                <a:path w="101" h="57">
                  <a:moveTo>
                    <a:pt x="25" y="5"/>
                  </a:moveTo>
                  <a:cubicBezTo>
                    <a:pt x="16" y="4"/>
                    <a:pt x="8" y="2"/>
                    <a:pt x="0" y="0"/>
                  </a:cubicBezTo>
                  <a:cubicBezTo>
                    <a:pt x="14" y="30"/>
                    <a:pt x="43" y="45"/>
                    <a:pt x="75" y="57"/>
                  </a:cubicBezTo>
                  <a:cubicBezTo>
                    <a:pt x="75" y="57"/>
                    <a:pt x="75" y="57"/>
                    <a:pt x="75" y="56"/>
                  </a:cubicBezTo>
                  <a:cubicBezTo>
                    <a:pt x="90" y="42"/>
                    <a:pt x="98" y="22"/>
                    <a:pt x="101" y="2"/>
                  </a:cubicBezTo>
                  <a:cubicBezTo>
                    <a:pt x="75" y="7"/>
                    <a:pt x="49" y="8"/>
                    <a:pt x="25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CustomShape 44"/>
            <p:cNvSpPr/>
            <p:nvPr/>
          </p:nvSpPr>
          <p:spPr>
            <a:xfrm>
              <a:off x="1936800" y="6222960"/>
              <a:ext cx="420480" cy="363240"/>
            </a:xfrm>
            <a:custGeom>
              <a:avLst/>
              <a:gdLst/>
              <a:ahLst/>
              <a:cxnLst/>
              <a:rect l="l" t="t" r="r" b="b"/>
              <a:pathLst>
                <a:path w="115" h="99">
                  <a:moveTo>
                    <a:pt x="26" y="43"/>
                  </a:moveTo>
                  <a:cubicBezTo>
                    <a:pt x="25" y="49"/>
                    <a:pt x="23" y="56"/>
                    <a:pt x="21" y="63"/>
                  </a:cubicBezTo>
                  <a:cubicBezTo>
                    <a:pt x="16" y="76"/>
                    <a:pt x="11" y="90"/>
                    <a:pt x="0" y="99"/>
                  </a:cubicBezTo>
                  <a:cubicBezTo>
                    <a:pt x="17" y="96"/>
                    <a:pt x="34" y="91"/>
                    <a:pt x="47" y="83"/>
                  </a:cubicBezTo>
                  <a:cubicBezTo>
                    <a:pt x="78" y="64"/>
                    <a:pt x="103" y="34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0" y="20"/>
                    <a:pt x="59" y="34"/>
                    <a:pt x="26" y="43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CustomShape 45"/>
            <p:cNvSpPr/>
            <p:nvPr/>
          </p:nvSpPr>
          <p:spPr>
            <a:xfrm>
              <a:off x="1819440" y="5948280"/>
              <a:ext cx="149040" cy="296640"/>
            </a:xfrm>
            <a:custGeom>
              <a:avLst/>
              <a:gdLst/>
              <a:ahLst/>
              <a:cxnLst/>
              <a:rect l="l" t="t" r="r" b="b"/>
              <a:pathLst>
                <a:path w="41" h="81">
                  <a:moveTo>
                    <a:pt x="32" y="40"/>
                  </a:moveTo>
                  <a:cubicBezTo>
                    <a:pt x="27" y="24"/>
                    <a:pt x="18" y="11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4" y="15"/>
                    <a:pt x="18" y="33"/>
                    <a:pt x="20" y="47"/>
                  </a:cubicBezTo>
                  <a:cubicBezTo>
                    <a:pt x="22" y="57"/>
                    <a:pt x="21" y="72"/>
                    <a:pt x="28" y="80"/>
                  </a:cubicBezTo>
                  <a:cubicBezTo>
                    <a:pt x="29" y="81"/>
                    <a:pt x="31" y="81"/>
                    <a:pt x="32" y="80"/>
                  </a:cubicBezTo>
                  <a:cubicBezTo>
                    <a:pt x="41" y="70"/>
                    <a:pt x="35" y="51"/>
                    <a:pt x="32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CustomShape 46"/>
            <p:cNvSpPr/>
            <p:nvPr/>
          </p:nvSpPr>
          <p:spPr>
            <a:xfrm>
              <a:off x="1900440" y="6273720"/>
              <a:ext cx="61920" cy="63360"/>
            </a:xfrm>
            <a:custGeom>
              <a:avLst/>
              <a:gdLst/>
              <a:ahLst/>
              <a:cxnLst/>
              <a:rect l="l" t="t" r="r" b="b"/>
              <a:pathLst>
                <a:path w="17" h="17">
                  <a:moveTo>
                    <a:pt x="15" y="6"/>
                  </a:moveTo>
                  <a:cubicBezTo>
                    <a:pt x="14" y="4"/>
                    <a:pt x="13" y="3"/>
                    <a:pt x="12" y="2"/>
                  </a:cubicBezTo>
                  <a:cubicBezTo>
                    <a:pt x="11" y="1"/>
                    <a:pt x="9" y="1"/>
                    <a:pt x="8" y="0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9"/>
                    <a:pt x="0" y="11"/>
                    <a:pt x="1" y="12"/>
                  </a:cubicBezTo>
                  <a:cubicBezTo>
                    <a:pt x="2" y="14"/>
                    <a:pt x="4" y="15"/>
                    <a:pt x="6" y="16"/>
                  </a:cubicBezTo>
                  <a:cubicBezTo>
                    <a:pt x="9" y="17"/>
                    <a:pt x="12" y="17"/>
                    <a:pt x="14" y="15"/>
                  </a:cubicBezTo>
                  <a:cubicBezTo>
                    <a:pt x="16" y="13"/>
                    <a:pt x="17" y="9"/>
                    <a:pt x="1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CustomShape 47"/>
            <p:cNvSpPr/>
            <p:nvPr/>
          </p:nvSpPr>
          <p:spPr>
            <a:xfrm>
              <a:off x="1257480" y="5592960"/>
              <a:ext cx="1206360" cy="1041120"/>
            </a:xfrm>
            <a:custGeom>
              <a:avLst/>
              <a:gdLst/>
              <a:ahLst/>
              <a:cxnLst/>
              <a:rect l="l" t="t" r="r" b="b"/>
              <a:pathLst>
                <a:path w="329" h="284">
                  <a:moveTo>
                    <a:pt x="291" y="51"/>
                  </a:moveTo>
                  <a:cubicBezTo>
                    <a:pt x="272" y="24"/>
                    <a:pt x="243" y="11"/>
                    <a:pt x="211" y="7"/>
                  </a:cubicBezTo>
                  <a:cubicBezTo>
                    <a:pt x="175" y="3"/>
                    <a:pt x="130" y="0"/>
                    <a:pt x="97" y="16"/>
                  </a:cubicBezTo>
                  <a:cubicBezTo>
                    <a:pt x="96" y="17"/>
                    <a:pt x="96" y="17"/>
                    <a:pt x="95" y="18"/>
                  </a:cubicBezTo>
                  <a:cubicBezTo>
                    <a:pt x="76" y="26"/>
                    <a:pt x="59" y="36"/>
                    <a:pt x="45" y="54"/>
                  </a:cubicBezTo>
                  <a:cubicBezTo>
                    <a:pt x="25" y="79"/>
                    <a:pt x="5" y="109"/>
                    <a:pt x="4" y="142"/>
                  </a:cubicBezTo>
                  <a:cubicBezTo>
                    <a:pt x="0" y="214"/>
                    <a:pt x="43" y="269"/>
                    <a:pt x="114" y="279"/>
                  </a:cubicBezTo>
                  <a:cubicBezTo>
                    <a:pt x="147" y="284"/>
                    <a:pt x="190" y="283"/>
                    <a:pt x="221" y="270"/>
                  </a:cubicBezTo>
                  <a:cubicBezTo>
                    <a:pt x="248" y="260"/>
                    <a:pt x="271" y="238"/>
                    <a:pt x="287" y="215"/>
                  </a:cubicBezTo>
                  <a:cubicBezTo>
                    <a:pt x="322" y="166"/>
                    <a:pt x="329" y="100"/>
                    <a:pt x="291" y="51"/>
                  </a:cubicBezTo>
                  <a:moveTo>
                    <a:pt x="195" y="14"/>
                  </a:moveTo>
                  <a:cubicBezTo>
                    <a:pt x="191" y="16"/>
                    <a:pt x="187" y="18"/>
                    <a:pt x="184" y="21"/>
                  </a:cubicBezTo>
                  <a:cubicBezTo>
                    <a:pt x="182" y="24"/>
                    <a:pt x="179" y="26"/>
                    <a:pt x="177" y="30"/>
                  </a:cubicBezTo>
                  <a:cubicBezTo>
                    <a:pt x="171" y="21"/>
                    <a:pt x="160" y="16"/>
                    <a:pt x="150" y="16"/>
                  </a:cubicBezTo>
                  <a:cubicBezTo>
                    <a:pt x="150" y="15"/>
                    <a:pt x="149" y="15"/>
                    <a:pt x="149" y="15"/>
                  </a:cubicBezTo>
                  <a:cubicBezTo>
                    <a:pt x="147" y="15"/>
                    <a:pt x="146" y="15"/>
                    <a:pt x="145" y="16"/>
                  </a:cubicBezTo>
                  <a:cubicBezTo>
                    <a:pt x="141" y="16"/>
                    <a:pt x="136" y="17"/>
                    <a:pt x="132" y="19"/>
                  </a:cubicBezTo>
                  <a:cubicBezTo>
                    <a:pt x="127" y="21"/>
                    <a:pt x="123" y="23"/>
                    <a:pt x="119" y="25"/>
                  </a:cubicBezTo>
                  <a:cubicBezTo>
                    <a:pt x="118" y="22"/>
                    <a:pt x="117" y="19"/>
                    <a:pt x="116" y="17"/>
                  </a:cubicBezTo>
                  <a:cubicBezTo>
                    <a:pt x="141" y="12"/>
                    <a:pt x="169" y="11"/>
                    <a:pt x="195" y="14"/>
                  </a:cubicBezTo>
                  <a:moveTo>
                    <a:pt x="128" y="26"/>
                  </a:moveTo>
                  <a:cubicBezTo>
                    <a:pt x="129" y="26"/>
                    <a:pt x="130" y="27"/>
                    <a:pt x="130" y="26"/>
                  </a:cubicBezTo>
                  <a:cubicBezTo>
                    <a:pt x="148" y="21"/>
                    <a:pt x="170" y="24"/>
                    <a:pt x="176" y="44"/>
                  </a:cubicBezTo>
                  <a:cubicBezTo>
                    <a:pt x="183" y="69"/>
                    <a:pt x="153" y="78"/>
                    <a:pt x="134" y="77"/>
                  </a:cubicBezTo>
                  <a:cubicBezTo>
                    <a:pt x="126" y="77"/>
                    <a:pt x="114" y="76"/>
                    <a:pt x="107" y="72"/>
                  </a:cubicBezTo>
                  <a:cubicBezTo>
                    <a:pt x="96" y="65"/>
                    <a:pt x="103" y="51"/>
                    <a:pt x="109" y="43"/>
                  </a:cubicBezTo>
                  <a:cubicBezTo>
                    <a:pt x="114" y="36"/>
                    <a:pt x="121" y="30"/>
                    <a:pt x="128" y="26"/>
                  </a:cubicBezTo>
                  <a:moveTo>
                    <a:pt x="67" y="41"/>
                  </a:moveTo>
                  <a:cubicBezTo>
                    <a:pt x="79" y="31"/>
                    <a:pt x="93" y="24"/>
                    <a:pt x="107" y="19"/>
                  </a:cubicBezTo>
                  <a:cubicBezTo>
                    <a:pt x="108" y="19"/>
                    <a:pt x="108" y="18"/>
                    <a:pt x="109" y="18"/>
                  </a:cubicBezTo>
                  <a:cubicBezTo>
                    <a:pt x="110" y="20"/>
                    <a:pt x="112" y="21"/>
                    <a:pt x="113" y="23"/>
                  </a:cubicBezTo>
                  <a:cubicBezTo>
                    <a:pt x="114" y="24"/>
                    <a:pt x="114" y="26"/>
                    <a:pt x="115" y="28"/>
                  </a:cubicBezTo>
                  <a:cubicBezTo>
                    <a:pt x="106" y="35"/>
                    <a:pt x="98" y="44"/>
                    <a:pt x="95" y="55"/>
                  </a:cubicBezTo>
                  <a:cubicBezTo>
                    <a:pt x="76" y="51"/>
                    <a:pt x="57" y="58"/>
                    <a:pt x="42" y="70"/>
                  </a:cubicBezTo>
                  <a:cubicBezTo>
                    <a:pt x="50" y="59"/>
                    <a:pt x="58" y="49"/>
                    <a:pt x="67" y="41"/>
                  </a:cubicBezTo>
                  <a:moveTo>
                    <a:pt x="110" y="270"/>
                  </a:moveTo>
                  <a:cubicBezTo>
                    <a:pt x="73" y="263"/>
                    <a:pt x="39" y="242"/>
                    <a:pt x="22" y="207"/>
                  </a:cubicBezTo>
                  <a:cubicBezTo>
                    <a:pt x="6" y="172"/>
                    <a:pt x="8" y="134"/>
                    <a:pt x="24" y="101"/>
                  </a:cubicBezTo>
                  <a:cubicBezTo>
                    <a:pt x="31" y="90"/>
                    <a:pt x="39" y="81"/>
                    <a:pt x="50" y="74"/>
                  </a:cubicBezTo>
                  <a:cubicBezTo>
                    <a:pt x="64" y="65"/>
                    <a:pt x="78" y="64"/>
                    <a:pt x="94" y="61"/>
                  </a:cubicBezTo>
                  <a:cubicBezTo>
                    <a:pt x="92" y="73"/>
                    <a:pt x="101" y="80"/>
                    <a:pt x="112" y="83"/>
                  </a:cubicBezTo>
                  <a:cubicBezTo>
                    <a:pt x="81" y="111"/>
                    <a:pt x="76" y="171"/>
                    <a:pt x="89" y="208"/>
                  </a:cubicBezTo>
                  <a:cubicBezTo>
                    <a:pt x="99" y="238"/>
                    <a:pt x="127" y="264"/>
                    <a:pt x="158" y="273"/>
                  </a:cubicBezTo>
                  <a:cubicBezTo>
                    <a:pt x="141" y="274"/>
                    <a:pt x="124" y="272"/>
                    <a:pt x="110" y="270"/>
                  </a:cubicBezTo>
                  <a:moveTo>
                    <a:pt x="176" y="272"/>
                  </a:moveTo>
                  <a:cubicBezTo>
                    <a:pt x="140" y="258"/>
                    <a:pt x="108" y="242"/>
                    <a:pt x="95" y="203"/>
                  </a:cubicBezTo>
                  <a:cubicBezTo>
                    <a:pt x="84" y="166"/>
                    <a:pt x="91" y="114"/>
                    <a:pt x="117" y="84"/>
                  </a:cubicBezTo>
                  <a:cubicBezTo>
                    <a:pt x="128" y="86"/>
                    <a:pt x="140" y="86"/>
                    <a:pt x="148" y="85"/>
                  </a:cubicBezTo>
                  <a:cubicBezTo>
                    <a:pt x="153" y="84"/>
                    <a:pt x="157" y="83"/>
                    <a:pt x="162" y="81"/>
                  </a:cubicBezTo>
                  <a:cubicBezTo>
                    <a:pt x="190" y="105"/>
                    <a:pt x="202" y="134"/>
                    <a:pt x="204" y="172"/>
                  </a:cubicBezTo>
                  <a:cubicBezTo>
                    <a:pt x="206" y="206"/>
                    <a:pt x="202" y="247"/>
                    <a:pt x="176" y="271"/>
                  </a:cubicBezTo>
                  <a:cubicBezTo>
                    <a:pt x="176" y="272"/>
                    <a:pt x="176" y="272"/>
                    <a:pt x="176" y="272"/>
                  </a:cubicBezTo>
                  <a:moveTo>
                    <a:pt x="232" y="255"/>
                  </a:moveTo>
                  <a:cubicBezTo>
                    <a:pt x="219" y="263"/>
                    <a:pt x="202" y="268"/>
                    <a:pt x="185" y="271"/>
                  </a:cubicBezTo>
                  <a:cubicBezTo>
                    <a:pt x="196" y="262"/>
                    <a:pt x="201" y="248"/>
                    <a:pt x="206" y="235"/>
                  </a:cubicBezTo>
                  <a:cubicBezTo>
                    <a:pt x="214" y="213"/>
                    <a:pt x="214" y="191"/>
                    <a:pt x="213" y="169"/>
                  </a:cubicBezTo>
                  <a:cubicBezTo>
                    <a:pt x="210" y="136"/>
                    <a:pt x="199" y="95"/>
                    <a:pt x="167" y="78"/>
                  </a:cubicBezTo>
                  <a:cubicBezTo>
                    <a:pt x="177" y="72"/>
                    <a:pt x="184" y="64"/>
                    <a:pt x="185" y="53"/>
                  </a:cubicBezTo>
                  <a:cubicBezTo>
                    <a:pt x="214" y="53"/>
                    <a:pt x="244" y="73"/>
                    <a:pt x="265" y="93"/>
                  </a:cubicBezTo>
                  <a:cubicBezTo>
                    <a:pt x="288" y="116"/>
                    <a:pt x="296" y="141"/>
                    <a:pt x="300" y="172"/>
                  </a:cubicBezTo>
                  <a:cubicBezTo>
                    <a:pt x="288" y="206"/>
                    <a:pt x="263" y="236"/>
                    <a:pt x="232" y="255"/>
                  </a:cubicBezTo>
                  <a:moveTo>
                    <a:pt x="263" y="80"/>
                  </a:moveTo>
                  <a:cubicBezTo>
                    <a:pt x="251" y="69"/>
                    <a:pt x="240" y="62"/>
                    <a:pt x="225" y="55"/>
                  </a:cubicBezTo>
                  <a:cubicBezTo>
                    <a:pt x="210" y="50"/>
                    <a:pt x="199" y="42"/>
                    <a:pt x="185" y="47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3" y="39"/>
                    <a:pt x="182" y="37"/>
                    <a:pt x="181" y="35"/>
                  </a:cubicBezTo>
                  <a:cubicBezTo>
                    <a:pt x="184" y="32"/>
                    <a:pt x="186" y="28"/>
                    <a:pt x="189" y="26"/>
                  </a:cubicBezTo>
                  <a:cubicBezTo>
                    <a:pt x="193" y="22"/>
                    <a:pt x="197" y="19"/>
                    <a:pt x="201" y="16"/>
                  </a:cubicBezTo>
                  <a:cubicBezTo>
                    <a:pt x="201" y="15"/>
                    <a:pt x="201" y="15"/>
                    <a:pt x="202" y="15"/>
                  </a:cubicBezTo>
                  <a:cubicBezTo>
                    <a:pt x="207" y="15"/>
                    <a:pt x="212" y="16"/>
                    <a:pt x="217" y="17"/>
                  </a:cubicBezTo>
                  <a:cubicBezTo>
                    <a:pt x="252" y="22"/>
                    <a:pt x="280" y="42"/>
                    <a:pt x="296" y="74"/>
                  </a:cubicBezTo>
                  <a:cubicBezTo>
                    <a:pt x="309" y="100"/>
                    <a:pt x="311" y="127"/>
                    <a:pt x="305" y="154"/>
                  </a:cubicBezTo>
                  <a:cubicBezTo>
                    <a:pt x="302" y="125"/>
                    <a:pt x="285" y="100"/>
                    <a:pt x="263" y="8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CustomShape 48"/>
            <p:cNvSpPr/>
            <p:nvPr/>
          </p:nvSpPr>
          <p:spPr>
            <a:xfrm>
              <a:off x="1012680" y="5391000"/>
              <a:ext cx="25200" cy="42840"/>
            </a:xfrm>
            <a:custGeom>
              <a:avLst/>
              <a:gdLst/>
              <a:ahLst/>
              <a:cxnLst/>
              <a:rect l="l" t="t" r="r" b="b"/>
              <a:pathLst>
                <a:path w="7" h="12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1" y="9"/>
                    <a:pt x="2" y="12"/>
                    <a:pt x="4" y="11"/>
                  </a:cubicBezTo>
                  <a:cubicBezTo>
                    <a:pt x="6" y="10"/>
                    <a:pt x="7" y="7"/>
                    <a:pt x="7" y="5"/>
                  </a:cubicBezTo>
                  <a:cubicBezTo>
                    <a:pt x="7" y="3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CustomShape 49"/>
            <p:cNvSpPr/>
            <p:nvPr/>
          </p:nvSpPr>
          <p:spPr>
            <a:xfrm>
              <a:off x="766800" y="4630680"/>
              <a:ext cx="153720" cy="187200"/>
            </a:xfrm>
            <a:custGeom>
              <a:avLst/>
              <a:gdLst/>
              <a:ahLst/>
              <a:cxnLst/>
              <a:rect l="l" t="t" r="r" b="b"/>
              <a:pathLst>
                <a:path w="42" h="51">
                  <a:moveTo>
                    <a:pt x="42" y="6"/>
                  </a:moveTo>
                  <a:cubicBezTo>
                    <a:pt x="41" y="7"/>
                    <a:pt x="40" y="7"/>
                    <a:pt x="39" y="7"/>
                  </a:cubicBezTo>
                  <a:cubicBezTo>
                    <a:pt x="32" y="8"/>
                    <a:pt x="28" y="5"/>
                    <a:pt x="26" y="0"/>
                  </a:cubicBezTo>
                  <a:cubicBezTo>
                    <a:pt x="23" y="7"/>
                    <a:pt x="19" y="16"/>
                    <a:pt x="11" y="11"/>
                  </a:cubicBezTo>
                  <a:cubicBezTo>
                    <a:pt x="8" y="9"/>
                    <a:pt x="6" y="6"/>
                    <a:pt x="5" y="3"/>
                  </a:cubicBezTo>
                  <a:cubicBezTo>
                    <a:pt x="3" y="19"/>
                    <a:pt x="1" y="35"/>
                    <a:pt x="0" y="51"/>
                  </a:cubicBezTo>
                  <a:cubicBezTo>
                    <a:pt x="13" y="48"/>
                    <a:pt x="26" y="46"/>
                    <a:pt x="40" y="45"/>
                  </a:cubicBezTo>
                  <a:cubicBezTo>
                    <a:pt x="38" y="33"/>
                    <a:pt x="40" y="19"/>
                    <a:pt x="42" y="6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CustomShape 50"/>
            <p:cNvSpPr/>
            <p:nvPr/>
          </p:nvSpPr>
          <p:spPr>
            <a:xfrm>
              <a:off x="1081080" y="5383080"/>
              <a:ext cx="33120" cy="61560"/>
            </a:xfrm>
            <a:custGeom>
              <a:avLst/>
              <a:gdLst/>
              <a:ahLst/>
              <a:cxnLst/>
              <a:rect l="l" t="t" r="r" b="b"/>
              <a:pathLst>
                <a:path w="9" h="17">
                  <a:moveTo>
                    <a:pt x="3" y="0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0" y="12"/>
                    <a:pt x="0" y="17"/>
                    <a:pt x="4" y="14"/>
                  </a:cubicBezTo>
                  <a:cubicBezTo>
                    <a:pt x="9" y="10"/>
                    <a:pt x="6" y="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51"/>
            <p:cNvSpPr/>
            <p:nvPr/>
          </p:nvSpPr>
          <p:spPr>
            <a:xfrm>
              <a:off x="799920" y="4495680"/>
              <a:ext cx="137880" cy="153720"/>
            </a:xfrm>
            <a:custGeom>
              <a:avLst/>
              <a:gdLst/>
              <a:ahLst/>
              <a:cxnLst/>
              <a:rect l="l" t="t" r="r" b="b"/>
              <a:pathLst>
                <a:path w="38" h="42">
                  <a:moveTo>
                    <a:pt x="1" y="36"/>
                  </a:moveTo>
                  <a:cubicBezTo>
                    <a:pt x="2" y="41"/>
                    <a:pt x="7" y="42"/>
                    <a:pt x="10" y="38"/>
                  </a:cubicBezTo>
                  <a:cubicBezTo>
                    <a:pt x="13" y="35"/>
                    <a:pt x="12" y="30"/>
                    <a:pt x="16" y="27"/>
                  </a:cubicBezTo>
                  <a:cubicBezTo>
                    <a:pt x="18" y="25"/>
                    <a:pt x="21" y="26"/>
                    <a:pt x="21" y="29"/>
                  </a:cubicBezTo>
                  <a:cubicBezTo>
                    <a:pt x="22" y="39"/>
                    <a:pt x="31" y="40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28"/>
                    <a:pt x="37" y="24"/>
                    <a:pt x="38" y="22"/>
                  </a:cubicBezTo>
                  <a:cubicBezTo>
                    <a:pt x="34" y="16"/>
                    <a:pt x="32" y="9"/>
                    <a:pt x="31" y="2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4" y="4"/>
                    <a:pt x="20" y="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7"/>
                    <a:pt x="7" y="14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0" y="27"/>
                    <a:pt x="0" y="31"/>
                    <a:pt x="1" y="36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CustomShape 52"/>
            <p:cNvSpPr/>
            <p:nvPr/>
          </p:nvSpPr>
          <p:spPr>
            <a:xfrm>
              <a:off x="799920" y="4940280"/>
              <a:ext cx="387360" cy="344160"/>
            </a:xfrm>
            <a:custGeom>
              <a:avLst/>
              <a:gdLst/>
              <a:ahLst/>
              <a:cxnLst/>
              <a:rect l="l" t="t" r="r" b="b"/>
              <a:pathLst>
                <a:path w="106" h="94">
                  <a:moveTo>
                    <a:pt x="79" y="15"/>
                  </a:moveTo>
                  <a:cubicBezTo>
                    <a:pt x="77" y="19"/>
                    <a:pt x="76" y="24"/>
                    <a:pt x="74" y="28"/>
                  </a:cubicBezTo>
                  <a:cubicBezTo>
                    <a:pt x="73" y="30"/>
                    <a:pt x="71" y="30"/>
                    <a:pt x="70" y="29"/>
                  </a:cubicBezTo>
                  <a:cubicBezTo>
                    <a:pt x="66" y="29"/>
                    <a:pt x="63" y="29"/>
                    <a:pt x="59" y="29"/>
                  </a:cubicBezTo>
                  <a:cubicBezTo>
                    <a:pt x="55" y="28"/>
                    <a:pt x="51" y="29"/>
                    <a:pt x="47" y="29"/>
                  </a:cubicBezTo>
                  <a:cubicBezTo>
                    <a:pt x="45" y="29"/>
                    <a:pt x="45" y="28"/>
                    <a:pt x="46" y="27"/>
                  </a:cubicBezTo>
                  <a:cubicBezTo>
                    <a:pt x="46" y="21"/>
                    <a:pt x="45" y="15"/>
                    <a:pt x="44" y="9"/>
                  </a:cubicBezTo>
                  <a:cubicBezTo>
                    <a:pt x="43" y="7"/>
                    <a:pt x="43" y="4"/>
                    <a:pt x="41" y="2"/>
                  </a:cubicBezTo>
                  <a:cubicBezTo>
                    <a:pt x="39" y="0"/>
                    <a:pt x="35" y="0"/>
                    <a:pt x="32" y="1"/>
                  </a:cubicBezTo>
                  <a:cubicBezTo>
                    <a:pt x="22" y="4"/>
                    <a:pt x="21" y="16"/>
                    <a:pt x="17" y="24"/>
                  </a:cubicBezTo>
                  <a:cubicBezTo>
                    <a:pt x="18" y="25"/>
                    <a:pt x="18" y="27"/>
                    <a:pt x="17" y="28"/>
                  </a:cubicBezTo>
                  <a:cubicBezTo>
                    <a:pt x="12" y="35"/>
                    <a:pt x="4" y="43"/>
                    <a:pt x="1" y="52"/>
                  </a:cubicBezTo>
                  <a:cubicBezTo>
                    <a:pt x="0" y="60"/>
                    <a:pt x="2" y="73"/>
                    <a:pt x="6" y="79"/>
                  </a:cubicBezTo>
                  <a:cubicBezTo>
                    <a:pt x="14" y="90"/>
                    <a:pt x="35" y="92"/>
                    <a:pt x="47" y="93"/>
                  </a:cubicBezTo>
                  <a:cubicBezTo>
                    <a:pt x="63" y="94"/>
                    <a:pt x="81" y="92"/>
                    <a:pt x="92" y="81"/>
                  </a:cubicBezTo>
                  <a:cubicBezTo>
                    <a:pt x="106" y="67"/>
                    <a:pt x="104" y="50"/>
                    <a:pt x="92" y="36"/>
                  </a:cubicBezTo>
                  <a:cubicBezTo>
                    <a:pt x="90" y="33"/>
                    <a:pt x="92" y="30"/>
                    <a:pt x="94" y="31"/>
                  </a:cubicBezTo>
                  <a:cubicBezTo>
                    <a:pt x="95" y="27"/>
                    <a:pt x="96" y="24"/>
                    <a:pt x="96" y="20"/>
                  </a:cubicBezTo>
                  <a:cubicBezTo>
                    <a:pt x="96" y="16"/>
                    <a:pt x="96" y="6"/>
                    <a:pt x="92" y="4"/>
                  </a:cubicBezTo>
                  <a:cubicBezTo>
                    <a:pt x="86" y="2"/>
                    <a:pt x="80" y="11"/>
                    <a:pt x="79" y="15"/>
                  </a:cubicBezTo>
                  <a:close/>
                  <a:moveTo>
                    <a:pt x="26" y="37"/>
                  </a:moveTo>
                  <a:cubicBezTo>
                    <a:pt x="26" y="37"/>
                    <a:pt x="25" y="37"/>
                    <a:pt x="25" y="36"/>
                  </a:cubicBezTo>
                  <a:cubicBezTo>
                    <a:pt x="24" y="34"/>
                    <a:pt x="24" y="30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4" y="23"/>
                    <a:pt x="25" y="19"/>
                    <a:pt x="27" y="16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3" y="14"/>
                    <a:pt x="34" y="15"/>
                    <a:pt x="34" y="15"/>
                  </a:cubicBezTo>
                  <a:cubicBezTo>
                    <a:pt x="36" y="17"/>
                    <a:pt x="37" y="21"/>
                    <a:pt x="37" y="24"/>
                  </a:cubicBezTo>
                  <a:cubicBezTo>
                    <a:pt x="37" y="25"/>
                    <a:pt x="36" y="28"/>
                    <a:pt x="36" y="30"/>
                  </a:cubicBezTo>
                  <a:cubicBezTo>
                    <a:pt x="35" y="33"/>
                    <a:pt x="34" y="35"/>
                    <a:pt x="33" y="37"/>
                  </a:cubicBezTo>
                  <a:cubicBezTo>
                    <a:pt x="31" y="40"/>
                    <a:pt x="27" y="40"/>
                    <a:pt x="26" y="37"/>
                  </a:cubicBezTo>
                  <a:close/>
                  <a:moveTo>
                    <a:pt x="30" y="58"/>
                  </a:moveTo>
                  <a:cubicBezTo>
                    <a:pt x="30" y="57"/>
                    <a:pt x="31" y="56"/>
                    <a:pt x="32" y="57"/>
                  </a:cubicBezTo>
                  <a:cubicBezTo>
                    <a:pt x="36" y="64"/>
                    <a:pt x="41" y="70"/>
                    <a:pt x="50" y="70"/>
                  </a:cubicBezTo>
                  <a:cubicBezTo>
                    <a:pt x="59" y="70"/>
                    <a:pt x="66" y="65"/>
                    <a:pt x="70" y="58"/>
                  </a:cubicBezTo>
                  <a:cubicBezTo>
                    <a:pt x="71" y="56"/>
                    <a:pt x="74" y="57"/>
                    <a:pt x="74" y="59"/>
                  </a:cubicBezTo>
                  <a:cubicBezTo>
                    <a:pt x="74" y="80"/>
                    <a:pt x="30" y="81"/>
                    <a:pt x="30" y="58"/>
                  </a:cubicBezTo>
                  <a:close/>
                  <a:moveTo>
                    <a:pt x="90" y="15"/>
                  </a:moveTo>
                  <a:cubicBezTo>
                    <a:pt x="91" y="21"/>
                    <a:pt x="90" y="26"/>
                    <a:pt x="88" y="31"/>
                  </a:cubicBezTo>
                  <a:cubicBezTo>
                    <a:pt x="88" y="32"/>
                    <a:pt x="87" y="32"/>
                    <a:pt x="87" y="32"/>
                  </a:cubicBezTo>
                  <a:cubicBezTo>
                    <a:pt x="86" y="33"/>
                    <a:pt x="86" y="34"/>
                    <a:pt x="85" y="35"/>
                  </a:cubicBezTo>
                  <a:cubicBezTo>
                    <a:pt x="84" y="38"/>
                    <a:pt x="80" y="37"/>
                    <a:pt x="79" y="34"/>
                  </a:cubicBezTo>
                  <a:cubicBezTo>
                    <a:pt x="76" y="27"/>
                    <a:pt x="79" y="19"/>
                    <a:pt x="83" y="13"/>
                  </a:cubicBezTo>
                  <a:cubicBezTo>
                    <a:pt x="85" y="11"/>
                    <a:pt x="89" y="12"/>
                    <a:pt x="90" y="15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7" name="CustomShape 53"/>
            <p:cNvSpPr/>
            <p:nvPr/>
          </p:nvSpPr>
          <p:spPr>
            <a:xfrm>
              <a:off x="934920" y="4268880"/>
              <a:ext cx="226800" cy="527040"/>
            </a:xfrm>
            <a:custGeom>
              <a:avLst/>
              <a:gdLst/>
              <a:ahLst/>
              <a:cxnLst/>
              <a:rect l="l" t="t" r="r" b="b"/>
              <a:pathLst>
                <a:path w="62" h="144">
                  <a:moveTo>
                    <a:pt x="0" y="144"/>
                  </a:moveTo>
                  <a:cubicBezTo>
                    <a:pt x="11" y="143"/>
                    <a:pt x="22" y="143"/>
                    <a:pt x="33" y="144"/>
                  </a:cubicBezTo>
                  <a:cubicBezTo>
                    <a:pt x="38" y="144"/>
                    <a:pt x="43" y="144"/>
                    <a:pt x="48" y="144"/>
                  </a:cubicBezTo>
                  <a:cubicBezTo>
                    <a:pt x="48" y="140"/>
                    <a:pt x="48" y="136"/>
                    <a:pt x="48" y="132"/>
                  </a:cubicBezTo>
                  <a:cubicBezTo>
                    <a:pt x="46" y="133"/>
                    <a:pt x="44" y="132"/>
                    <a:pt x="41" y="132"/>
                  </a:cubicBezTo>
                  <a:cubicBezTo>
                    <a:pt x="39" y="132"/>
                    <a:pt x="36" y="132"/>
                    <a:pt x="33" y="132"/>
                  </a:cubicBezTo>
                  <a:cubicBezTo>
                    <a:pt x="30" y="132"/>
                    <a:pt x="29" y="128"/>
                    <a:pt x="32" y="127"/>
                  </a:cubicBezTo>
                  <a:cubicBezTo>
                    <a:pt x="37" y="126"/>
                    <a:pt x="43" y="125"/>
                    <a:pt x="48" y="127"/>
                  </a:cubicBezTo>
                  <a:cubicBezTo>
                    <a:pt x="48" y="121"/>
                    <a:pt x="49" y="115"/>
                    <a:pt x="50" y="109"/>
                  </a:cubicBezTo>
                  <a:cubicBezTo>
                    <a:pt x="47" y="110"/>
                    <a:pt x="45" y="109"/>
                    <a:pt x="42" y="109"/>
                  </a:cubicBezTo>
                  <a:cubicBezTo>
                    <a:pt x="39" y="109"/>
                    <a:pt x="39" y="104"/>
                    <a:pt x="42" y="104"/>
                  </a:cubicBezTo>
                  <a:cubicBezTo>
                    <a:pt x="45" y="104"/>
                    <a:pt x="48" y="103"/>
                    <a:pt x="50" y="104"/>
                  </a:cubicBezTo>
                  <a:cubicBezTo>
                    <a:pt x="51" y="98"/>
                    <a:pt x="52" y="92"/>
                    <a:pt x="52" y="86"/>
                  </a:cubicBezTo>
                  <a:cubicBezTo>
                    <a:pt x="48" y="87"/>
                    <a:pt x="43" y="85"/>
                    <a:pt x="39" y="84"/>
                  </a:cubicBezTo>
                  <a:cubicBezTo>
                    <a:pt x="36" y="84"/>
                    <a:pt x="36" y="79"/>
                    <a:pt x="39" y="79"/>
                  </a:cubicBezTo>
                  <a:cubicBezTo>
                    <a:pt x="42" y="80"/>
                    <a:pt x="45" y="80"/>
                    <a:pt x="48" y="80"/>
                  </a:cubicBezTo>
                  <a:cubicBezTo>
                    <a:pt x="50" y="80"/>
                    <a:pt x="51" y="80"/>
                    <a:pt x="53" y="80"/>
                  </a:cubicBezTo>
                  <a:cubicBezTo>
                    <a:pt x="53" y="77"/>
                    <a:pt x="54" y="74"/>
                    <a:pt x="54" y="71"/>
                  </a:cubicBezTo>
                  <a:cubicBezTo>
                    <a:pt x="54" y="67"/>
                    <a:pt x="55" y="62"/>
                    <a:pt x="55" y="57"/>
                  </a:cubicBezTo>
                  <a:cubicBezTo>
                    <a:pt x="53" y="57"/>
                    <a:pt x="51" y="56"/>
                    <a:pt x="49" y="56"/>
                  </a:cubicBezTo>
                  <a:cubicBezTo>
                    <a:pt x="46" y="55"/>
                    <a:pt x="47" y="51"/>
                    <a:pt x="50" y="52"/>
                  </a:cubicBezTo>
                  <a:cubicBezTo>
                    <a:pt x="52" y="52"/>
                    <a:pt x="54" y="52"/>
                    <a:pt x="56" y="52"/>
                  </a:cubicBezTo>
                  <a:cubicBezTo>
                    <a:pt x="56" y="46"/>
                    <a:pt x="57" y="39"/>
                    <a:pt x="57" y="33"/>
                  </a:cubicBezTo>
                  <a:cubicBezTo>
                    <a:pt x="55" y="33"/>
                    <a:pt x="52" y="31"/>
                    <a:pt x="49" y="31"/>
                  </a:cubicBezTo>
                  <a:cubicBezTo>
                    <a:pt x="45" y="29"/>
                    <a:pt x="41" y="29"/>
                    <a:pt x="37" y="29"/>
                  </a:cubicBezTo>
                  <a:cubicBezTo>
                    <a:pt x="34" y="28"/>
                    <a:pt x="34" y="25"/>
                    <a:pt x="37" y="24"/>
                  </a:cubicBezTo>
                  <a:cubicBezTo>
                    <a:pt x="41" y="24"/>
                    <a:pt x="45" y="25"/>
                    <a:pt x="50" y="25"/>
                  </a:cubicBezTo>
                  <a:cubicBezTo>
                    <a:pt x="52" y="26"/>
                    <a:pt x="55" y="26"/>
                    <a:pt x="58" y="28"/>
                  </a:cubicBezTo>
                  <a:cubicBezTo>
                    <a:pt x="59" y="19"/>
                    <a:pt x="60" y="10"/>
                    <a:pt x="62" y="2"/>
                  </a:cubicBezTo>
                  <a:cubicBezTo>
                    <a:pt x="53" y="3"/>
                    <a:pt x="45" y="2"/>
                    <a:pt x="36" y="1"/>
                  </a:cubicBezTo>
                  <a:cubicBezTo>
                    <a:pt x="28" y="1"/>
                    <a:pt x="19" y="1"/>
                    <a:pt x="11" y="0"/>
                  </a:cubicBezTo>
                  <a:cubicBezTo>
                    <a:pt x="10" y="23"/>
                    <a:pt x="8" y="47"/>
                    <a:pt x="3" y="70"/>
                  </a:cubicBezTo>
                  <a:cubicBezTo>
                    <a:pt x="4" y="73"/>
                    <a:pt x="5" y="76"/>
                    <a:pt x="5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6" y="92"/>
                    <a:pt x="4" y="104"/>
                    <a:pt x="3" y="116"/>
                  </a:cubicBezTo>
                  <a:cubicBezTo>
                    <a:pt x="2" y="125"/>
                    <a:pt x="2" y="135"/>
                    <a:pt x="0" y="144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8" name="CustomShape 54"/>
            <p:cNvSpPr/>
            <p:nvPr/>
          </p:nvSpPr>
          <p:spPr>
            <a:xfrm>
              <a:off x="1158840" y="4660920"/>
              <a:ext cx="156960" cy="156960"/>
            </a:xfrm>
            <a:custGeom>
              <a:avLst/>
              <a:gdLst/>
              <a:ahLst/>
              <a:cxnLst/>
              <a:rect l="l" t="t" r="r" b="b"/>
              <a:pathLst>
                <a:path w="43" h="43">
                  <a:moveTo>
                    <a:pt x="3" y="2"/>
                  </a:moveTo>
                  <a:cubicBezTo>
                    <a:pt x="3" y="5"/>
                    <a:pt x="3" y="8"/>
                    <a:pt x="2" y="10"/>
                  </a:cubicBezTo>
                  <a:cubicBezTo>
                    <a:pt x="15" y="6"/>
                    <a:pt x="32" y="4"/>
                    <a:pt x="41" y="16"/>
                  </a:cubicBezTo>
                  <a:cubicBezTo>
                    <a:pt x="42" y="17"/>
                    <a:pt x="40" y="20"/>
                    <a:pt x="38" y="19"/>
                  </a:cubicBezTo>
                  <a:cubicBezTo>
                    <a:pt x="33" y="18"/>
                    <a:pt x="28" y="15"/>
                    <a:pt x="22" y="14"/>
                  </a:cubicBezTo>
                  <a:cubicBezTo>
                    <a:pt x="15" y="13"/>
                    <a:pt x="8" y="13"/>
                    <a:pt x="2" y="15"/>
                  </a:cubicBezTo>
                  <a:cubicBezTo>
                    <a:pt x="1" y="23"/>
                    <a:pt x="1" y="31"/>
                    <a:pt x="0" y="38"/>
                  </a:cubicBezTo>
                  <a:cubicBezTo>
                    <a:pt x="13" y="39"/>
                    <a:pt x="26" y="41"/>
                    <a:pt x="39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1" y="32"/>
                    <a:pt x="42" y="20"/>
                    <a:pt x="43" y="9"/>
                  </a:cubicBezTo>
                  <a:cubicBezTo>
                    <a:pt x="34" y="0"/>
                    <a:pt x="16" y="0"/>
                    <a:pt x="3" y="2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9" name="CustomShape 55"/>
            <p:cNvSpPr/>
            <p:nvPr/>
          </p:nvSpPr>
          <p:spPr>
            <a:xfrm>
              <a:off x="671400" y="4817880"/>
              <a:ext cx="627120" cy="785520"/>
            </a:xfrm>
            <a:custGeom>
              <a:avLst/>
              <a:gdLst/>
              <a:ahLst/>
              <a:cxnLst/>
              <a:rect l="l" t="t" r="r" b="b"/>
              <a:pathLst>
                <a:path w="171" h="214">
                  <a:moveTo>
                    <a:pt x="120" y="2"/>
                  </a:moveTo>
                  <a:cubicBezTo>
                    <a:pt x="85" y="0"/>
                    <a:pt x="50" y="2"/>
                    <a:pt x="16" y="8"/>
                  </a:cubicBezTo>
                  <a:cubicBezTo>
                    <a:pt x="10" y="57"/>
                    <a:pt x="1" y="105"/>
                    <a:pt x="1" y="155"/>
                  </a:cubicBezTo>
                  <a:cubicBezTo>
                    <a:pt x="0" y="168"/>
                    <a:pt x="1" y="183"/>
                    <a:pt x="9" y="195"/>
                  </a:cubicBezTo>
                  <a:cubicBezTo>
                    <a:pt x="20" y="209"/>
                    <a:pt x="37" y="211"/>
                    <a:pt x="53" y="212"/>
                  </a:cubicBezTo>
                  <a:cubicBezTo>
                    <a:pt x="78" y="214"/>
                    <a:pt x="103" y="212"/>
                    <a:pt x="128" y="210"/>
                  </a:cubicBezTo>
                  <a:cubicBezTo>
                    <a:pt x="129" y="210"/>
                    <a:pt x="129" y="210"/>
                    <a:pt x="129" y="210"/>
                  </a:cubicBezTo>
                  <a:cubicBezTo>
                    <a:pt x="163" y="207"/>
                    <a:pt x="162" y="125"/>
                    <a:pt x="163" y="100"/>
                  </a:cubicBezTo>
                  <a:cubicBezTo>
                    <a:pt x="166" y="69"/>
                    <a:pt x="167" y="38"/>
                    <a:pt x="171" y="8"/>
                  </a:cubicBezTo>
                  <a:cubicBezTo>
                    <a:pt x="155" y="5"/>
                    <a:pt x="140" y="3"/>
                    <a:pt x="124" y="2"/>
                  </a:cubicBezTo>
                  <a:cubicBezTo>
                    <a:pt x="123" y="3"/>
                    <a:pt x="121" y="3"/>
                    <a:pt x="120" y="2"/>
                  </a:cubicBezTo>
                  <a:close/>
                  <a:moveTo>
                    <a:pt x="39" y="158"/>
                  </a:moveTo>
                  <a:cubicBezTo>
                    <a:pt x="41" y="162"/>
                    <a:pt x="43" y="166"/>
                    <a:pt x="42" y="170"/>
                  </a:cubicBezTo>
                  <a:cubicBezTo>
                    <a:pt x="42" y="177"/>
                    <a:pt x="32" y="178"/>
                    <a:pt x="27" y="174"/>
                  </a:cubicBezTo>
                  <a:cubicBezTo>
                    <a:pt x="25" y="173"/>
                    <a:pt x="26" y="170"/>
                    <a:pt x="28" y="170"/>
                  </a:cubicBezTo>
                  <a:cubicBezTo>
                    <a:pt x="31" y="170"/>
                    <a:pt x="35" y="172"/>
                    <a:pt x="36" y="168"/>
                  </a:cubicBezTo>
                  <a:cubicBezTo>
                    <a:pt x="36" y="166"/>
                    <a:pt x="34" y="162"/>
                    <a:pt x="33" y="160"/>
                  </a:cubicBezTo>
                  <a:cubicBezTo>
                    <a:pt x="32" y="157"/>
                    <a:pt x="30" y="155"/>
                    <a:pt x="31" y="151"/>
                  </a:cubicBezTo>
                  <a:cubicBezTo>
                    <a:pt x="33" y="146"/>
                    <a:pt x="43" y="143"/>
                    <a:pt x="47" y="148"/>
                  </a:cubicBezTo>
                  <a:cubicBezTo>
                    <a:pt x="48" y="149"/>
                    <a:pt x="47" y="151"/>
                    <a:pt x="46" y="150"/>
                  </a:cubicBezTo>
                  <a:cubicBezTo>
                    <a:pt x="43" y="150"/>
                    <a:pt x="40" y="150"/>
                    <a:pt x="38" y="152"/>
                  </a:cubicBezTo>
                  <a:cubicBezTo>
                    <a:pt x="36" y="154"/>
                    <a:pt x="38" y="156"/>
                    <a:pt x="39" y="158"/>
                  </a:cubicBezTo>
                  <a:close/>
                  <a:moveTo>
                    <a:pt x="59" y="155"/>
                  </a:moveTo>
                  <a:cubicBezTo>
                    <a:pt x="53" y="154"/>
                    <a:pt x="46" y="170"/>
                    <a:pt x="55" y="171"/>
                  </a:cubicBezTo>
                  <a:cubicBezTo>
                    <a:pt x="56" y="171"/>
                    <a:pt x="58" y="173"/>
                    <a:pt x="56" y="175"/>
                  </a:cubicBezTo>
                  <a:cubicBezTo>
                    <a:pt x="50" y="180"/>
                    <a:pt x="44" y="171"/>
                    <a:pt x="45" y="165"/>
                  </a:cubicBezTo>
                  <a:cubicBezTo>
                    <a:pt x="46" y="157"/>
                    <a:pt x="52" y="149"/>
                    <a:pt x="60" y="151"/>
                  </a:cubicBezTo>
                  <a:cubicBezTo>
                    <a:pt x="62" y="151"/>
                    <a:pt x="61" y="155"/>
                    <a:pt x="59" y="155"/>
                  </a:cubicBezTo>
                  <a:close/>
                  <a:moveTo>
                    <a:pt x="81" y="176"/>
                  </a:moveTo>
                  <a:cubicBezTo>
                    <a:pt x="81" y="178"/>
                    <a:pt x="77" y="178"/>
                    <a:pt x="77" y="176"/>
                  </a:cubicBezTo>
                  <a:cubicBezTo>
                    <a:pt x="76" y="173"/>
                    <a:pt x="76" y="169"/>
                    <a:pt x="76" y="165"/>
                  </a:cubicBezTo>
                  <a:cubicBezTo>
                    <a:pt x="75" y="166"/>
                    <a:pt x="74" y="166"/>
                    <a:pt x="72" y="166"/>
                  </a:cubicBezTo>
                  <a:cubicBezTo>
                    <a:pt x="71" y="166"/>
                    <a:pt x="70" y="166"/>
                    <a:pt x="69" y="166"/>
                  </a:cubicBezTo>
                  <a:cubicBezTo>
                    <a:pt x="69" y="169"/>
                    <a:pt x="68" y="172"/>
                    <a:pt x="69" y="175"/>
                  </a:cubicBezTo>
                  <a:cubicBezTo>
                    <a:pt x="70" y="177"/>
                    <a:pt x="67" y="179"/>
                    <a:pt x="66" y="177"/>
                  </a:cubicBezTo>
                  <a:cubicBezTo>
                    <a:pt x="62" y="174"/>
                    <a:pt x="64" y="170"/>
                    <a:pt x="64" y="166"/>
                  </a:cubicBezTo>
                  <a:cubicBezTo>
                    <a:pt x="65" y="166"/>
                    <a:pt x="65" y="165"/>
                    <a:pt x="65" y="164"/>
                  </a:cubicBezTo>
                  <a:cubicBezTo>
                    <a:pt x="64" y="163"/>
                    <a:pt x="64" y="162"/>
                    <a:pt x="65" y="161"/>
                  </a:cubicBezTo>
                  <a:cubicBezTo>
                    <a:pt x="66" y="156"/>
                    <a:pt x="67" y="152"/>
                    <a:pt x="68" y="147"/>
                  </a:cubicBezTo>
                  <a:cubicBezTo>
                    <a:pt x="68" y="145"/>
                    <a:pt x="72" y="146"/>
                    <a:pt x="72" y="148"/>
                  </a:cubicBezTo>
                  <a:cubicBezTo>
                    <a:pt x="71" y="152"/>
                    <a:pt x="71" y="156"/>
                    <a:pt x="70" y="160"/>
                  </a:cubicBezTo>
                  <a:cubicBezTo>
                    <a:pt x="71" y="160"/>
                    <a:pt x="72" y="160"/>
                    <a:pt x="72" y="160"/>
                  </a:cubicBezTo>
                  <a:cubicBezTo>
                    <a:pt x="74" y="160"/>
                    <a:pt x="75" y="160"/>
                    <a:pt x="77" y="160"/>
                  </a:cubicBezTo>
                  <a:cubicBezTo>
                    <a:pt x="77" y="157"/>
                    <a:pt x="78" y="154"/>
                    <a:pt x="78" y="151"/>
                  </a:cubicBezTo>
                  <a:cubicBezTo>
                    <a:pt x="78" y="148"/>
                    <a:pt x="82" y="148"/>
                    <a:pt x="82" y="151"/>
                  </a:cubicBezTo>
                  <a:cubicBezTo>
                    <a:pt x="82" y="159"/>
                    <a:pt x="83" y="168"/>
                    <a:pt x="81" y="176"/>
                  </a:cubicBezTo>
                  <a:close/>
                  <a:moveTo>
                    <a:pt x="100" y="172"/>
                  </a:moveTo>
                  <a:cubicBezTo>
                    <a:pt x="96" y="175"/>
                    <a:pt x="91" y="172"/>
                    <a:pt x="89" y="168"/>
                  </a:cubicBezTo>
                  <a:cubicBezTo>
                    <a:pt x="86" y="162"/>
                    <a:pt x="89" y="157"/>
                    <a:pt x="92" y="153"/>
                  </a:cubicBezTo>
                  <a:cubicBezTo>
                    <a:pt x="93" y="151"/>
                    <a:pt x="95" y="151"/>
                    <a:pt x="96" y="153"/>
                  </a:cubicBezTo>
                  <a:cubicBezTo>
                    <a:pt x="96" y="153"/>
                    <a:pt x="96" y="153"/>
                    <a:pt x="97" y="153"/>
                  </a:cubicBezTo>
                  <a:cubicBezTo>
                    <a:pt x="102" y="151"/>
                    <a:pt x="106" y="156"/>
                    <a:pt x="106" y="161"/>
                  </a:cubicBezTo>
                  <a:cubicBezTo>
                    <a:pt x="107" y="165"/>
                    <a:pt x="104" y="170"/>
                    <a:pt x="100" y="172"/>
                  </a:cubicBezTo>
                  <a:close/>
                  <a:moveTo>
                    <a:pt x="117" y="174"/>
                  </a:moveTo>
                  <a:cubicBezTo>
                    <a:pt x="112" y="176"/>
                    <a:pt x="108" y="173"/>
                    <a:pt x="107" y="169"/>
                  </a:cubicBezTo>
                  <a:cubicBezTo>
                    <a:pt x="106" y="163"/>
                    <a:pt x="109" y="157"/>
                    <a:pt x="112" y="152"/>
                  </a:cubicBezTo>
                  <a:cubicBezTo>
                    <a:pt x="112" y="151"/>
                    <a:pt x="114" y="151"/>
                    <a:pt x="114" y="152"/>
                  </a:cubicBezTo>
                  <a:cubicBezTo>
                    <a:pt x="115" y="151"/>
                    <a:pt x="115" y="151"/>
                    <a:pt x="116" y="151"/>
                  </a:cubicBezTo>
                  <a:cubicBezTo>
                    <a:pt x="128" y="152"/>
                    <a:pt x="127" y="171"/>
                    <a:pt x="117" y="174"/>
                  </a:cubicBezTo>
                  <a:close/>
                  <a:moveTo>
                    <a:pt x="148" y="162"/>
                  </a:moveTo>
                  <a:cubicBezTo>
                    <a:pt x="147" y="168"/>
                    <a:pt x="139" y="173"/>
                    <a:pt x="134" y="170"/>
                  </a:cubicBezTo>
                  <a:cubicBezTo>
                    <a:pt x="131" y="168"/>
                    <a:pt x="130" y="165"/>
                    <a:pt x="130" y="162"/>
                  </a:cubicBezTo>
                  <a:cubicBezTo>
                    <a:pt x="130" y="157"/>
                    <a:pt x="131" y="153"/>
                    <a:pt x="131" y="148"/>
                  </a:cubicBezTo>
                  <a:cubicBezTo>
                    <a:pt x="132" y="146"/>
                    <a:pt x="136" y="146"/>
                    <a:pt x="136" y="148"/>
                  </a:cubicBezTo>
                  <a:cubicBezTo>
                    <a:pt x="136" y="151"/>
                    <a:pt x="135" y="154"/>
                    <a:pt x="135" y="156"/>
                  </a:cubicBezTo>
                  <a:cubicBezTo>
                    <a:pt x="135" y="158"/>
                    <a:pt x="135" y="160"/>
                    <a:pt x="135" y="162"/>
                  </a:cubicBezTo>
                  <a:cubicBezTo>
                    <a:pt x="137" y="167"/>
                    <a:pt x="142" y="161"/>
                    <a:pt x="144" y="160"/>
                  </a:cubicBezTo>
                  <a:cubicBezTo>
                    <a:pt x="145" y="159"/>
                    <a:pt x="148" y="160"/>
                    <a:pt x="148" y="162"/>
                  </a:cubicBezTo>
                  <a:close/>
                  <a:moveTo>
                    <a:pt x="138" y="47"/>
                  </a:moveTo>
                  <a:cubicBezTo>
                    <a:pt x="139" y="54"/>
                    <a:pt x="139" y="62"/>
                    <a:pt x="136" y="68"/>
                  </a:cubicBezTo>
                  <a:cubicBezTo>
                    <a:pt x="147" y="79"/>
                    <a:pt x="148" y="96"/>
                    <a:pt x="140" y="110"/>
                  </a:cubicBezTo>
                  <a:cubicBezTo>
                    <a:pt x="129" y="131"/>
                    <a:pt x="104" y="135"/>
                    <a:pt x="82" y="134"/>
                  </a:cubicBezTo>
                  <a:cubicBezTo>
                    <a:pt x="63" y="133"/>
                    <a:pt x="36" y="127"/>
                    <a:pt x="28" y="106"/>
                  </a:cubicBezTo>
                  <a:cubicBezTo>
                    <a:pt x="22" y="89"/>
                    <a:pt x="34" y="69"/>
                    <a:pt x="48" y="59"/>
                  </a:cubicBezTo>
                  <a:cubicBezTo>
                    <a:pt x="48" y="59"/>
                    <a:pt x="48" y="59"/>
                    <a:pt x="48" y="58"/>
                  </a:cubicBezTo>
                  <a:cubicBezTo>
                    <a:pt x="47" y="45"/>
                    <a:pt x="56" y="27"/>
                    <a:pt x="71" y="27"/>
                  </a:cubicBezTo>
                  <a:cubicBezTo>
                    <a:pt x="86" y="26"/>
                    <a:pt x="86" y="45"/>
                    <a:pt x="85" y="57"/>
                  </a:cubicBezTo>
                  <a:cubicBezTo>
                    <a:pt x="91" y="55"/>
                    <a:pt x="98" y="54"/>
                    <a:pt x="104" y="56"/>
                  </a:cubicBezTo>
                  <a:cubicBezTo>
                    <a:pt x="105" y="44"/>
                    <a:pt x="115" y="25"/>
                    <a:pt x="129" y="29"/>
                  </a:cubicBezTo>
                  <a:cubicBezTo>
                    <a:pt x="136" y="32"/>
                    <a:pt x="138" y="41"/>
                    <a:pt x="138" y="47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CustomShape 56"/>
            <p:cNvSpPr/>
            <p:nvPr/>
          </p:nvSpPr>
          <p:spPr>
            <a:xfrm>
              <a:off x="671400" y="5243400"/>
              <a:ext cx="549000" cy="360360"/>
            </a:xfrm>
            <a:custGeom>
              <a:avLst/>
              <a:gdLst/>
              <a:ahLst/>
              <a:cxnLst/>
              <a:rect l="l" t="t" r="r" b="b"/>
              <a:pathLst>
                <a:path w="150" h="98">
                  <a:moveTo>
                    <a:pt x="55" y="65"/>
                  </a:moveTo>
                  <a:cubicBezTo>
                    <a:pt x="51" y="62"/>
                    <a:pt x="46" y="60"/>
                    <a:pt x="42" y="56"/>
                  </a:cubicBezTo>
                  <a:cubicBezTo>
                    <a:pt x="39" y="62"/>
                    <a:pt x="31" y="62"/>
                    <a:pt x="27" y="58"/>
                  </a:cubicBezTo>
                  <a:cubicBezTo>
                    <a:pt x="25" y="57"/>
                    <a:pt x="26" y="54"/>
                    <a:pt x="28" y="54"/>
                  </a:cubicBezTo>
                  <a:cubicBezTo>
                    <a:pt x="31" y="54"/>
                    <a:pt x="35" y="55"/>
                    <a:pt x="36" y="52"/>
                  </a:cubicBezTo>
                  <a:cubicBezTo>
                    <a:pt x="20" y="39"/>
                    <a:pt x="8" y="23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13"/>
                    <a:pt x="1" y="26"/>
                    <a:pt x="1" y="39"/>
                  </a:cubicBezTo>
                  <a:cubicBezTo>
                    <a:pt x="0" y="52"/>
                    <a:pt x="1" y="67"/>
                    <a:pt x="9" y="79"/>
                  </a:cubicBezTo>
                  <a:cubicBezTo>
                    <a:pt x="20" y="93"/>
                    <a:pt x="37" y="95"/>
                    <a:pt x="53" y="96"/>
                  </a:cubicBezTo>
                  <a:cubicBezTo>
                    <a:pt x="78" y="98"/>
                    <a:pt x="103" y="96"/>
                    <a:pt x="128" y="94"/>
                  </a:cubicBezTo>
                  <a:cubicBezTo>
                    <a:pt x="129" y="94"/>
                    <a:pt x="129" y="94"/>
                    <a:pt x="129" y="94"/>
                  </a:cubicBezTo>
                  <a:cubicBezTo>
                    <a:pt x="139" y="93"/>
                    <a:pt x="145" y="86"/>
                    <a:pt x="150" y="77"/>
                  </a:cubicBezTo>
                  <a:cubicBezTo>
                    <a:pt x="118" y="83"/>
                    <a:pt x="86" y="81"/>
                    <a:pt x="55" y="65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CustomShape 57"/>
            <p:cNvSpPr/>
            <p:nvPr/>
          </p:nvSpPr>
          <p:spPr>
            <a:xfrm>
              <a:off x="1173240" y="4411800"/>
              <a:ext cx="172800" cy="249120"/>
            </a:xfrm>
            <a:custGeom>
              <a:avLst/>
              <a:gdLst/>
              <a:ahLst/>
              <a:cxnLst/>
              <a:rect l="l" t="t" r="r" b="b"/>
              <a:pathLst>
                <a:path w="47" h="68">
                  <a:moveTo>
                    <a:pt x="42" y="20"/>
                  </a:moveTo>
                  <a:cubicBezTo>
                    <a:pt x="24" y="0"/>
                    <a:pt x="12" y="0"/>
                    <a:pt x="7" y="21"/>
                  </a:cubicBezTo>
                  <a:cubicBezTo>
                    <a:pt x="6" y="24"/>
                    <a:pt x="5" y="27"/>
                    <a:pt x="5" y="30"/>
                  </a:cubicBezTo>
                  <a:cubicBezTo>
                    <a:pt x="3" y="41"/>
                    <a:pt x="1" y="52"/>
                    <a:pt x="0" y="63"/>
                  </a:cubicBezTo>
                  <a:cubicBezTo>
                    <a:pt x="0" y="64"/>
                    <a:pt x="0" y="65"/>
                    <a:pt x="0" y="66"/>
                  </a:cubicBezTo>
                  <a:cubicBezTo>
                    <a:pt x="10" y="61"/>
                    <a:pt x="31" y="61"/>
                    <a:pt x="40" y="68"/>
                  </a:cubicBezTo>
                  <a:cubicBezTo>
                    <a:pt x="42" y="55"/>
                    <a:pt x="47" y="32"/>
                    <a:pt x="42" y="2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58"/>
            <p:cNvSpPr/>
            <p:nvPr/>
          </p:nvSpPr>
          <p:spPr>
            <a:xfrm>
              <a:off x="1320840" y="4594320"/>
              <a:ext cx="61920" cy="296640"/>
            </a:xfrm>
            <a:custGeom>
              <a:avLst/>
              <a:gdLst/>
              <a:ahLst/>
              <a:cxnLst/>
              <a:rect l="l" t="t" r="r" b="b"/>
              <a:pathLst>
                <a:path w="17" h="81">
                  <a:moveTo>
                    <a:pt x="7" y="0"/>
                  </a:moveTo>
                  <a:cubicBezTo>
                    <a:pt x="7" y="8"/>
                    <a:pt x="6" y="17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4" y="40"/>
                    <a:pt x="2" y="51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2"/>
                    <a:pt x="0" y="75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8" y="81"/>
                    <a:pt x="6" y="71"/>
                    <a:pt x="7" y="66"/>
                  </a:cubicBezTo>
                  <a:cubicBezTo>
                    <a:pt x="8" y="58"/>
                    <a:pt x="9" y="50"/>
                    <a:pt x="10" y="42"/>
                  </a:cubicBezTo>
                  <a:cubicBezTo>
                    <a:pt x="11" y="35"/>
                    <a:pt x="17" y="4"/>
                    <a:pt x="7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CustomShape 59"/>
            <p:cNvSpPr/>
            <p:nvPr/>
          </p:nvSpPr>
          <p:spPr>
            <a:xfrm>
              <a:off x="1203480" y="4910040"/>
              <a:ext cx="53640" cy="285480"/>
            </a:xfrm>
            <a:custGeom>
              <a:avLst/>
              <a:gdLst/>
              <a:ahLst/>
              <a:cxnLst/>
              <a:rect l="l" t="t" r="r" b="b"/>
              <a:pathLst>
                <a:path w="15" h="78">
                  <a:moveTo>
                    <a:pt x="7" y="1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6" y="26"/>
                    <a:pt x="0" y="50"/>
                    <a:pt x="3" y="74"/>
                  </a:cubicBezTo>
                  <a:cubicBezTo>
                    <a:pt x="3" y="77"/>
                    <a:pt x="8" y="78"/>
                    <a:pt x="9" y="75"/>
                  </a:cubicBezTo>
                  <a:cubicBezTo>
                    <a:pt x="15" y="50"/>
                    <a:pt x="12" y="26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CustomShape 60"/>
            <p:cNvSpPr/>
            <p:nvPr/>
          </p:nvSpPr>
          <p:spPr>
            <a:xfrm>
              <a:off x="1187640" y="5240520"/>
              <a:ext cx="55440" cy="50760"/>
            </a:xfrm>
            <a:custGeom>
              <a:avLst/>
              <a:gdLst/>
              <a:ahLst/>
              <a:cxnLst/>
              <a:rect l="l" t="t" r="r" b="b"/>
              <a:pathLst>
                <a:path w="15" h="14">
                  <a:moveTo>
                    <a:pt x="12" y="0"/>
                  </a:moveTo>
                  <a:cubicBezTo>
                    <a:pt x="10" y="0"/>
                    <a:pt x="9" y="0"/>
                    <a:pt x="7" y="0"/>
                  </a:cubicBezTo>
                  <a:cubicBezTo>
                    <a:pt x="5" y="1"/>
                    <a:pt x="3" y="3"/>
                    <a:pt x="2" y="5"/>
                  </a:cubicBezTo>
                  <a:cubicBezTo>
                    <a:pt x="0" y="9"/>
                    <a:pt x="5" y="14"/>
                    <a:pt x="9" y="11"/>
                  </a:cubicBezTo>
                  <a:cubicBezTo>
                    <a:pt x="11" y="10"/>
                    <a:pt x="12" y="9"/>
                    <a:pt x="13" y="8"/>
                  </a:cubicBezTo>
                  <a:cubicBezTo>
                    <a:pt x="14" y="6"/>
                    <a:pt x="14" y="5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CustomShape 61"/>
            <p:cNvSpPr/>
            <p:nvPr/>
          </p:nvSpPr>
          <p:spPr>
            <a:xfrm>
              <a:off x="971640" y="4319640"/>
              <a:ext cx="66600" cy="293400"/>
            </a:xfrm>
            <a:custGeom>
              <a:avLst/>
              <a:gdLst/>
              <a:ahLst/>
              <a:cxnLst/>
              <a:rect l="l" t="t" r="r" b="b"/>
              <a:pathLst>
                <a:path w="18" h="80">
                  <a:moveTo>
                    <a:pt x="7" y="7"/>
                  </a:moveTo>
                  <a:cubicBezTo>
                    <a:pt x="6" y="31"/>
                    <a:pt x="0" y="53"/>
                    <a:pt x="2" y="77"/>
                  </a:cubicBezTo>
                  <a:cubicBezTo>
                    <a:pt x="3" y="79"/>
                    <a:pt x="6" y="80"/>
                    <a:pt x="7" y="77"/>
                  </a:cubicBezTo>
                  <a:cubicBezTo>
                    <a:pt x="13" y="56"/>
                    <a:pt x="17" y="30"/>
                    <a:pt x="18" y="7"/>
                  </a:cubicBezTo>
                  <a:cubicBezTo>
                    <a:pt x="18" y="0"/>
                    <a:pt x="7" y="1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" name="CustomShape 62"/>
            <p:cNvSpPr/>
            <p:nvPr/>
          </p:nvSpPr>
          <p:spPr>
            <a:xfrm>
              <a:off x="954000" y="4621320"/>
              <a:ext cx="72720" cy="83880"/>
            </a:xfrm>
            <a:custGeom>
              <a:avLst/>
              <a:gdLst/>
              <a:ahLst/>
              <a:cxnLst/>
              <a:rect l="l" t="t" r="r" b="b"/>
              <a:pathLst>
                <a:path w="20" h="23">
                  <a:moveTo>
                    <a:pt x="15" y="1"/>
                  </a:moveTo>
                  <a:cubicBezTo>
                    <a:pt x="11" y="0"/>
                    <a:pt x="8" y="2"/>
                    <a:pt x="7" y="6"/>
                  </a:cubicBezTo>
                  <a:cubicBezTo>
                    <a:pt x="8" y="5"/>
                    <a:pt x="7" y="6"/>
                    <a:pt x="7" y="6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8"/>
                    <a:pt x="4" y="10"/>
                    <a:pt x="3" y="11"/>
                  </a:cubicBezTo>
                  <a:cubicBezTo>
                    <a:pt x="0" y="17"/>
                    <a:pt x="6" y="23"/>
                    <a:pt x="12" y="20"/>
                  </a:cubicBezTo>
                  <a:cubicBezTo>
                    <a:pt x="16" y="18"/>
                    <a:pt x="19" y="13"/>
                    <a:pt x="19" y="9"/>
                  </a:cubicBezTo>
                  <a:cubicBezTo>
                    <a:pt x="20" y="6"/>
                    <a:pt x="19" y="2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CustomShape 63"/>
            <p:cNvSpPr/>
            <p:nvPr/>
          </p:nvSpPr>
          <p:spPr>
            <a:xfrm>
              <a:off x="1184400" y="4476600"/>
              <a:ext cx="66600" cy="264960"/>
            </a:xfrm>
            <a:custGeom>
              <a:avLst/>
              <a:gdLst/>
              <a:ahLst/>
              <a:cxnLst/>
              <a:rect l="l" t="t" r="r" b="b"/>
              <a:pathLst>
                <a:path w="18" h="72">
                  <a:moveTo>
                    <a:pt x="10" y="4"/>
                  </a:moveTo>
                  <a:cubicBezTo>
                    <a:pt x="7" y="25"/>
                    <a:pt x="0" y="49"/>
                    <a:pt x="4" y="70"/>
                  </a:cubicBezTo>
                  <a:cubicBezTo>
                    <a:pt x="4" y="72"/>
                    <a:pt x="7" y="72"/>
                    <a:pt x="7" y="70"/>
                  </a:cubicBezTo>
                  <a:cubicBezTo>
                    <a:pt x="13" y="50"/>
                    <a:pt x="14" y="27"/>
                    <a:pt x="17" y="6"/>
                  </a:cubicBezTo>
                  <a:cubicBezTo>
                    <a:pt x="18" y="2"/>
                    <a:pt x="11" y="0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CustomShape 64"/>
            <p:cNvSpPr/>
            <p:nvPr/>
          </p:nvSpPr>
          <p:spPr>
            <a:xfrm>
              <a:off x="1192320" y="4767120"/>
              <a:ext cx="21960" cy="17280"/>
            </a:xfrm>
            <a:custGeom>
              <a:avLst/>
              <a:gdLst/>
              <a:ahLst/>
              <a:cxnLst/>
              <a:rect l="l" t="t" r="r" b="b"/>
              <a:pathLst>
                <a:path w="6" h="5">
                  <a:moveTo>
                    <a:pt x="6" y="3"/>
                  </a:moveTo>
                  <a:cubicBezTo>
                    <a:pt x="6" y="0"/>
                    <a:pt x="0" y="1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65"/>
            <p:cNvSpPr/>
            <p:nvPr/>
          </p:nvSpPr>
          <p:spPr>
            <a:xfrm>
              <a:off x="752400" y="4910040"/>
              <a:ext cx="461880" cy="403200"/>
            </a:xfrm>
            <a:custGeom>
              <a:avLst/>
              <a:gdLst/>
              <a:ahLst/>
              <a:cxnLst/>
              <a:rect l="l" t="t" r="r" b="b"/>
              <a:pathLst>
                <a:path w="126" h="110">
                  <a:moveTo>
                    <a:pt x="114" y="43"/>
                  </a:moveTo>
                  <a:cubicBezTo>
                    <a:pt x="117" y="37"/>
                    <a:pt x="117" y="29"/>
                    <a:pt x="116" y="22"/>
                  </a:cubicBezTo>
                  <a:cubicBezTo>
                    <a:pt x="116" y="16"/>
                    <a:pt x="114" y="7"/>
                    <a:pt x="107" y="4"/>
                  </a:cubicBezTo>
                  <a:cubicBezTo>
                    <a:pt x="93" y="0"/>
                    <a:pt x="83" y="19"/>
                    <a:pt x="82" y="31"/>
                  </a:cubicBezTo>
                  <a:cubicBezTo>
                    <a:pt x="76" y="29"/>
                    <a:pt x="69" y="30"/>
                    <a:pt x="63" y="32"/>
                  </a:cubicBezTo>
                  <a:cubicBezTo>
                    <a:pt x="64" y="20"/>
                    <a:pt x="64" y="1"/>
                    <a:pt x="49" y="2"/>
                  </a:cubicBezTo>
                  <a:cubicBezTo>
                    <a:pt x="34" y="2"/>
                    <a:pt x="25" y="20"/>
                    <a:pt x="26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2" y="44"/>
                    <a:pt x="0" y="64"/>
                    <a:pt x="6" y="81"/>
                  </a:cubicBezTo>
                  <a:cubicBezTo>
                    <a:pt x="14" y="102"/>
                    <a:pt x="41" y="108"/>
                    <a:pt x="60" y="109"/>
                  </a:cubicBezTo>
                  <a:cubicBezTo>
                    <a:pt x="82" y="110"/>
                    <a:pt x="107" y="106"/>
                    <a:pt x="118" y="85"/>
                  </a:cubicBezTo>
                  <a:cubicBezTo>
                    <a:pt x="126" y="71"/>
                    <a:pt x="125" y="54"/>
                    <a:pt x="114" y="43"/>
                  </a:cubicBezTo>
                  <a:moveTo>
                    <a:pt x="105" y="89"/>
                  </a:moveTo>
                  <a:cubicBezTo>
                    <a:pt x="94" y="100"/>
                    <a:pt x="76" y="102"/>
                    <a:pt x="60" y="101"/>
                  </a:cubicBezTo>
                  <a:cubicBezTo>
                    <a:pt x="48" y="100"/>
                    <a:pt x="27" y="98"/>
                    <a:pt x="19" y="87"/>
                  </a:cubicBezTo>
                  <a:cubicBezTo>
                    <a:pt x="15" y="81"/>
                    <a:pt x="13" y="68"/>
                    <a:pt x="14" y="60"/>
                  </a:cubicBezTo>
                  <a:cubicBezTo>
                    <a:pt x="17" y="51"/>
                    <a:pt x="25" y="43"/>
                    <a:pt x="30" y="36"/>
                  </a:cubicBezTo>
                  <a:cubicBezTo>
                    <a:pt x="31" y="35"/>
                    <a:pt x="31" y="33"/>
                    <a:pt x="30" y="32"/>
                  </a:cubicBezTo>
                  <a:cubicBezTo>
                    <a:pt x="34" y="24"/>
                    <a:pt x="35" y="12"/>
                    <a:pt x="45" y="9"/>
                  </a:cubicBezTo>
                  <a:cubicBezTo>
                    <a:pt x="48" y="8"/>
                    <a:pt x="52" y="8"/>
                    <a:pt x="54" y="10"/>
                  </a:cubicBezTo>
                  <a:cubicBezTo>
                    <a:pt x="56" y="12"/>
                    <a:pt x="56" y="15"/>
                    <a:pt x="57" y="17"/>
                  </a:cubicBezTo>
                  <a:cubicBezTo>
                    <a:pt x="58" y="23"/>
                    <a:pt x="59" y="29"/>
                    <a:pt x="59" y="35"/>
                  </a:cubicBezTo>
                  <a:cubicBezTo>
                    <a:pt x="58" y="36"/>
                    <a:pt x="58" y="37"/>
                    <a:pt x="60" y="37"/>
                  </a:cubicBezTo>
                  <a:cubicBezTo>
                    <a:pt x="64" y="37"/>
                    <a:pt x="68" y="36"/>
                    <a:pt x="72" y="37"/>
                  </a:cubicBezTo>
                  <a:cubicBezTo>
                    <a:pt x="76" y="37"/>
                    <a:pt x="79" y="37"/>
                    <a:pt x="83" y="37"/>
                  </a:cubicBezTo>
                  <a:cubicBezTo>
                    <a:pt x="84" y="38"/>
                    <a:pt x="86" y="38"/>
                    <a:pt x="87" y="36"/>
                  </a:cubicBezTo>
                  <a:cubicBezTo>
                    <a:pt x="89" y="32"/>
                    <a:pt x="90" y="27"/>
                    <a:pt x="92" y="23"/>
                  </a:cubicBezTo>
                  <a:cubicBezTo>
                    <a:pt x="93" y="19"/>
                    <a:pt x="99" y="10"/>
                    <a:pt x="105" y="12"/>
                  </a:cubicBezTo>
                  <a:cubicBezTo>
                    <a:pt x="109" y="14"/>
                    <a:pt x="109" y="24"/>
                    <a:pt x="109" y="28"/>
                  </a:cubicBezTo>
                  <a:cubicBezTo>
                    <a:pt x="109" y="32"/>
                    <a:pt x="108" y="35"/>
                    <a:pt x="107" y="39"/>
                  </a:cubicBezTo>
                  <a:cubicBezTo>
                    <a:pt x="105" y="38"/>
                    <a:pt x="103" y="41"/>
                    <a:pt x="105" y="44"/>
                  </a:cubicBezTo>
                  <a:cubicBezTo>
                    <a:pt x="117" y="58"/>
                    <a:pt x="119" y="75"/>
                    <a:pt x="105" y="8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66"/>
            <p:cNvSpPr/>
            <p:nvPr/>
          </p:nvSpPr>
          <p:spPr>
            <a:xfrm>
              <a:off x="887400" y="4991040"/>
              <a:ext cx="47520" cy="95040"/>
            </a:xfrm>
            <a:custGeom>
              <a:avLst/>
              <a:gdLst/>
              <a:ahLst/>
              <a:cxnLst/>
              <a:rect l="l" t="t" r="r" b="b"/>
              <a:pathLst>
                <a:path w="13" h="26">
                  <a:moveTo>
                    <a:pt x="13" y="10"/>
                  </a:moveTo>
                  <a:cubicBezTo>
                    <a:pt x="13" y="7"/>
                    <a:pt x="12" y="3"/>
                    <a:pt x="10" y="1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4" y="0"/>
                    <a:pt x="3" y="2"/>
                  </a:cubicBezTo>
                  <a:cubicBezTo>
                    <a:pt x="1" y="5"/>
                    <a:pt x="0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6"/>
                    <a:pt x="0" y="20"/>
                    <a:pt x="1" y="22"/>
                  </a:cubicBezTo>
                  <a:cubicBezTo>
                    <a:pt x="1" y="23"/>
                    <a:pt x="2" y="23"/>
                    <a:pt x="2" y="23"/>
                  </a:cubicBezTo>
                  <a:cubicBezTo>
                    <a:pt x="3" y="26"/>
                    <a:pt x="7" y="26"/>
                    <a:pt x="9" y="23"/>
                  </a:cubicBezTo>
                  <a:cubicBezTo>
                    <a:pt x="10" y="21"/>
                    <a:pt x="11" y="19"/>
                    <a:pt x="12" y="16"/>
                  </a:cubicBezTo>
                  <a:cubicBezTo>
                    <a:pt x="12" y="14"/>
                    <a:pt x="13" y="11"/>
                    <a:pt x="13" y="1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67"/>
            <p:cNvSpPr/>
            <p:nvPr/>
          </p:nvSpPr>
          <p:spPr>
            <a:xfrm>
              <a:off x="1077840" y="4979880"/>
              <a:ext cx="55440" cy="98280"/>
            </a:xfrm>
            <a:custGeom>
              <a:avLst/>
              <a:gdLst/>
              <a:ahLst/>
              <a:cxnLst/>
              <a:rect l="l" t="t" r="r" b="b"/>
              <a:pathLst>
                <a:path w="15" h="27">
                  <a:moveTo>
                    <a:pt x="14" y="4"/>
                  </a:moveTo>
                  <a:cubicBezTo>
                    <a:pt x="13" y="1"/>
                    <a:pt x="9" y="0"/>
                    <a:pt x="7" y="2"/>
                  </a:cubicBezTo>
                  <a:cubicBezTo>
                    <a:pt x="3" y="8"/>
                    <a:pt x="0" y="16"/>
                    <a:pt x="3" y="23"/>
                  </a:cubicBezTo>
                  <a:cubicBezTo>
                    <a:pt x="4" y="26"/>
                    <a:pt x="8" y="27"/>
                    <a:pt x="9" y="24"/>
                  </a:cubicBezTo>
                  <a:cubicBezTo>
                    <a:pt x="10" y="23"/>
                    <a:pt x="10" y="22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15"/>
                    <a:pt x="15" y="10"/>
                    <a:pt x="14" y="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68"/>
            <p:cNvSpPr/>
            <p:nvPr/>
          </p:nvSpPr>
          <p:spPr>
            <a:xfrm>
              <a:off x="909720" y="5145120"/>
              <a:ext cx="161640" cy="91800"/>
            </a:xfrm>
            <a:custGeom>
              <a:avLst/>
              <a:gdLst/>
              <a:ahLst/>
              <a:cxnLst/>
              <a:rect l="l" t="t" r="r" b="b"/>
              <a:pathLst>
                <a:path w="44" h="25">
                  <a:moveTo>
                    <a:pt x="40" y="2"/>
                  </a:moveTo>
                  <a:cubicBezTo>
                    <a:pt x="36" y="9"/>
                    <a:pt x="29" y="14"/>
                    <a:pt x="20" y="14"/>
                  </a:cubicBezTo>
                  <a:cubicBezTo>
                    <a:pt x="11" y="14"/>
                    <a:pt x="6" y="8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44" y="24"/>
                    <a:pt x="44" y="3"/>
                  </a:cubicBezTo>
                  <a:cubicBezTo>
                    <a:pt x="44" y="1"/>
                    <a:pt x="41" y="0"/>
                    <a:pt x="40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69"/>
            <p:cNvSpPr/>
            <p:nvPr/>
          </p:nvSpPr>
          <p:spPr>
            <a:xfrm>
              <a:off x="762120" y="5343480"/>
              <a:ext cx="85680" cy="126720"/>
            </a:xfrm>
            <a:custGeom>
              <a:avLst/>
              <a:gdLst/>
              <a:ahLst/>
              <a:cxnLst/>
              <a:rect l="l" t="t" r="r" b="b"/>
              <a:pathLst>
                <a:path w="23" h="35">
                  <a:moveTo>
                    <a:pt x="22" y="5"/>
                  </a:moveTo>
                  <a:cubicBezTo>
                    <a:pt x="18" y="0"/>
                    <a:pt x="8" y="3"/>
                    <a:pt x="6" y="8"/>
                  </a:cubicBezTo>
                  <a:cubicBezTo>
                    <a:pt x="5" y="12"/>
                    <a:pt x="7" y="14"/>
                    <a:pt x="8" y="17"/>
                  </a:cubicBezTo>
                  <a:cubicBezTo>
                    <a:pt x="9" y="19"/>
                    <a:pt x="11" y="23"/>
                    <a:pt x="11" y="25"/>
                  </a:cubicBezTo>
                  <a:cubicBezTo>
                    <a:pt x="10" y="29"/>
                    <a:pt x="6" y="27"/>
                    <a:pt x="3" y="27"/>
                  </a:cubicBezTo>
                  <a:cubicBezTo>
                    <a:pt x="1" y="27"/>
                    <a:pt x="0" y="30"/>
                    <a:pt x="2" y="31"/>
                  </a:cubicBezTo>
                  <a:cubicBezTo>
                    <a:pt x="7" y="35"/>
                    <a:pt x="17" y="34"/>
                    <a:pt x="17" y="27"/>
                  </a:cubicBezTo>
                  <a:cubicBezTo>
                    <a:pt x="18" y="23"/>
                    <a:pt x="16" y="19"/>
                    <a:pt x="14" y="15"/>
                  </a:cubicBezTo>
                  <a:cubicBezTo>
                    <a:pt x="13" y="13"/>
                    <a:pt x="11" y="11"/>
                    <a:pt x="13" y="9"/>
                  </a:cubicBezTo>
                  <a:cubicBezTo>
                    <a:pt x="15" y="7"/>
                    <a:pt x="18" y="7"/>
                    <a:pt x="21" y="7"/>
                  </a:cubicBezTo>
                  <a:cubicBezTo>
                    <a:pt x="22" y="8"/>
                    <a:pt x="23" y="6"/>
                    <a:pt x="22" y="5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70"/>
            <p:cNvSpPr/>
            <p:nvPr/>
          </p:nvSpPr>
          <p:spPr>
            <a:xfrm>
              <a:off x="831960" y="5365800"/>
              <a:ext cx="66600" cy="112680"/>
            </a:xfrm>
            <a:custGeom>
              <a:avLst/>
              <a:gdLst/>
              <a:ahLst/>
              <a:cxnLst/>
              <a:rect l="l" t="t" r="r" b="b"/>
              <a:pathLst>
                <a:path w="18" h="31">
                  <a:moveTo>
                    <a:pt x="16" y="2"/>
                  </a:moveTo>
                  <a:cubicBezTo>
                    <a:pt x="8" y="0"/>
                    <a:pt x="2" y="8"/>
                    <a:pt x="1" y="16"/>
                  </a:cubicBezTo>
                  <a:cubicBezTo>
                    <a:pt x="0" y="22"/>
                    <a:pt x="6" y="31"/>
                    <a:pt x="12" y="26"/>
                  </a:cubicBezTo>
                  <a:cubicBezTo>
                    <a:pt x="14" y="24"/>
                    <a:pt x="12" y="22"/>
                    <a:pt x="11" y="22"/>
                  </a:cubicBezTo>
                  <a:cubicBezTo>
                    <a:pt x="2" y="21"/>
                    <a:pt x="9" y="5"/>
                    <a:pt x="15" y="6"/>
                  </a:cubicBezTo>
                  <a:cubicBezTo>
                    <a:pt x="17" y="6"/>
                    <a:pt x="18" y="2"/>
                    <a:pt x="16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71"/>
            <p:cNvSpPr/>
            <p:nvPr/>
          </p:nvSpPr>
          <p:spPr>
            <a:xfrm>
              <a:off x="898560" y="5349960"/>
              <a:ext cx="75960" cy="125280"/>
            </a:xfrm>
            <a:custGeom>
              <a:avLst/>
              <a:gdLst/>
              <a:ahLst/>
              <a:cxnLst/>
              <a:rect l="l" t="t" r="r" b="b"/>
              <a:pathLst>
                <a:path w="21" h="34">
                  <a:moveTo>
                    <a:pt x="20" y="6"/>
                  </a:moveTo>
                  <a:cubicBezTo>
                    <a:pt x="20" y="3"/>
                    <a:pt x="16" y="3"/>
                    <a:pt x="16" y="6"/>
                  </a:cubicBezTo>
                  <a:cubicBezTo>
                    <a:pt x="16" y="9"/>
                    <a:pt x="15" y="12"/>
                    <a:pt x="15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9" y="11"/>
                    <a:pt x="9" y="7"/>
                    <a:pt x="10" y="3"/>
                  </a:cubicBezTo>
                  <a:cubicBezTo>
                    <a:pt x="10" y="1"/>
                    <a:pt x="6" y="0"/>
                    <a:pt x="6" y="2"/>
                  </a:cubicBezTo>
                  <a:cubicBezTo>
                    <a:pt x="5" y="7"/>
                    <a:pt x="4" y="11"/>
                    <a:pt x="3" y="16"/>
                  </a:cubicBezTo>
                  <a:cubicBezTo>
                    <a:pt x="2" y="17"/>
                    <a:pt x="2" y="18"/>
                    <a:pt x="3" y="19"/>
                  </a:cubicBezTo>
                  <a:cubicBezTo>
                    <a:pt x="3" y="20"/>
                    <a:pt x="3" y="21"/>
                    <a:pt x="2" y="21"/>
                  </a:cubicBezTo>
                  <a:cubicBezTo>
                    <a:pt x="2" y="25"/>
                    <a:pt x="0" y="29"/>
                    <a:pt x="4" y="32"/>
                  </a:cubicBezTo>
                  <a:cubicBezTo>
                    <a:pt x="5" y="34"/>
                    <a:pt x="8" y="32"/>
                    <a:pt x="7" y="30"/>
                  </a:cubicBezTo>
                  <a:cubicBezTo>
                    <a:pt x="6" y="27"/>
                    <a:pt x="7" y="24"/>
                    <a:pt x="7" y="21"/>
                  </a:cubicBezTo>
                  <a:cubicBezTo>
                    <a:pt x="8" y="21"/>
                    <a:pt x="9" y="21"/>
                    <a:pt x="10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4"/>
                    <a:pt x="14" y="28"/>
                    <a:pt x="15" y="31"/>
                  </a:cubicBezTo>
                  <a:cubicBezTo>
                    <a:pt x="15" y="33"/>
                    <a:pt x="19" y="33"/>
                    <a:pt x="19" y="31"/>
                  </a:cubicBezTo>
                  <a:cubicBezTo>
                    <a:pt x="21" y="23"/>
                    <a:pt x="20" y="14"/>
                    <a:pt x="20" y="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72"/>
            <p:cNvSpPr/>
            <p:nvPr/>
          </p:nvSpPr>
          <p:spPr>
            <a:xfrm>
              <a:off x="985680" y="5372280"/>
              <a:ext cx="77760" cy="88560"/>
            </a:xfrm>
            <a:custGeom>
              <a:avLst/>
              <a:gdLst/>
              <a:ahLst/>
              <a:cxnLst/>
              <a:rect l="l" t="t" r="r" b="b"/>
              <a:pathLst>
                <a:path w="21" h="24">
                  <a:moveTo>
                    <a:pt x="20" y="10"/>
                  </a:moveTo>
                  <a:cubicBezTo>
                    <a:pt x="20" y="5"/>
                    <a:pt x="16" y="0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0"/>
                    <a:pt x="7" y="0"/>
                    <a:pt x="6" y="2"/>
                  </a:cubicBezTo>
                  <a:cubicBezTo>
                    <a:pt x="3" y="6"/>
                    <a:pt x="0" y="11"/>
                    <a:pt x="3" y="17"/>
                  </a:cubicBezTo>
                  <a:cubicBezTo>
                    <a:pt x="5" y="21"/>
                    <a:pt x="10" y="24"/>
                    <a:pt x="14" y="21"/>
                  </a:cubicBezTo>
                  <a:cubicBezTo>
                    <a:pt x="18" y="19"/>
                    <a:pt x="21" y="14"/>
                    <a:pt x="20" y="10"/>
                  </a:cubicBezTo>
                  <a:moveTo>
                    <a:pt x="11" y="16"/>
                  </a:moveTo>
                  <a:cubicBezTo>
                    <a:pt x="9" y="17"/>
                    <a:pt x="8" y="14"/>
                    <a:pt x="7" y="12"/>
                  </a:cubicBezTo>
                  <a:cubicBezTo>
                    <a:pt x="7" y="9"/>
                    <a:pt x="9" y="7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7"/>
                    <a:pt x="14" y="8"/>
                    <a:pt x="14" y="10"/>
                  </a:cubicBezTo>
                  <a:cubicBezTo>
                    <a:pt x="14" y="12"/>
                    <a:pt x="13" y="15"/>
                    <a:pt x="11" y="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73"/>
            <p:cNvSpPr/>
            <p:nvPr/>
          </p:nvSpPr>
          <p:spPr>
            <a:xfrm>
              <a:off x="1060560" y="5372280"/>
              <a:ext cx="79200" cy="91800"/>
            </a:xfrm>
            <a:custGeom>
              <a:avLst/>
              <a:gdLst/>
              <a:ahLst/>
              <a:cxnLst/>
              <a:rect l="l" t="t" r="r" b="b"/>
              <a:pathLst>
                <a:path w="22" h="25">
                  <a:moveTo>
                    <a:pt x="10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8" y="0"/>
                    <a:pt x="6" y="0"/>
                    <a:pt x="6" y="1"/>
                  </a:cubicBezTo>
                  <a:cubicBezTo>
                    <a:pt x="3" y="6"/>
                    <a:pt x="0" y="12"/>
                    <a:pt x="1" y="18"/>
                  </a:cubicBezTo>
                  <a:cubicBezTo>
                    <a:pt x="2" y="22"/>
                    <a:pt x="6" y="25"/>
                    <a:pt x="11" y="23"/>
                  </a:cubicBezTo>
                  <a:cubicBezTo>
                    <a:pt x="21" y="20"/>
                    <a:pt x="22" y="1"/>
                    <a:pt x="10" y="0"/>
                  </a:cubicBezTo>
                  <a:moveTo>
                    <a:pt x="10" y="17"/>
                  </a:moveTo>
                  <a:cubicBezTo>
                    <a:pt x="6" y="20"/>
                    <a:pt x="6" y="15"/>
                    <a:pt x="6" y="13"/>
                  </a:cubicBezTo>
                  <a:cubicBezTo>
                    <a:pt x="6" y="10"/>
                    <a:pt x="7" y="6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7"/>
                    <a:pt x="15" y="13"/>
                    <a:pt x="10" y="1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74"/>
            <p:cNvSpPr/>
            <p:nvPr/>
          </p:nvSpPr>
          <p:spPr>
            <a:xfrm>
              <a:off x="1147680" y="5354640"/>
              <a:ext cx="66600" cy="98280"/>
            </a:xfrm>
            <a:custGeom>
              <a:avLst/>
              <a:gdLst/>
              <a:ahLst/>
              <a:cxnLst/>
              <a:rect l="l" t="t" r="r" b="b"/>
              <a:pathLst>
                <a:path w="18" h="27">
                  <a:moveTo>
                    <a:pt x="14" y="14"/>
                  </a:moveTo>
                  <a:cubicBezTo>
                    <a:pt x="12" y="15"/>
                    <a:pt x="7" y="21"/>
                    <a:pt x="5" y="16"/>
                  </a:cubicBezTo>
                  <a:cubicBezTo>
                    <a:pt x="5" y="14"/>
                    <a:pt x="5" y="12"/>
                    <a:pt x="5" y="10"/>
                  </a:cubicBezTo>
                  <a:cubicBezTo>
                    <a:pt x="5" y="8"/>
                    <a:pt x="6" y="5"/>
                    <a:pt x="6" y="2"/>
                  </a:cubicBezTo>
                  <a:cubicBezTo>
                    <a:pt x="6" y="0"/>
                    <a:pt x="2" y="0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0" y="19"/>
                    <a:pt x="1" y="22"/>
                    <a:pt x="4" y="24"/>
                  </a:cubicBezTo>
                  <a:cubicBezTo>
                    <a:pt x="9" y="27"/>
                    <a:pt x="17" y="22"/>
                    <a:pt x="18" y="16"/>
                  </a:cubicBezTo>
                  <a:cubicBezTo>
                    <a:pt x="18" y="14"/>
                    <a:pt x="15" y="13"/>
                    <a:pt x="14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75"/>
            <p:cNvSpPr/>
            <p:nvPr/>
          </p:nvSpPr>
          <p:spPr>
            <a:xfrm>
              <a:off x="627120" y="4246560"/>
              <a:ext cx="766800" cy="1393560"/>
            </a:xfrm>
            <a:custGeom>
              <a:avLst/>
              <a:gdLst/>
              <a:ahLst/>
              <a:cxnLst/>
              <a:rect l="l" t="t" r="r" b="b"/>
              <a:pathLst>
                <a:path w="209" h="380">
                  <a:moveTo>
                    <a:pt x="207" y="103"/>
                  </a:moveTo>
                  <a:cubicBezTo>
                    <a:pt x="206" y="96"/>
                    <a:pt x="204" y="91"/>
                    <a:pt x="196" y="90"/>
                  </a:cubicBezTo>
                  <a:cubicBezTo>
                    <a:pt x="196" y="90"/>
                    <a:pt x="196" y="90"/>
                    <a:pt x="196" y="90"/>
                  </a:cubicBezTo>
                  <a:cubicBezTo>
                    <a:pt x="196" y="87"/>
                    <a:pt x="197" y="83"/>
                    <a:pt x="197" y="80"/>
                  </a:cubicBezTo>
                  <a:cubicBezTo>
                    <a:pt x="197" y="66"/>
                    <a:pt x="200" y="41"/>
                    <a:pt x="181" y="39"/>
                  </a:cubicBezTo>
                  <a:cubicBezTo>
                    <a:pt x="166" y="38"/>
                    <a:pt x="155" y="52"/>
                    <a:pt x="151" y="64"/>
                  </a:cubicBezTo>
                  <a:cubicBezTo>
                    <a:pt x="148" y="74"/>
                    <a:pt x="145" y="85"/>
                    <a:pt x="144" y="96"/>
                  </a:cubicBezTo>
                  <a:cubicBezTo>
                    <a:pt x="144" y="92"/>
                    <a:pt x="144" y="89"/>
                    <a:pt x="145" y="85"/>
                  </a:cubicBezTo>
                  <a:cubicBezTo>
                    <a:pt x="147" y="59"/>
                    <a:pt x="152" y="33"/>
                    <a:pt x="150" y="7"/>
                  </a:cubicBezTo>
                  <a:cubicBezTo>
                    <a:pt x="151" y="5"/>
                    <a:pt x="150" y="3"/>
                    <a:pt x="149" y="3"/>
                  </a:cubicBezTo>
                  <a:cubicBezTo>
                    <a:pt x="140" y="1"/>
                    <a:pt x="130" y="1"/>
                    <a:pt x="120" y="1"/>
                  </a:cubicBezTo>
                  <a:cubicBezTo>
                    <a:pt x="111" y="1"/>
                    <a:pt x="101" y="0"/>
                    <a:pt x="92" y="2"/>
                  </a:cubicBezTo>
                  <a:cubicBezTo>
                    <a:pt x="91" y="2"/>
                    <a:pt x="91" y="4"/>
                    <a:pt x="91" y="4"/>
                  </a:cubicBezTo>
                  <a:cubicBezTo>
                    <a:pt x="88" y="24"/>
                    <a:pt x="85" y="43"/>
                    <a:pt x="83" y="63"/>
                  </a:cubicBezTo>
                  <a:cubicBezTo>
                    <a:pt x="82" y="58"/>
                    <a:pt x="81" y="54"/>
                    <a:pt x="78" y="50"/>
                  </a:cubicBezTo>
                  <a:cubicBezTo>
                    <a:pt x="78" y="50"/>
                    <a:pt x="78" y="49"/>
                    <a:pt x="79" y="49"/>
                  </a:cubicBezTo>
                  <a:cubicBezTo>
                    <a:pt x="79" y="47"/>
                    <a:pt x="77" y="46"/>
                    <a:pt x="76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8"/>
                    <a:pt x="74" y="48"/>
                  </a:cubicBezTo>
                  <a:cubicBezTo>
                    <a:pt x="68" y="52"/>
                    <a:pt x="65" y="60"/>
                    <a:pt x="61" y="65"/>
                  </a:cubicBezTo>
                  <a:cubicBezTo>
                    <a:pt x="55" y="73"/>
                    <a:pt x="48" y="81"/>
                    <a:pt x="42" y="89"/>
                  </a:cubicBezTo>
                  <a:cubicBezTo>
                    <a:pt x="42" y="90"/>
                    <a:pt x="42" y="91"/>
                    <a:pt x="42" y="91"/>
                  </a:cubicBezTo>
                  <a:cubicBezTo>
                    <a:pt x="35" y="112"/>
                    <a:pt x="31" y="135"/>
                    <a:pt x="31" y="157"/>
                  </a:cubicBezTo>
                  <a:cubicBezTo>
                    <a:pt x="31" y="157"/>
                    <a:pt x="30" y="158"/>
                    <a:pt x="29" y="158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15" y="193"/>
                    <a:pt x="12" y="222"/>
                    <a:pt x="9" y="250"/>
                  </a:cubicBezTo>
                  <a:cubicBezTo>
                    <a:pt x="6" y="278"/>
                    <a:pt x="0" y="312"/>
                    <a:pt x="8" y="339"/>
                  </a:cubicBezTo>
                  <a:cubicBezTo>
                    <a:pt x="14" y="361"/>
                    <a:pt x="31" y="371"/>
                    <a:pt x="52" y="375"/>
                  </a:cubicBezTo>
                  <a:cubicBezTo>
                    <a:pt x="84" y="380"/>
                    <a:pt x="119" y="377"/>
                    <a:pt x="150" y="371"/>
                  </a:cubicBezTo>
                  <a:cubicBezTo>
                    <a:pt x="151" y="371"/>
                    <a:pt x="152" y="371"/>
                    <a:pt x="152" y="370"/>
                  </a:cubicBezTo>
                  <a:cubicBezTo>
                    <a:pt x="175" y="366"/>
                    <a:pt x="177" y="320"/>
                    <a:pt x="179" y="301"/>
                  </a:cubicBezTo>
                  <a:cubicBezTo>
                    <a:pt x="184" y="261"/>
                    <a:pt x="188" y="220"/>
                    <a:pt x="189" y="180"/>
                  </a:cubicBezTo>
                  <a:cubicBezTo>
                    <a:pt x="201" y="190"/>
                    <a:pt x="203" y="160"/>
                    <a:pt x="204" y="153"/>
                  </a:cubicBezTo>
                  <a:cubicBezTo>
                    <a:pt x="206" y="137"/>
                    <a:pt x="209" y="119"/>
                    <a:pt x="207" y="103"/>
                  </a:cubicBezTo>
                  <a:moveTo>
                    <a:pt x="89" y="85"/>
                  </a:moveTo>
                  <a:cubicBezTo>
                    <a:pt x="89" y="82"/>
                    <a:pt x="88" y="79"/>
                    <a:pt x="87" y="76"/>
                  </a:cubicBezTo>
                  <a:cubicBezTo>
                    <a:pt x="92" y="53"/>
                    <a:pt x="94" y="29"/>
                    <a:pt x="95" y="6"/>
                  </a:cubicBezTo>
                  <a:cubicBezTo>
                    <a:pt x="103" y="7"/>
                    <a:pt x="112" y="7"/>
                    <a:pt x="120" y="7"/>
                  </a:cubicBezTo>
                  <a:cubicBezTo>
                    <a:pt x="129" y="8"/>
                    <a:pt x="137" y="9"/>
                    <a:pt x="146" y="8"/>
                  </a:cubicBezTo>
                  <a:cubicBezTo>
                    <a:pt x="144" y="16"/>
                    <a:pt x="143" y="25"/>
                    <a:pt x="142" y="34"/>
                  </a:cubicBezTo>
                  <a:cubicBezTo>
                    <a:pt x="139" y="32"/>
                    <a:pt x="136" y="32"/>
                    <a:pt x="134" y="31"/>
                  </a:cubicBezTo>
                  <a:cubicBezTo>
                    <a:pt x="129" y="31"/>
                    <a:pt x="125" y="30"/>
                    <a:pt x="121" y="30"/>
                  </a:cubicBezTo>
                  <a:cubicBezTo>
                    <a:pt x="118" y="31"/>
                    <a:pt x="118" y="34"/>
                    <a:pt x="121" y="35"/>
                  </a:cubicBezTo>
                  <a:cubicBezTo>
                    <a:pt x="125" y="35"/>
                    <a:pt x="129" y="35"/>
                    <a:pt x="133" y="37"/>
                  </a:cubicBezTo>
                  <a:cubicBezTo>
                    <a:pt x="136" y="37"/>
                    <a:pt x="139" y="39"/>
                    <a:pt x="141" y="39"/>
                  </a:cubicBezTo>
                  <a:cubicBezTo>
                    <a:pt x="141" y="45"/>
                    <a:pt x="140" y="52"/>
                    <a:pt x="140" y="58"/>
                  </a:cubicBezTo>
                  <a:cubicBezTo>
                    <a:pt x="138" y="58"/>
                    <a:pt x="136" y="58"/>
                    <a:pt x="134" y="58"/>
                  </a:cubicBezTo>
                  <a:cubicBezTo>
                    <a:pt x="131" y="57"/>
                    <a:pt x="130" y="61"/>
                    <a:pt x="133" y="62"/>
                  </a:cubicBezTo>
                  <a:cubicBezTo>
                    <a:pt x="135" y="62"/>
                    <a:pt x="137" y="63"/>
                    <a:pt x="139" y="63"/>
                  </a:cubicBezTo>
                  <a:cubicBezTo>
                    <a:pt x="139" y="68"/>
                    <a:pt x="138" y="73"/>
                    <a:pt x="138" y="77"/>
                  </a:cubicBezTo>
                  <a:cubicBezTo>
                    <a:pt x="138" y="80"/>
                    <a:pt x="137" y="83"/>
                    <a:pt x="137" y="86"/>
                  </a:cubicBezTo>
                  <a:cubicBezTo>
                    <a:pt x="135" y="86"/>
                    <a:pt x="134" y="86"/>
                    <a:pt x="132" y="86"/>
                  </a:cubicBezTo>
                  <a:cubicBezTo>
                    <a:pt x="129" y="86"/>
                    <a:pt x="126" y="86"/>
                    <a:pt x="123" y="85"/>
                  </a:cubicBezTo>
                  <a:cubicBezTo>
                    <a:pt x="120" y="85"/>
                    <a:pt x="120" y="90"/>
                    <a:pt x="123" y="90"/>
                  </a:cubicBezTo>
                  <a:cubicBezTo>
                    <a:pt x="127" y="91"/>
                    <a:pt x="132" y="93"/>
                    <a:pt x="136" y="92"/>
                  </a:cubicBezTo>
                  <a:cubicBezTo>
                    <a:pt x="136" y="98"/>
                    <a:pt x="135" y="104"/>
                    <a:pt x="134" y="110"/>
                  </a:cubicBezTo>
                  <a:cubicBezTo>
                    <a:pt x="132" y="109"/>
                    <a:pt x="129" y="110"/>
                    <a:pt x="126" y="110"/>
                  </a:cubicBezTo>
                  <a:cubicBezTo>
                    <a:pt x="123" y="110"/>
                    <a:pt x="123" y="115"/>
                    <a:pt x="126" y="115"/>
                  </a:cubicBezTo>
                  <a:cubicBezTo>
                    <a:pt x="129" y="115"/>
                    <a:pt x="131" y="116"/>
                    <a:pt x="134" y="115"/>
                  </a:cubicBezTo>
                  <a:cubicBezTo>
                    <a:pt x="133" y="121"/>
                    <a:pt x="132" y="127"/>
                    <a:pt x="132" y="133"/>
                  </a:cubicBezTo>
                  <a:cubicBezTo>
                    <a:pt x="127" y="131"/>
                    <a:pt x="121" y="132"/>
                    <a:pt x="116" y="133"/>
                  </a:cubicBezTo>
                  <a:cubicBezTo>
                    <a:pt x="113" y="134"/>
                    <a:pt x="114" y="138"/>
                    <a:pt x="117" y="138"/>
                  </a:cubicBezTo>
                  <a:cubicBezTo>
                    <a:pt x="120" y="138"/>
                    <a:pt x="123" y="138"/>
                    <a:pt x="125" y="138"/>
                  </a:cubicBezTo>
                  <a:cubicBezTo>
                    <a:pt x="128" y="138"/>
                    <a:pt x="130" y="139"/>
                    <a:pt x="132" y="138"/>
                  </a:cubicBezTo>
                  <a:cubicBezTo>
                    <a:pt x="132" y="142"/>
                    <a:pt x="132" y="146"/>
                    <a:pt x="132" y="150"/>
                  </a:cubicBezTo>
                  <a:cubicBezTo>
                    <a:pt x="127" y="150"/>
                    <a:pt x="122" y="150"/>
                    <a:pt x="117" y="150"/>
                  </a:cubicBezTo>
                  <a:cubicBezTo>
                    <a:pt x="106" y="149"/>
                    <a:pt x="95" y="149"/>
                    <a:pt x="84" y="150"/>
                  </a:cubicBezTo>
                  <a:cubicBezTo>
                    <a:pt x="86" y="141"/>
                    <a:pt x="86" y="131"/>
                    <a:pt x="87" y="122"/>
                  </a:cubicBezTo>
                  <a:cubicBezTo>
                    <a:pt x="88" y="110"/>
                    <a:pt x="90" y="98"/>
                    <a:pt x="90" y="86"/>
                  </a:cubicBezTo>
                  <a:cubicBezTo>
                    <a:pt x="90" y="86"/>
                    <a:pt x="90" y="85"/>
                    <a:pt x="89" y="85"/>
                  </a:cubicBezTo>
                  <a:moveTo>
                    <a:pt x="141" y="151"/>
                  </a:moveTo>
                  <a:cubicBezTo>
                    <a:pt x="140" y="151"/>
                    <a:pt x="139" y="151"/>
                    <a:pt x="138" y="151"/>
                  </a:cubicBezTo>
                  <a:cubicBezTo>
                    <a:pt x="139" y="144"/>
                    <a:pt x="140" y="138"/>
                    <a:pt x="141" y="131"/>
                  </a:cubicBezTo>
                  <a:cubicBezTo>
                    <a:pt x="141" y="138"/>
                    <a:pt x="141" y="145"/>
                    <a:pt x="141" y="151"/>
                  </a:cubicBezTo>
                  <a:moveTo>
                    <a:pt x="49" y="89"/>
                  </a:moveTo>
                  <a:cubicBezTo>
                    <a:pt x="54" y="82"/>
                    <a:pt x="60" y="75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7" y="71"/>
                    <a:pt x="71" y="72"/>
                    <a:pt x="75" y="72"/>
                  </a:cubicBezTo>
                  <a:cubicBezTo>
                    <a:pt x="76" y="71"/>
                    <a:pt x="77" y="71"/>
                    <a:pt x="78" y="70"/>
                  </a:cubicBezTo>
                  <a:cubicBezTo>
                    <a:pt x="79" y="77"/>
                    <a:pt x="81" y="84"/>
                    <a:pt x="85" y="90"/>
                  </a:cubicBezTo>
                  <a:cubicBezTo>
                    <a:pt x="84" y="92"/>
                    <a:pt x="83" y="96"/>
                    <a:pt x="82" y="99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78" y="108"/>
                    <a:pt x="69" y="107"/>
                    <a:pt x="68" y="97"/>
                  </a:cubicBezTo>
                  <a:cubicBezTo>
                    <a:pt x="68" y="94"/>
                    <a:pt x="65" y="93"/>
                    <a:pt x="63" y="95"/>
                  </a:cubicBezTo>
                  <a:cubicBezTo>
                    <a:pt x="59" y="98"/>
                    <a:pt x="60" y="103"/>
                    <a:pt x="57" y="106"/>
                  </a:cubicBezTo>
                  <a:cubicBezTo>
                    <a:pt x="54" y="110"/>
                    <a:pt x="49" y="109"/>
                    <a:pt x="48" y="104"/>
                  </a:cubicBezTo>
                  <a:cubicBezTo>
                    <a:pt x="47" y="99"/>
                    <a:pt x="47" y="95"/>
                    <a:pt x="49" y="90"/>
                  </a:cubicBezTo>
                  <a:cubicBezTo>
                    <a:pt x="49" y="89"/>
                    <a:pt x="49" y="89"/>
                    <a:pt x="49" y="89"/>
                  </a:cubicBezTo>
                  <a:moveTo>
                    <a:pt x="43" y="108"/>
                  </a:moveTo>
                  <a:cubicBezTo>
                    <a:pt x="44" y="111"/>
                    <a:pt x="46" y="114"/>
                    <a:pt x="49" y="116"/>
                  </a:cubicBezTo>
                  <a:cubicBezTo>
                    <a:pt x="57" y="121"/>
                    <a:pt x="61" y="112"/>
                    <a:pt x="64" y="105"/>
                  </a:cubicBezTo>
                  <a:cubicBezTo>
                    <a:pt x="66" y="110"/>
                    <a:pt x="70" y="113"/>
                    <a:pt x="77" y="112"/>
                  </a:cubicBezTo>
                  <a:cubicBezTo>
                    <a:pt x="78" y="112"/>
                    <a:pt x="79" y="112"/>
                    <a:pt x="80" y="111"/>
                  </a:cubicBezTo>
                  <a:cubicBezTo>
                    <a:pt x="78" y="124"/>
                    <a:pt x="76" y="138"/>
                    <a:pt x="78" y="150"/>
                  </a:cubicBezTo>
                  <a:cubicBezTo>
                    <a:pt x="64" y="151"/>
                    <a:pt x="51" y="153"/>
                    <a:pt x="38" y="156"/>
                  </a:cubicBezTo>
                  <a:cubicBezTo>
                    <a:pt x="39" y="140"/>
                    <a:pt x="41" y="124"/>
                    <a:pt x="43" y="108"/>
                  </a:cubicBezTo>
                  <a:moveTo>
                    <a:pt x="175" y="256"/>
                  </a:moveTo>
                  <a:cubicBezTo>
                    <a:pt x="174" y="281"/>
                    <a:pt x="175" y="363"/>
                    <a:pt x="141" y="366"/>
                  </a:cubicBezTo>
                  <a:cubicBezTo>
                    <a:pt x="141" y="366"/>
                    <a:pt x="141" y="366"/>
                    <a:pt x="140" y="366"/>
                  </a:cubicBezTo>
                  <a:cubicBezTo>
                    <a:pt x="115" y="368"/>
                    <a:pt x="90" y="370"/>
                    <a:pt x="65" y="368"/>
                  </a:cubicBezTo>
                  <a:cubicBezTo>
                    <a:pt x="49" y="367"/>
                    <a:pt x="32" y="365"/>
                    <a:pt x="21" y="351"/>
                  </a:cubicBezTo>
                  <a:cubicBezTo>
                    <a:pt x="13" y="339"/>
                    <a:pt x="12" y="324"/>
                    <a:pt x="13" y="311"/>
                  </a:cubicBezTo>
                  <a:cubicBezTo>
                    <a:pt x="13" y="261"/>
                    <a:pt x="22" y="213"/>
                    <a:pt x="28" y="164"/>
                  </a:cubicBezTo>
                  <a:cubicBezTo>
                    <a:pt x="62" y="158"/>
                    <a:pt x="97" y="156"/>
                    <a:pt x="132" y="158"/>
                  </a:cubicBezTo>
                  <a:cubicBezTo>
                    <a:pt x="133" y="159"/>
                    <a:pt x="135" y="159"/>
                    <a:pt x="136" y="158"/>
                  </a:cubicBezTo>
                  <a:cubicBezTo>
                    <a:pt x="152" y="159"/>
                    <a:pt x="167" y="161"/>
                    <a:pt x="183" y="164"/>
                  </a:cubicBezTo>
                  <a:cubicBezTo>
                    <a:pt x="179" y="194"/>
                    <a:pt x="178" y="225"/>
                    <a:pt x="175" y="256"/>
                  </a:cubicBezTo>
                  <a:moveTo>
                    <a:pt x="184" y="156"/>
                  </a:moveTo>
                  <a:cubicBezTo>
                    <a:pt x="184" y="156"/>
                    <a:pt x="184" y="156"/>
                    <a:pt x="184" y="156"/>
                  </a:cubicBezTo>
                  <a:cubicBezTo>
                    <a:pt x="171" y="154"/>
                    <a:pt x="158" y="152"/>
                    <a:pt x="145" y="151"/>
                  </a:cubicBezTo>
                  <a:cubicBezTo>
                    <a:pt x="146" y="144"/>
                    <a:pt x="146" y="136"/>
                    <a:pt x="147" y="128"/>
                  </a:cubicBezTo>
                  <a:cubicBezTo>
                    <a:pt x="153" y="126"/>
                    <a:pt x="160" y="126"/>
                    <a:pt x="167" y="127"/>
                  </a:cubicBezTo>
                  <a:cubicBezTo>
                    <a:pt x="173" y="128"/>
                    <a:pt x="178" y="131"/>
                    <a:pt x="183" y="132"/>
                  </a:cubicBezTo>
                  <a:cubicBezTo>
                    <a:pt x="185" y="133"/>
                    <a:pt x="187" y="130"/>
                    <a:pt x="186" y="129"/>
                  </a:cubicBezTo>
                  <a:cubicBezTo>
                    <a:pt x="177" y="117"/>
                    <a:pt x="160" y="119"/>
                    <a:pt x="147" y="123"/>
                  </a:cubicBezTo>
                  <a:cubicBezTo>
                    <a:pt x="148" y="121"/>
                    <a:pt x="148" y="118"/>
                    <a:pt x="148" y="115"/>
                  </a:cubicBezTo>
                  <a:cubicBezTo>
                    <a:pt x="161" y="113"/>
                    <a:pt x="179" y="113"/>
                    <a:pt x="188" y="122"/>
                  </a:cubicBezTo>
                  <a:cubicBezTo>
                    <a:pt x="187" y="133"/>
                    <a:pt x="186" y="145"/>
                    <a:pt x="184" y="156"/>
                  </a:cubicBezTo>
                  <a:moveTo>
                    <a:pt x="149" y="111"/>
                  </a:moveTo>
                  <a:cubicBezTo>
                    <a:pt x="149" y="110"/>
                    <a:pt x="149" y="109"/>
                    <a:pt x="149" y="108"/>
                  </a:cubicBezTo>
                  <a:cubicBezTo>
                    <a:pt x="150" y="97"/>
                    <a:pt x="152" y="86"/>
                    <a:pt x="154" y="75"/>
                  </a:cubicBezTo>
                  <a:cubicBezTo>
                    <a:pt x="154" y="72"/>
                    <a:pt x="155" y="69"/>
                    <a:pt x="156" y="66"/>
                  </a:cubicBezTo>
                  <a:cubicBezTo>
                    <a:pt x="161" y="45"/>
                    <a:pt x="173" y="45"/>
                    <a:pt x="191" y="65"/>
                  </a:cubicBezTo>
                  <a:cubicBezTo>
                    <a:pt x="196" y="77"/>
                    <a:pt x="191" y="100"/>
                    <a:pt x="189" y="113"/>
                  </a:cubicBezTo>
                  <a:cubicBezTo>
                    <a:pt x="180" y="106"/>
                    <a:pt x="159" y="106"/>
                    <a:pt x="149" y="111"/>
                  </a:cubicBezTo>
                  <a:moveTo>
                    <a:pt x="199" y="137"/>
                  </a:moveTo>
                  <a:cubicBezTo>
                    <a:pt x="198" y="145"/>
                    <a:pt x="197" y="153"/>
                    <a:pt x="196" y="161"/>
                  </a:cubicBezTo>
                  <a:cubicBezTo>
                    <a:pt x="195" y="166"/>
                    <a:pt x="197" y="176"/>
                    <a:pt x="189" y="172"/>
                  </a:cubicBezTo>
                  <a:cubicBezTo>
                    <a:pt x="189" y="172"/>
                    <a:pt x="189" y="172"/>
                    <a:pt x="189" y="172"/>
                  </a:cubicBezTo>
                  <a:cubicBezTo>
                    <a:pt x="189" y="170"/>
                    <a:pt x="189" y="167"/>
                    <a:pt x="189" y="165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91" y="146"/>
                    <a:pt x="193" y="135"/>
                    <a:pt x="194" y="124"/>
                  </a:cubicBezTo>
                  <a:cubicBezTo>
                    <a:pt x="194" y="123"/>
                    <a:pt x="195" y="122"/>
                    <a:pt x="194" y="121"/>
                  </a:cubicBezTo>
                  <a:cubicBezTo>
                    <a:pt x="194" y="121"/>
                    <a:pt x="194" y="121"/>
                    <a:pt x="194" y="120"/>
                  </a:cubicBezTo>
                  <a:cubicBezTo>
                    <a:pt x="195" y="112"/>
                    <a:pt x="196" y="103"/>
                    <a:pt x="196" y="95"/>
                  </a:cubicBezTo>
                  <a:cubicBezTo>
                    <a:pt x="206" y="99"/>
                    <a:pt x="200" y="130"/>
                    <a:pt x="199" y="13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0" name="Rectángulo 149"/>
          <p:cNvSpPr/>
          <p:nvPr/>
        </p:nvSpPr>
        <p:spPr>
          <a:xfrm>
            <a:off x="8112224" y="116632"/>
            <a:ext cx="3888432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Escribir en cuaderno de asignatura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39411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uta de aprendizaje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932101"/>
              </p:ext>
            </p:extLst>
          </p:nvPr>
        </p:nvGraphicFramePr>
        <p:xfrm>
          <a:off x="263352" y="1124744"/>
          <a:ext cx="11809312" cy="4917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0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16" y="-243408"/>
            <a:ext cx="10515600" cy="1325563"/>
          </a:xfrm>
        </p:spPr>
        <p:txBody>
          <a:bodyPr/>
          <a:lstStyle/>
          <a:p>
            <a:pPr algn="ctr"/>
            <a:r>
              <a:rPr lang="es-CL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aisajes</a:t>
            </a:r>
            <a:r>
              <a:rPr lang="es-CL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CL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588" y="1080602"/>
            <a:ext cx="11305256" cy="4940685"/>
          </a:xfrm>
        </p:spPr>
        <p:txBody>
          <a:bodyPr>
            <a:normAutofit/>
          </a:bodyPr>
          <a:lstStyle/>
          <a:p>
            <a:pPr marL="514350" indent="-514350" algn="just">
              <a:buAutoNum type="arabicParenR"/>
            </a:pPr>
            <a:r>
              <a:rPr lang="es-ES" sz="3200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aisajes tropicales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elvas y sabanas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</a:t>
            </a:r>
            <a:r>
              <a:rPr lang="es-E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áridos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esiertos y estepas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</a:t>
            </a:r>
            <a:r>
              <a:rPr lang="es-E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templados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aisaje mediterráneo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bosques lluviosos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</a:t>
            </a:r>
            <a:r>
              <a:rPr lang="es-E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costeros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ímite entre la tierra y el océano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</a:t>
            </a:r>
            <a:r>
              <a:rPr lang="es-ES" sz="32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 montaña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 encuentra en las alturas de todo 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  <a:r>
              <a:rPr lang="es-E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E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E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C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Escribir en cuaderno de asignatura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42078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ágina 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8627767" y="3289257"/>
            <a:ext cx="12961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031760" y="3073232"/>
            <a:ext cx="1656184" cy="15078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Leer </a:t>
            </a:r>
            <a:r>
              <a:rPr lang="es-CL" b="1" dirty="0" smtClean="0"/>
              <a:t>información y observar imágenes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10704512" y="-15205"/>
            <a:ext cx="1487488" cy="8519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Texto Escolar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367" t="16532" r="38378" b="6688"/>
          <a:stretch/>
        </p:blipFill>
        <p:spPr>
          <a:xfrm>
            <a:off x="1343472" y="862847"/>
            <a:ext cx="6696744" cy="586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ágina </a:t>
            </a:r>
            <a:r>
              <a:rPr lang="es-CL" dirty="0" smtClean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lecha derecha 3"/>
          <p:cNvSpPr/>
          <p:nvPr/>
        </p:nvSpPr>
        <p:spPr>
          <a:xfrm>
            <a:off x="8627767" y="3289257"/>
            <a:ext cx="129614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031760" y="3073232"/>
            <a:ext cx="1656184" cy="15078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Leer </a:t>
            </a:r>
            <a:r>
              <a:rPr lang="es-CL" b="1" dirty="0" smtClean="0"/>
              <a:t>información y observar imágenes</a:t>
            </a:r>
            <a:endParaRPr lang="es-CL" b="1" dirty="0"/>
          </a:p>
        </p:txBody>
      </p:sp>
      <p:sp>
        <p:nvSpPr>
          <p:cNvPr id="7" name="Rectángulo 6"/>
          <p:cNvSpPr/>
          <p:nvPr/>
        </p:nvSpPr>
        <p:spPr>
          <a:xfrm>
            <a:off x="10704512" y="-15205"/>
            <a:ext cx="1487488" cy="8519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Texto Escolar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580" t="42125" r="35611" b="21454"/>
          <a:stretch/>
        </p:blipFill>
        <p:spPr>
          <a:xfrm>
            <a:off x="362451" y="1833231"/>
            <a:ext cx="8134297" cy="33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4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52213BA-6259-469B-8BD9-3C7F83E2B9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728</Words>
  <Application>Microsoft Office PowerPoint</Application>
  <PresentationFormat>Panorámica</PresentationFormat>
  <Paragraphs>148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Hind</vt:lpstr>
      <vt:lpstr>Office Theme</vt:lpstr>
      <vt:lpstr>Historia</vt:lpstr>
      <vt:lpstr>Presentación de PowerPoint</vt:lpstr>
      <vt:lpstr>Presentación de PowerPoint</vt:lpstr>
      <vt:lpstr>Presentación de PowerPoint</vt:lpstr>
      <vt:lpstr>Objetivo:</vt:lpstr>
      <vt:lpstr>Ruta de aprendizaje</vt:lpstr>
      <vt:lpstr>Paisajes de América</vt:lpstr>
      <vt:lpstr>Página 86</vt:lpstr>
      <vt:lpstr>Página 86</vt:lpstr>
      <vt:lpstr>Página 87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Actividad: Escoge y dibuja tres paisajes de América que tu conozcas en fichas informativas. Identifica dos de sus características y establece a qué zona climática pertenece. Observa el ejemplo:</vt:lpstr>
      <vt:lpstr>Presentación de PowerPoint</vt:lpstr>
      <vt:lpstr>Presentación de PowerPoint</vt:lpstr>
      <vt:lpstr>Presentación de PowerPoint</vt:lpstr>
      <vt:lpstr>Presentación de PowerPoint</vt:lpstr>
      <vt:lpstr>¡Cerremos la clase! ¿Qué paisaje representa la imagen?</vt:lpstr>
      <vt:lpstr>¡Cerremos la clase! ¿Qué paisaje representa la imagen?</vt:lpstr>
      <vt:lpstr>¡Cerremos la clase! ¿Cuál es el paisaje que está presente en casi todo el continente de América?</vt:lpstr>
      <vt:lpstr>Revisa la ruta de aprendizaje… ¿Qué aprendiste hoy? ¿Cómo lo aprendiste? ¿Lograste el objetivo?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2016-08-08T17:59:16Z</dcterms:created>
  <dcterms:modified xsi:type="dcterms:W3CDTF">2020-04-28T21:54:57Z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</Properties>
</file>