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7" r:id="rId2"/>
    <p:sldId id="278" r:id="rId3"/>
    <p:sldId id="279" r:id="rId4"/>
    <p:sldId id="281" r:id="rId5"/>
    <p:sldId id="293" r:id="rId6"/>
    <p:sldId id="283" r:id="rId7"/>
    <p:sldId id="295" r:id="rId8"/>
    <p:sldId id="304" r:id="rId9"/>
    <p:sldId id="296" r:id="rId10"/>
    <p:sldId id="299" r:id="rId11"/>
    <p:sldId id="297" r:id="rId12"/>
    <p:sldId id="300" r:id="rId13"/>
    <p:sldId id="301" r:id="rId14"/>
    <p:sldId id="292" r:id="rId15"/>
    <p:sldId id="302" r:id="rId16"/>
    <p:sldId id="303" r:id="rId17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9C37"/>
    <a:srgbClr val="736C14"/>
    <a:srgbClr val="5D5500"/>
    <a:srgbClr val="756C07"/>
    <a:srgbClr val="D9D27A"/>
    <a:srgbClr val="756E16"/>
    <a:srgbClr val="EDE68E"/>
    <a:srgbClr val="CCC3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 varScale="1">
        <p:scale>
          <a:sx n="70" d="100"/>
          <a:sy n="70" d="100"/>
        </p:scale>
        <p:origin x="114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629AD-39EC-499C-B181-4D71A1FC6D69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BFAB1FF-8F1D-493E-8CBA-49B29B1C818D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Objetivo   </a:t>
          </a:r>
          <a:endParaRPr lang="es-ES" sz="18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8A1EF610-68E1-4F87-9FC0-818E3FF02DE6}" type="parTrans" cxnId="{D6EF7D46-6F34-48EA-91EB-4E323B86135C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D275053D-3E94-4647-8A6D-2E200FB7E0A0}" type="sibTrans" cxnId="{D6EF7D46-6F34-48EA-91EB-4E323B86135C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D5C52F61-B2AD-4D81-8C88-65D4C91B3D7F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Instrumentos </a:t>
          </a:r>
        </a:p>
        <a:p>
          <a:r>
            <a:rPr lang="es-ES" sz="16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de las isla de pascua </a:t>
          </a:r>
          <a:endParaRPr lang="es-ES" sz="16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DABC8947-7FF7-4313-B2F8-53585CD6DE2B}" type="parTrans" cxnId="{D70D7F49-2CE1-4672-A843-4E587D9B004F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BE21DD12-2162-4DF1-89B5-12FFA19D4810}" type="sibTrans" cxnId="{D70D7F49-2CE1-4672-A843-4E587D9B004F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8FC88BDE-FB77-426A-8C25-D4ADEB4481D4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 trabajo practico </a:t>
          </a:r>
          <a:endParaRPr lang="es-ES" sz="20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F4A2B4A6-675D-4BE6-AFC6-CA9E852AEAAB}" type="parTrans" cxnId="{BFD6204C-459A-4DEC-BE8D-096DD36011F1}">
      <dgm:prSet/>
      <dgm:spPr/>
      <dgm:t>
        <a:bodyPr/>
        <a:lstStyle/>
        <a:p>
          <a:endParaRPr lang="es-CL" sz="2400"/>
        </a:p>
      </dgm:t>
    </dgm:pt>
    <dgm:pt modelId="{5AC28052-8EDD-4751-821B-AD4C50A77AE7}" type="sibTrans" cxnId="{BFD6204C-459A-4DEC-BE8D-096DD36011F1}">
      <dgm:prSet/>
      <dgm:spPr/>
      <dgm:t>
        <a:bodyPr/>
        <a:lstStyle/>
        <a:p>
          <a:endParaRPr lang="es-CL" sz="2400"/>
        </a:p>
      </dgm:t>
    </dgm:pt>
    <dgm:pt modelId="{043F2854-16BC-45C3-BEE4-5431AE6635C5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Evaluemos lo aprendido </a:t>
          </a:r>
          <a:endParaRPr lang="es-ES" sz="20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5820C937-4DE4-4844-BB7E-47D8C53670CA}" type="parTrans" cxnId="{F1C9DF56-2A83-44FB-9804-BBD3FD32FDC9}">
      <dgm:prSet/>
      <dgm:spPr/>
      <dgm:t>
        <a:bodyPr/>
        <a:lstStyle/>
        <a:p>
          <a:endParaRPr lang="es-CL" sz="2400"/>
        </a:p>
      </dgm:t>
    </dgm:pt>
    <dgm:pt modelId="{420BDEF3-37DC-4F96-AFA5-84FFF35764CA}" type="sibTrans" cxnId="{F1C9DF56-2A83-44FB-9804-BBD3FD32FDC9}">
      <dgm:prSet/>
      <dgm:spPr/>
      <dgm:t>
        <a:bodyPr/>
        <a:lstStyle/>
        <a:p>
          <a:endParaRPr lang="es-CL" sz="2400"/>
        </a:p>
      </dgm:t>
    </dgm:pt>
    <dgm:pt modelId="{2E115626-7285-4031-BEBD-58A8D37387C7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Video explicativo </a:t>
          </a:r>
          <a:endParaRPr lang="es-ES" sz="16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E63C9E23-F88C-4A7B-A8DF-8146113762FC}" type="parTrans" cxnId="{016301A9-1456-452C-8C57-78A3A98273F9}">
      <dgm:prSet/>
      <dgm:spPr/>
      <dgm:t>
        <a:bodyPr/>
        <a:lstStyle/>
        <a:p>
          <a:endParaRPr lang="es-CL"/>
        </a:p>
      </dgm:t>
    </dgm:pt>
    <dgm:pt modelId="{7CE5596B-84AB-422E-A672-05F24FF0F3D6}" type="sibTrans" cxnId="{016301A9-1456-452C-8C57-78A3A98273F9}">
      <dgm:prSet/>
      <dgm:spPr/>
      <dgm:t>
        <a:bodyPr/>
        <a:lstStyle/>
        <a:p>
          <a:endParaRPr lang="es-CL"/>
        </a:p>
      </dgm:t>
    </dgm:pt>
    <dgm:pt modelId="{6EADAED4-8680-4BD2-BA70-DD5A8F0084BB}" type="pres">
      <dgm:prSet presAssocID="{2C6629AD-39EC-499C-B181-4D71A1FC6D6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40EC2E28-B012-479E-A7F5-D3C95446251D}" type="pres">
      <dgm:prSet presAssocID="{EBFAB1FF-8F1D-493E-8CBA-49B29B1C818D}" presName="composite" presStyleCnt="0"/>
      <dgm:spPr/>
    </dgm:pt>
    <dgm:pt modelId="{F4BE7BEC-D258-4E21-973A-4B4125CA37B5}" type="pres">
      <dgm:prSet presAssocID="{EBFAB1FF-8F1D-493E-8CBA-49B29B1C818D}" presName="LShape" presStyleLbl="alignNode1" presStyleIdx="0" presStyleCnt="9"/>
      <dgm:spPr/>
    </dgm:pt>
    <dgm:pt modelId="{4A724ED6-E799-41A7-A7E2-9A607DE559C6}" type="pres">
      <dgm:prSet presAssocID="{EBFAB1FF-8F1D-493E-8CBA-49B29B1C818D}" presName="ParentText" presStyleLbl="revTx" presStyleIdx="0" presStyleCnt="5" custLinFactNeighborX="5480" custLinFactNeighborY="63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E79B0F5-A4EF-43B4-B4DC-B0BF1E41DD4C}" type="pres">
      <dgm:prSet presAssocID="{EBFAB1FF-8F1D-493E-8CBA-49B29B1C818D}" presName="Triangle" presStyleLbl="alignNode1" presStyleIdx="1" presStyleCnt="9"/>
      <dgm:spPr/>
    </dgm:pt>
    <dgm:pt modelId="{B87B4EC1-FF79-46EC-BB6B-D891687B8F0D}" type="pres">
      <dgm:prSet presAssocID="{D275053D-3E94-4647-8A6D-2E200FB7E0A0}" presName="sibTrans" presStyleCnt="0"/>
      <dgm:spPr/>
    </dgm:pt>
    <dgm:pt modelId="{3C5FE88F-07C3-4B0D-8B9B-670BEE72E238}" type="pres">
      <dgm:prSet presAssocID="{D275053D-3E94-4647-8A6D-2E200FB7E0A0}" presName="space" presStyleCnt="0"/>
      <dgm:spPr/>
    </dgm:pt>
    <dgm:pt modelId="{E9BCC35C-30C5-4996-9A1E-9CAC03215477}" type="pres">
      <dgm:prSet presAssocID="{D5C52F61-B2AD-4D81-8C88-65D4C91B3D7F}" presName="composite" presStyleCnt="0"/>
      <dgm:spPr/>
    </dgm:pt>
    <dgm:pt modelId="{2258758D-22E7-4A10-9222-D626294E2842}" type="pres">
      <dgm:prSet presAssocID="{D5C52F61-B2AD-4D81-8C88-65D4C91B3D7F}" presName="LShape" presStyleLbl="alignNode1" presStyleIdx="2" presStyleCnt="9" custScaleX="112978" custScaleY="127779" custLinFactNeighborX="-7627" custLinFactNeighborY="10612"/>
      <dgm:spPr/>
    </dgm:pt>
    <dgm:pt modelId="{837BAB33-11FC-44A1-8256-1687CBD09133}" type="pres">
      <dgm:prSet presAssocID="{D5C52F61-B2AD-4D81-8C88-65D4C91B3D7F}" presName="ParentText" presStyleLbl="revTx" presStyleIdx="1" presStyleCnt="5" custScaleX="133254" custLinFactNeighborX="3297" custLinFactNeighborY="50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FCA60C7-1882-4B4C-8C45-599B778000D2}" type="pres">
      <dgm:prSet presAssocID="{D5C52F61-B2AD-4D81-8C88-65D4C91B3D7F}" presName="Triangle" presStyleLbl="alignNode1" presStyleIdx="3" presStyleCnt="9"/>
      <dgm:spPr/>
    </dgm:pt>
    <dgm:pt modelId="{FAB14153-12E1-4CB3-B3E4-8C20F2599BE1}" type="pres">
      <dgm:prSet presAssocID="{BE21DD12-2162-4DF1-89B5-12FFA19D4810}" presName="sibTrans" presStyleCnt="0"/>
      <dgm:spPr/>
    </dgm:pt>
    <dgm:pt modelId="{E1879243-F973-4764-B50F-EF5D93395539}" type="pres">
      <dgm:prSet presAssocID="{BE21DD12-2162-4DF1-89B5-12FFA19D4810}" presName="space" presStyleCnt="0"/>
      <dgm:spPr/>
    </dgm:pt>
    <dgm:pt modelId="{CF9430E0-3750-4FD0-9D29-766612A99B49}" type="pres">
      <dgm:prSet presAssocID="{2E115626-7285-4031-BEBD-58A8D37387C7}" presName="composite" presStyleCnt="0"/>
      <dgm:spPr/>
    </dgm:pt>
    <dgm:pt modelId="{65E782E1-2B3B-4E98-93D2-25BFC43212DB}" type="pres">
      <dgm:prSet presAssocID="{2E115626-7285-4031-BEBD-58A8D37387C7}" presName="LShape" presStyleLbl="alignNode1" presStyleIdx="4" presStyleCnt="9"/>
      <dgm:spPr/>
    </dgm:pt>
    <dgm:pt modelId="{9754615D-0D18-472E-91DA-1E72CC454580}" type="pres">
      <dgm:prSet presAssocID="{2E115626-7285-4031-BEBD-58A8D37387C7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E9EB928-7A74-4CEC-BA3B-3E5740885CEE}" type="pres">
      <dgm:prSet presAssocID="{2E115626-7285-4031-BEBD-58A8D37387C7}" presName="Triangle" presStyleLbl="alignNode1" presStyleIdx="5" presStyleCnt="9"/>
      <dgm:spPr/>
    </dgm:pt>
    <dgm:pt modelId="{2D6BB361-5BA4-435F-A636-0B8666D4BEA5}" type="pres">
      <dgm:prSet presAssocID="{7CE5596B-84AB-422E-A672-05F24FF0F3D6}" presName="sibTrans" presStyleCnt="0"/>
      <dgm:spPr/>
    </dgm:pt>
    <dgm:pt modelId="{FB095A93-D6C3-48B5-9A44-154382BAE35B}" type="pres">
      <dgm:prSet presAssocID="{7CE5596B-84AB-422E-A672-05F24FF0F3D6}" presName="space" presStyleCnt="0"/>
      <dgm:spPr/>
    </dgm:pt>
    <dgm:pt modelId="{B755523B-97A6-45AB-A888-C8EC17BCC03E}" type="pres">
      <dgm:prSet presAssocID="{8FC88BDE-FB77-426A-8C25-D4ADEB4481D4}" presName="composite" presStyleCnt="0"/>
      <dgm:spPr/>
    </dgm:pt>
    <dgm:pt modelId="{93E2BE40-F52C-4861-A069-509531A9CF65}" type="pres">
      <dgm:prSet presAssocID="{8FC88BDE-FB77-426A-8C25-D4ADEB4481D4}" presName="LShape" presStyleLbl="alignNode1" presStyleIdx="6" presStyleCnt="9"/>
      <dgm:spPr/>
    </dgm:pt>
    <dgm:pt modelId="{27B3CA5D-B12E-4087-80F1-BCF2C5770B8D}" type="pres">
      <dgm:prSet presAssocID="{8FC88BDE-FB77-426A-8C25-D4ADEB4481D4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B36A187-AFCC-48AC-B75A-4072FF0673EF}" type="pres">
      <dgm:prSet presAssocID="{8FC88BDE-FB77-426A-8C25-D4ADEB4481D4}" presName="Triangle" presStyleLbl="alignNode1" presStyleIdx="7" presStyleCnt="9"/>
      <dgm:spPr/>
    </dgm:pt>
    <dgm:pt modelId="{31478E1B-B4DA-45EE-B251-D5C133EEF7DE}" type="pres">
      <dgm:prSet presAssocID="{5AC28052-8EDD-4751-821B-AD4C50A77AE7}" presName="sibTrans" presStyleCnt="0"/>
      <dgm:spPr/>
    </dgm:pt>
    <dgm:pt modelId="{7779E633-46B9-4413-A9E3-C6AC4AE1D08A}" type="pres">
      <dgm:prSet presAssocID="{5AC28052-8EDD-4751-821B-AD4C50A77AE7}" presName="space" presStyleCnt="0"/>
      <dgm:spPr/>
    </dgm:pt>
    <dgm:pt modelId="{8E495C7E-0BD3-4159-8630-9635AB0A2191}" type="pres">
      <dgm:prSet presAssocID="{043F2854-16BC-45C3-BEE4-5431AE6635C5}" presName="composite" presStyleCnt="0"/>
      <dgm:spPr/>
    </dgm:pt>
    <dgm:pt modelId="{E4EABA3E-45E3-451A-85F4-AFCCC08E8102}" type="pres">
      <dgm:prSet presAssocID="{043F2854-16BC-45C3-BEE4-5431AE6635C5}" presName="LShape" presStyleLbl="alignNode1" presStyleIdx="8" presStyleCnt="9"/>
      <dgm:spPr/>
    </dgm:pt>
    <dgm:pt modelId="{5BB20D0C-6047-483A-82C3-E72F6532B8C4}" type="pres">
      <dgm:prSet presAssocID="{043F2854-16BC-45C3-BEE4-5431AE6635C5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70D7F49-2CE1-4672-A843-4E587D9B004F}" srcId="{2C6629AD-39EC-499C-B181-4D71A1FC6D69}" destId="{D5C52F61-B2AD-4D81-8C88-65D4C91B3D7F}" srcOrd="1" destOrd="0" parTransId="{DABC8947-7FF7-4313-B2F8-53585CD6DE2B}" sibTransId="{BE21DD12-2162-4DF1-89B5-12FFA19D4810}"/>
    <dgm:cxn modelId="{A91EAFA6-A634-4815-B4DA-001A902278B5}" type="presOf" srcId="{2C6629AD-39EC-499C-B181-4D71A1FC6D69}" destId="{6EADAED4-8680-4BD2-BA70-DD5A8F0084BB}" srcOrd="0" destOrd="0" presId="urn:microsoft.com/office/officeart/2009/3/layout/StepUpProcess"/>
    <dgm:cxn modelId="{A220E1CB-FF5A-4BBA-915D-E859688ACB6C}" type="presOf" srcId="{8FC88BDE-FB77-426A-8C25-D4ADEB4481D4}" destId="{27B3CA5D-B12E-4087-80F1-BCF2C5770B8D}" srcOrd="0" destOrd="0" presId="urn:microsoft.com/office/officeart/2009/3/layout/StepUpProcess"/>
    <dgm:cxn modelId="{D6EF7D46-6F34-48EA-91EB-4E323B86135C}" srcId="{2C6629AD-39EC-499C-B181-4D71A1FC6D69}" destId="{EBFAB1FF-8F1D-493E-8CBA-49B29B1C818D}" srcOrd="0" destOrd="0" parTransId="{8A1EF610-68E1-4F87-9FC0-818E3FF02DE6}" sibTransId="{D275053D-3E94-4647-8A6D-2E200FB7E0A0}"/>
    <dgm:cxn modelId="{F1C9DF56-2A83-44FB-9804-BBD3FD32FDC9}" srcId="{2C6629AD-39EC-499C-B181-4D71A1FC6D69}" destId="{043F2854-16BC-45C3-BEE4-5431AE6635C5}" srcOrd="4" destOrd="0" parTransId="{5820C937-4DE4-4844-BB7E-47D8C53670CA}" sibTransId="{420BDEF3-37DC-4F96-AFA5-84FFF35764CA}"/>
    <dgm:cxn modelId="{8A1F1001-B91E-4ABA-827A-E12611A66FA0}" type="presOf" srcId="{EBFAB1FF-8F1D-493E-8CBA-49B29B1C818D}" destId="{4A724ED6-E799-41A7-A7E2-9A607DE559C6}" srcOrd="0" destOrd="0" presId="urn:microsoft.com/office/officeart/2009/3/layout/StepUpProcess"/>
    <dgm:cxn modelId="{BFD6204C-459A-4DEC-BE8D-096DD36011F1}" srcId="{2C6629AD-39EC-499C-B181-4D71A1FC6D69}" destId="{8FC88BDE-FB77-426A-8C25-D4ADEB4481D4}" srcOrd="3" destOrd="0" parTransId="{F4A2B4A6-675D-4BE6-AFC6-CA9E852AEAAB}" sibTransId="{5AC28052-8EDD-4751-821B-AD4C50A77AE7}"/>
    <dgm:cxn modelId="{660D0F0C-DD7F-43FE-81F4-9161867A4FD1}" type="presOf" srcId="{D5C52F61-B2AD-4D81-8C88-65D4C91B3D7F}" destId="{837BAB33-11FC-44A1-8256-1687CBD09133}" srcOrd="0" destOrd="0" presId="urn:microsoft.com/office/officeart/2009/3/layout/StepUpProcess"/>
    <dgm:cxn modelId="{016301A9-1456-452C-8C57-78A3A98273F9}" srcId="{2C6629AD-39EC-499C-B181-4D71A1FC6D69}" destId="{2E115626-7285-4031-BEBD-58A8D37387C7}" srcOrd="2" destOrd="0" parTransId="{E63C9E23-F88C-4A7B-A8DF-8146113762FC}" sibTransId="{7CE5596B-84AB-422E-A672-05F24FF0F3D6}"/>
    <dgm:cxn modelId="{8772059D-F096-4C2A-9E0A-899400E4D42E}" type="presOf" srcId="{2E115626-7285-4031-BEBD-58A8D37387C7}" destId="{9754615D-0D18-472E-91DA-1E72CC454580}" srcOrd="0" destOrd="0" presId="urn:microsoft.com/office/officeart/2009/3/layout/StepUpProcess"/>
    <dgm:cxn modelId="{42BE86CD-9D05-48F4-A74A-7977D550A1F3}" type="presOf" srcId="{043F2854-16BC-45C3-BEE4-5431AE6635C5}" destId="{5BB20D0C-6047-483A-82C3-E72F6532B8C4}" srcOrd="0" destOrd="0" presId="urn:microsoft.com/office/officeart/2009/3/layout/StepUpProcess"/>
    <dgm:cxn modelId="{CDD3A594-8D04-47B3-9A03-A9DACA3E4D06}" type="presParOf" srcId="{6EADAED4-8680-4BD2-BA70-DD5A8F0084BB}" destId="{40EC2E28-B012-479E-A7F5-D3C95446251D}" srcOrd="0" destOrd="0" presId="urn:microsoft.com/office/officeart/2009/3/layout/StepUpProcess"/>
    <dgm:cxn modelId="{8395BA86-F36F-41BA-8403-9C3F2DEDC111}" type="presParOf" srcId="{40EC2E28-B012-479E-A7F5-D3C95446251D}" destId="{F4BE7BEC-D258-4E21-973A-4B4125CA37B5}" srcOrd="0" destOrd="0" presId="urn:microsoft.com/office/officeart/2009/3/layout/StepUpProcess"/>
    <dgm:cxn modelId="{0260DB50-ED5F-4B5B-9EE4-1DD1E955194F}" type="presParOf" srcId="{40EC2E28-B012-479E-A7F5-D3C95446251D}" destId="{4A724ED6-E799-41A7-A7E2-9A607DE559C6}" srcOrd="1" destOrd="0" presId="urn:microsoft.com/office/officeart/2009/3/layout/StepUpProcess"/>
    <dgm:cxn modelId="{F94BEE2E-A45C-41D2-9BE0-5B6A27CF6B99}" type="presParOf" srcId="{40EC2E28-B012-479E-A7F5-D3C95446251D}" destId="{4E79B0F5-A4EF-43B4-B4DC-B0BF1E41DD4C}" srcOrd="2" destOrd="0" presId="urn:microsoft.com/office/officeart/2009/3/layout/StepUpProcess"/>
    <dgm:cxn modelId="{1AC3BACB-FC77-4C75-BD4D-5EAD002C2EB0}" type="presParOf" srcId="{6EADAED4-8680-4BD2-BA70-DD5A8F0084BB}" destId="{B87B4EC1-FF79-46EC-BB6B-D891687B8F0D}" srcOrd="1" destOrd="0" presId="urn:microsoft.com/office/officeart/2009/3/layout/StepUpProcess"/>
    <dgm:cxn modelId="{80DFE3ED-5E23-4440-9F06-580B99BA5897}" type="presParOf" srcId="{B87B4EC1-FF79-46EC-BB6B-D891687B8F0D}" destId="{3C5FE88F-07C3-4B0D-8B9B-670BEE72E238}" srcOrd="0" destOrd="0" presId="urn:microsoft.com/office/officeart/2009/3/layout/StepUpProcess"/>
    <dgm:cxn modelId="{3D67EF7A-5121-4295-A0DA-E58084FD8F6B}" type="presParOf" srcId="{6EADAED4-8680-4BD2-BA70-DD5A8F0084BB}" destId="{E9BCC35C-30C5-4996-9A1E-9CAC03215477}" srcOrd="2" destOrd="0" presId="urn:microsoft.com/office/officeart/2009/3/layout/StepUpProcess"/>
    <dgm:cxn modelId="{7B4BAD77-E3B0-4D7B-ADB7-6B93C78E4A54}" type="presParOf" srcId="{E9BCC35C-30C5-4996-9A1E-9CAC03215477}" destId="{2258758D-22E7-4A10-9222-D626294E2842}" srcOrd="0" destOrd="0" presId="urn:microsoft.com/office/officeart/2009/3/layout/StepUpProcess"/>
    <dgm:cxn modelId="{1B2942F2-5A88-4E11-9D95-F123EB93679A}" type="presParOf" srcId="{E9BCC35C-30C5-4996-9A1E-9CAC03215477}" destId="{837BAB33-11FC-44A1-8256-1687CBD09133}" srcOrd="1" destOrd="0" presId="urn:microsoft.com/office/officeart/2009/3/layout/StepUpProcess"/>
    <dgm:cxn modelId="{63CCA604-EBCA-4580-B077-B2D2CFF7AFE9}" type="presParOf" srcId="{E9BCC35C-30C5-4996-9A1E-9CAC03215477}" destId="{9FCA60C7-1882-4B4C-8C45-599B778000D2}" srcOrd="2" destOrd="0" presId="urn:microsoft.com/office/officeart/2009/3/layout/StepUpProcess"/>
    <dgm:cxn modelId="{A25C1CA6-F9FE-469D-A85E-BC7237795DB7}" type="presParOf" srcId="{6EADAED4-8680-4BD2-BA70-DD5A8F0084BB}" destId="{FAB14153-12E1-4CB3-B3E4-8C20F2599BE1}" srcOrd="3" destOrd="0" presId="urn:microsoft.com/office/officeart/2009/3/layout/StepUpProcess"/>
    <dgm:cxn modelId="{11BD7241-1171-4012-B2F4-6EF8472E99F7}" type="presParOf" srcId="{FAB14153-12E1-4CB3-B3E4-8C20F2599BE1}" destId="{E1879243-F973-4764-B50F-EF5D93395539}" srcOrd="0" destOrd="0" presId="urn:microsoft.com/office/officeart/2009/3/layout/StepUpProcess"/>
    <dgm:cxn modelId="{0BED4846-FBA9-4E6D-A357-4A6AFA2F269B}" type="presParOf" srcId="{6EADAED4-8680-4BD2-BA70-DD5A8F0084BB}" destId="{CF9430E0-3750-4FD0-9D29-766612A99B49}" srcOrd="4" destOrd="0" presId="urn:microsoft.com/office/officeart/2009/3/layout/StepUpProcess"/>
    <dgm:cxn modelId="{7D8C666B-E54F-49EC-8CEF-2329ECC317FE}" type="presParOf" srcId="{CF9430E0-3750-4FD0-9D29-766612A99B49}" destId="{65E782E1-2B3B-4E98-93D2-25BFC43212DB}" srcOrd="0" destOrd="0" presId="urn:microsoft.com/office/officeart/2009/3/layout/StepUpProcess"/>
    <dgm:cxn modelId="{EA61CE8F-448E-447B-B363-D22893FF2C99}" type="presParOf" srcId="{CF9430E0-3750-4FD0-9D29-766612A99B49}" destId="{9754615D-0D18-472E-91DA-1E72CC454580}" srcOrd="1" destOrd="0" presId="urn:microsoft.com/office/officeart/2009/3/layout/StepUpProcess"/>
    <dgm:cxn modelId="{D9D20D7B-210B-4FE7-9081-29CE99EAAD7F}" type="presParOf" srcId="{CF9430E0-3750-4FD0-9D29-766612A99B49}" destId="{3E9EB928-7A74-4CEC-BA3B-3E5740885CEE}" srcOrd="2" destOrd="0" presId="urn:microsoft.com/office/officeart/2009/3/layout/StepUpProcess"/>
    <dgm:cxn modelId="{24AAAFFC-2D05-47BC-8A54-A35A256BF629}" type="presParOf" srcId="{6EADAED4-8680-4BD2-BA70-DD5A8F0084BB}" destId="{2D6BB361-5BA4-435F-A636-0B8666D4BEA5}" srcOrd="5" destOrd="0" presId="urn:microsoft.com/office/officeart/2009/3/layout/StepUpProcess"/>
    <dgm:cxn modelId="{F27A2395-EBDB-4F72-A5DA-738C4BF53A4C}" type="presParOf" srcId="{2D6BB361-5BA4-435F-A636-0B8666D4BEA5}" destId="{FB095A93-D6C3-48B5-9A44-154382BAE35B}" srcOrd="0" destOrd="0" presId="urn:microsoft.com/office/officeart/2009/3/layout/StepUpProcess"/>
    <dgm:cxn modelId="{59A34455-A331-471C-97E9-5521F219CD55}" type="presParOf" srcId="{6EADAED4-8680-4BD2-BA70-DD5A8F0084BB}" destId="{B755523B-97A6-45AB-A888-C8EC17BCC03E}" srcOrd="6" destOrd="0" presId="urn:microsoft.com/office/officeart/2009/3/layout/StepUpProcess"/>
    <dgm:cxn modelId="{6B96CFA7-C793-4FF4-AFD6-7115338E9169}" type="presParOf" srcId="{B755523B-97A6-45AB-A888-C8EC17BCC03E}" destId="{93E2BE40-F52C-4861-A069-509531A9CF65}" srcOrd="0" destOrd="0" presId="urn:microsoft.com/office/officeart/2009/3/layout/StepUpProcess"/>
    <dgm:cxn modelId="{AC4A06E7-DE00-4941-B461-14E30994648A}" type="presParOf" srcId="{B755523B-97A6-45AB-A888-C8EC17BCC03E}" destId="{27B3CA5D-B12E-4087-80F1-BCF2C5770B8D}" srcOrd="1" destOrd="0" presId="urn:microsoft.com/office/officeart/2009/3/layout/StepUpProcess"/>
    <dgm:cxn modelId="{C3D58733-3107-4880-9920-DA061E2B7C95}" type="presParOf" srcId="{B755523B-97A6-45AB-A888-C8EC17BCC03E}" destId="{EB36A187-AFCC-48AC-B75A-4072FF0673EF}" srcOrd="2" destOrd="0" presId="urn:microsoft.com/office/officeart/2009/3/layout/StepUpProcess"/>
    <dgm:cxn modelId="{5EF45BAC-39F8-4735-8024-50E8C7783872}" type="presParOf" srcId="{6EADAED4-8680-4BD2-BA70-DD5A8F0084BB}" destId="{31478E1B-B4DA-45EE-B251-D5C133EEF7DE}" srcOrd="7" destOrd="0" presId="urn:microsoft.com/office/officeart/2009/3/layout/StepUpProcess"/>
    <dgm:cxn modelId="{CD0D6C6C-900D-4DE6-BDB1-42A7B802CD5F}" type="presParOf" srcId="{31478E1B-B4DA-45EE-B251-D5C133EEF7DE}" destId="{7779E633-46B9-4413-A9E3-C6AC4AE1D08A}" srcOrd="0" destOrd="0" presId="urn:microsoft.com/office/officeart/2009/3/layout/StepUpProcess"/>
    <dgm:cxn modelId="{80B8AF5F-08D9-4C41-9DB5-4C4A44F3090D}" type="presParOf" srcId="{6EADAED4-8680-4BD2-BA70-DD5A8F0084BB}" destId="{8E495C7E-0BD3-4159-8630-9635AB0A2191}" srcOrd="8" destOrd="0" presId="urn:microsoft.com/office/officeart/2009/3/layout/StepUpProcess"/>
    <dgm:cxn modelId="{55E86DFD-0124-4881-B53D-DE9D075195AD}" type="presParOf" srcId="{8E495C7E-0BD3-4159-8630-9635AB0A2191}" destId="{E4EABA3E-45E3-451A-85F4-AFCCC08E8102}" srcOrd="0" destOrd="0" presId="urn:microsoft.com/office/officeart/2009/3/layout/StepUpProcess"/>
    <dgm:cxn modelId="{ACA59734-93B2-498C-8DAA-0D6A2698F5B8}" type="presParOf" srcId="{8E495C7E-0BD3-4159-8630-9635AB0A2191}" destId="{5BB20D0C-6047-483A-82C3-E72F6532B8C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1C469A8-7E18-4777-8B15-99CADBA272CF}" type="datetimeFigureOut">
              <a:rPr lang="es-CL"/>
              <a:pPr>
                <a:defRPr/>
              </a:pPr>
              <a:t>28-05-2020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89CE1AA-DFC8-4D3B-9BC0-734B9FC0E010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3203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F8323-67B2-477C-B3DF-3301EC20BE23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02122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894EB-14C7-40BF-9AD8-DB4A76B18273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73740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F874C-4B0E-42D5-8953-5C25FEC5B251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123820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BCF44-B47B-4866-96A7-FE2428247558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70377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2B963-73E2-4FEA-BDC4-F205ABBD0510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91163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F90FB-326E-4504-9D3A-DEB595077AE4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93004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84467-BCD5-4E0F-9160-9AA3954D6E35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76163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A2139-1F2C-4F28-BF39-C2D1D786DED4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94476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884F0-DEE9-4CD6-A70C-C415280CDB20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25144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3EA44-0300-4B4C-A80E-A45C3758AABB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82962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06B7C-90A2-4390-B558-6A50DAC5D765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09337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CA66D86-C750-4DAE-9368-52BD38FD584E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et.google.com/evn-sayi-at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Ky-1Y6NyGz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Ky-1Y6NyGz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Z7QAcLf9Zd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3076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79" name="CuadroTexto 2"/>
          <p:cNvSpPr txBox="1">
            <a:spLocks noChangeArrowheads="1"/>
          </p:cNvSpPr>
          <p:nvPr/>
        </p:nvSpPr>
        <p:spPr bwMode="auto">
          <a:xfrm>
            <a:off x="2195736" y="2463229"/>
            <a:ext cx="633670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dirty="0" smtClean="0"/>
              <a:t>Profesor: Felipe Pérez Parra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CL" altLang="es-CL" dirty="0" smtClean="0"/>
              <a:t>Semana 8</a:t>
            </a:r>
          </a:p>
          <a:p>
            <a:pPr>
              <a:spcBef>
                <a:spcPct val="0"/>
              </a:spcBef>
              <a:buFontTx/>
              <a:buNone/>
            </a:pPr>
            <a:endParaRPr lang="es-CL" altLang="es-CL" sz="1800" dirty="0"/>
          </a:p>
          <a:p>
            <a:pPr>
              <a:spcBef>
                <a:spcPct val="0"/>
              </a:spcBef>
              <a:buFontTx/>
              <a:buNone/>
            </a:pPr>
            <a:endParaRPr lang="es-CL" altLang="es-CL" sz="1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588" y="3774702"/>
            <a:ext cx="5715000" cy="2077876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>
            <a:off x="2696816" y="1069928"/>
            <a:ext cx="4824536" cy="1338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https://</a:t>
            </a:r>
            <a:r>
              <a:rPr lang="es-CL" dirty="0">
                <a:hlinkClick r:id="rId4"/>
              </a:rPr>
              <a:t>meet.google.com/evn-sayi-atu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Keho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2000" dirty="0" smtClean="0">
                <a:hlinkClick r:id="rId2"/>
              </a:rPr>
              <a:t>https://www.youtube.com/watch?v=Ky-1Y6NyGzM</a:t>
            </a:r>
            <a:r>
              <a:rPr lang="es-CL" sz="2000" dirty="0" smtClean="0"/>
              <a:t> (37:00)</a:t>
            </a:r>
          </a:p>
          <a:p>
            <a:endParaRPr lang="es-CL" sz="2000" dirty="0"/>
          </a:p>
          <a:p>
            <a:endParaRPr lang="es-CL" sz="2000" dirty="0" smtClean="0"/>
          </a:p>
          <a:p>
            <a:r>
              <a:rPr lang="es-CL" sz="2000" dirty="0"/>
              <a:t>Tambor primitivo de piedra. Se hacía un hoyo ancho en la tierra, y en el fondo de éste se hacía otro más pequeño y circular, donde se ponía una calabaza vacía cubierta con una piedra laja.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4215449"/>
            <a:ext cx="2364707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9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06385" y="420633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 smtClean="0"/>
              <a:t>UKELELE</a:t>
            </a:r>
            <a:endParaRPr lang="es-CL" sz="2000" dirty="0"/>
          </a:p>
        </p:txBody>
      </p:sp>
      <p:sp>
        <p:nvSpPr>
          <p:cNvPr id="3" name="Rectángulo 2"/>
          <p:cNvSpPr/>
          <p:nvPr/>
        </p:nvSpPr>
        <p:spPr>
          <a:xfrm>
            <a:off x="3491880" y="5157193"/>
            <a:ext cx="56220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 smtClean="0">
                <a:solidFill>
                  <a:srgbClr val="000000"/>
                </a:solidFill>
                <a:latin typeface="Open Sans"/>
              </a:rPr>
              <a:t>Un </a:t>
            </a:r>
            <a:r>
              <a:rPr lang="es-CL" sz="2000" dirty="0" err="1" smtClean="0">
                <a:solidFill>
                  <a:srgbClr val="000000"/>
                </a:solidFill>
                <a:latin typeface="Open Sans"/>
              </a:rPr>
              <a:t>cordófono</a:t>
            </a:r>
            <a:r>
              <a:rPr lang="es-CL" sz="20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es-CL" sz="2000" dirty="0">
                <a:solidFill>
                  <a:srgbClr val="000000"/>
                </a:solidFill>
                <a:latin typeface="Open Sans"/>
              </a:rPr>
              <a:t>similar en su caja a la guitarra, pero mucho más pequeña y con cuatro cuerdas solamente.</a:t>
            </a:r>
            <a:endParaRPr lang="es-CL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4453086" cy="2493728"/>
          </a:xfrm>
          <a:prstGeom prst="rect">
            <a:avLst/>
          </a:prstGeom>
        </p:spPr>
      </p:pic>
      <p:pic>
        <p:nvPicPr>
          <p:cNvPr id="6146" name="Picture 2" descr="36 mejores imágenes de Ukelele tahitian en 2020 | Instrumento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071" y="0"/>
            <a:ext cx="22479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16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/>
          <a:lstStyle/>
          <a:p>
            <a:r>
              <a:rPr lang="es-CL" dirty="0" smtClean="0"/>
              <a:t>TOHERE </a:t>
            </a:r>
            <a:br>
              <a:rPr lang="es-CL" dirty="0" smtClean="0"/>
            </a:br>
            <a:r>
              <a:rPr lang="es-CL" sz="2000" dirty="0">
                <a:hlinkClick r:id="rId2"/>
              </a:rPr>
              <a:t>https://</a:t>
            </a:r>
            <a:r>
              <a:rPr lang="es-CL" sz="2000" dirty="0" smtClean="0">
                <a:hlinkClick r:id="rId2"/>
              </a:rPr>
              <a:t>www.youtube.com/watch?v=Ky-1Y6NyGzM</a:t>
            </a:r>
            <a:r>
              <a:rPr lang="es-CL" sz="2000" dirty="0" smtClean="0"/>
              <a:t> (08:30)</a:t>
            </a:r>
            <a:endParaRPr lang="es-CL" sz="2000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11785" y="3719959"/>
            <a:ext cx="2832215" cy="31380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3501008"/>
            <a:ext cx="4676037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1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" y="15631"/>
            <a:ext cx="3429000" cy="2743200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02549" y="3706079"/>
            <a:ext cx="2832215" cy="3138041"/>
          </a:xfrm>
          <a:prstGeom prst="rect">
            <a:avLst/>
          </a:prstGeom>
        </p:spPr>
      </p:pic>
      <p:pic>
        <p:nvPicPr>
          <p:cNvPr id="7" name="Picture 2" descr="36 mejores imágenes de Ukelele tahitian en 2020 | Instrumento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077" y="2409741"/>
            <a:ext cx="22479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16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12292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551191"/>
            <a:ext cx="4175787" cy="313184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483768" y="5045303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4"/>
              </a:rPr>
              <a:t>https://www.youtube.com/watch?v=Z7QAcLf9ZdA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12292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2567087" y="6289006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Musica-Rapa-Nu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7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12292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948214"/>
            <a:ext cx="5328592" cy="353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6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4100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36485"/>
            <a:ext cx="5749007" cy="3240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5124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25" y="1382664"/>
            <a:ext cx="3534396" cy="193633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b="34572"/>
          <a:stretch/>
        </p:blipFill>
        <p:spPr>
          <a:xfrm>
            <a:off x="5276850" y="1651941"/>
            <a:ext cx="3867150" cy="3334118"/>
          </a:xfrm>
          <a:prstGeom prst="rect">
            <a:avLst/>
          </a:prstGeom>
        </p:spPr>
      </p:pic>
      <p:pic>
        <p:nvPicPr>
          <p:cNvPr id="9" name="Picture 2" descr="isla de Pascua GIF - Descargar &amp; Compartir en PHONEK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721" y="4281831"/>
            <a:ext cx="16764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6148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151" name="CuadroTexto 2"/>
          <p:cNvSpPr txBox="1">
            <a:spLocks noChangeArrowheads="1"/>
          </p:cNvSpPr>
          <p:nvPr/>
        </p:nvSpPr>
        <p:spPr bwMode="auto">
          <a:xfrm>
            <a:off x="687838" y="1082429"/>
            <a:ext cx="804177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dirty="0" smtClean="0"/>
              <a:t>Objetivo: </a:t>
            </a:r>
            <a:r>
              <a:rPr lang="es-CL" dirty="0"/>
              <a:t>Conocer por medio de material audiovisual, la relación entre la música y la isla de pascua </a:t>
            </a:r>
            <a:endParaRPr lang="es-CL" alt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835340"/>
            <a:ext cx="3714750" cy="244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6148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151" name="CuadroTexto 2"/>
          <p:cNvSpPr txBox="1">
            <a:spLocks noChangeArrowheads="1"/>
          </p:cNvSpPr>
          <p:nvPr/>
        </p:nvSpPr>
        <p:spPr bwMode="auto">
          <a:xfrm>
            <a:off x="778694" y="1271128"/>
            <a:ext cx="8041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L" altLang="es-CL" sz="2400" dirty="0" smtClean="0"/>
              <a:t>Ruta de aprendizaje </a:t>
            </a:r>
            <a:endParaRPr lang="es-CL" altLang="es-CL" sz="2400" dirty="0"/>
          </a:p>
        </p:txBody>
      </p:sp>
      <p:graphicFrame>
        <p:nvGraphicFramePr>
          <p:cNvPr id="8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65239"/>
              </p:ext>
            </p:extLst>
          </p:nvPr>
        </p:nvGraphicFramePr>
        <p:xfrm>
          <a:off x="1403648" y="1838362"/>
          <a:ext cx="751205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919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9 Rectángulo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776E0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CL" sz="2000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ENSEÑANZA CENTRADA EN LA CALIDAD, AMOR Y </a:t>
            </a:r>
            <a:r>
              <a:rPr lang="es-CL" b="1" dirty="0">
                <a:ln w="11430">
                  <a:solidFill>
                    <a:srgbClr val="FFC000"/>
                  </a:solidFill>
                </a:ln>
                <a:solidFill>
                  <a:srgbClr val="CC8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DISCIPLINA</a:t>
            </a:r>
            <a:endParaRPr lang="es-CL" sz="2000" b="1" dirty="0">
              <a:ln w="11430">
                <a:solidFill>
                  <a:srgbClr val="FFC000"/>
                </a:solidFill>
              </a:ln>
              <a:solidFill>
                <a:srgbClr val="CC8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7172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742950" y="2997200"/>
            <a:ext cx="7489825" cy="71913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s-CL" sz="6000" b="1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A49C3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175" name="CuadroTexto 2"/>
          <p:cNvSpPr txBox="1">
            <a:spLocks noChangeArrowheads="1"/>
          </p:cNvSpPr>
          <p:nvPr/>
        </p:nvSpPr>
        <p:spPr bwMode="auto">
          <a:xfrm>
            <a:off x="2339752" y="1982875"/>
            <a:ext cx="5328046" cy="165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CL" altLang="es-CL" sz="1800" dirty="0"/>
          </a:p>
        </p:txBody>
      </p:sp>
      <p:pic>
        <p:nvPicPr>
          <p:cNvPr id="2050" name="Picture 2" descr="AVISO ESPECIAL DE MAREJADAS SECTOR ISLA DE PASCUA Y ARCHIPIÉLAGO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8" y="925737"/>
            <a:ext cx="4762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sla de Pascua, Venus y Nebulosa | portalastronomico.co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2"/>
          <a:stretch/>
        </p:blipFill>
        <p:spPr bwMode="auto">
          <a:xfrm>
            <a:off x="5050703" y="3700085"/>
            <a:ext cx="4056385" cy="260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3 Rectángulo"/>
          <p:cNvSpPr/>
          <p:nvPr/>
        </p:nvSpPr>
        <p:spPr>
          <a:xfrm>
            <a:off x="0" y="754063"/>
            <a:ext cx="9144000" cy="142875"/>
          </a:xfrm>
          <a:prstGeom prst="rect">
            <a:avLst/>
          </a:prstGeom>
          <a:solidFill>
            <a:srgbClr val="CCC3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>
              <a:solidFill>
                <a:prstClr val="white"/>
              </a:solidFill>
            </a:endParaRPr>
          </a:p>
        </p:txBody>
      </p:sp>
      <p:pic>
        <p:nvPicPr>
          <p:cNvPr id="7172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7207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158337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93116"/>
            <a:ext cx="3269710" cy="231986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910176"/>
            <a:ext cx="3297041" cy="2302800"/>
          </a:xfrm>
          <a:prstGeom prst="rect">
            <a:avLst/>
          </a:prstGeom>
        </p:spPr>
      </p:pic>
      <p:pic>
        <p:nvPicPr>
          <p:cNvPr id="4100" name="Picture 4" descr="Los hombres nativos locales reproduciendo música Isla de Pascua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6"/>
          <a:stretch/>
        </p:blipFill>
        <p:spPr bwMode="auto">
          <a:xfrm>
            <a:off x="-1" y="4653136"/>
            <a:ext cx="3269711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sla de Pascua: El pedazo de la polinesia más cercano a América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53136"/>
            <a:ext cx="3275856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51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3608" y="332657"/>
            <a:ext cx="7869560" cy="3672408"/>
          </a:xfrm>
        </p:spPr>
        <p:txBody>
          <a:bodyPr/>
          <a:lstStyle/>
          <a:p>
            <a:pPr marL="0" indent="0" algn="ctr">
              <a:buNone/>
            </a:pPr>
            <a:endParaRPr lang="es-CL" sz="2400" dirty="0"/>
          </a:p>
          <a:p>
            <a:r>
              <a:rPr lang="es-CL" sz="2400" dirty="0"/>
              <a:t>E</a:t>
            </a:r>
            <a:r>
              <a:rPr lang="es-CL" sz="2400" dirty="0" smtClean="0"/>
              <a:t>xiste </a:t>
            </a:r>
            <a:r>
              <a:rPr lang="es-CL" sz="2400" dirty="0"/>
              <a:t>una interesante música autóctona enraizadas en viejas tradiciones y leyendas transmitidas oralmente de generación en generación</a:t>
            </a:r>
            <a:r>
              <a:rPr lang="es-CL" sz="2400" dirty="0" smtClean="0"/>
              <a:t>.</a:t>
            </a:r>
            <a:endParaRPr lang="es-CL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4400623"/>
            <a:ext cx="4067944" cy="24438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08920"/>
            <a:ext cx="4156976" cy="242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2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95736" y="332656"/>
            <a:ext cx="6717432" cy="5793507"/>
          </a:xfrm>
        </p:spPr>
        <p:txBody>
          <a:bodyPr/>
          <a:lstStyle/>
          <a:p>
            <a:r>
              <a:rPr lang="es-CL" dirty="0" smtClean="0"/>
              <a:t>Instrumentos tradicionales de la Isla de Pascua </a:t>
            </a:r>
            <a:endParaRPr lang="es-CL" dirty="0"/>
          </a:p>
        </p:txBody>
      </p:sp>
      <p:sp>
        <p:nvSpPr>
          <p:cNvPr id="2" name="Rectángulo 1"/>
          <p:cNvSpPr/>
          <p:nvPr/>
        </p:nvSpPr>
        <p:spPr>
          <a:xfrm>
            <a:off x="755576" y="1769034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sz="2000" b="1" dirty="0" err="1">
                <a:solidFill>
                  <a:srgbClr val="000000"/>
                </a:solidFill>
                <a:latin typeface="Open Sans"/>
              </a:rPr>
              <a:t>Maea</a:t>
            </a:r>
            <a:endParaRPr lang="es-CL" sz="2000" dirty="0">
              <a:solidFill>
                <a:srgbClr val="000000"/>
              </a:solidFill>
              <a:latin typeface="Open Sans"/>
            </a:endParaRPr>
          </a:p>
          <a:p>
            <a:r>
              <a:rPr lang="es-CL" dirty="0">
                <a:solidFill>
                  <a:srgbClr val="000000"/>
                </a:solidFill>
                <a:latin typeface="Open Sans"/>
              </a:rPr>
              <a:t>Estas eran piedras duras, redondas, sonoras y musicales que se golpeaban rítmicamente y acompañaban los conjuntos de </a:t>
            </a:r>
            <a:r>
              <a:rPr lang="es-CL" dirty="0" smtClean="0">
                <a:solidFill>
                  <a:srgbClr val="000000"/>
                </a:solidFill>
                <a:latin typeface="Open Sans"/>
              </a:rPr>
              <a:t>cantos.</a:t>
            </a:r>
            <a:endParaRPr lang="es-CL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5122" name="Picture 2" descr="instrumentos musicales Isla De Pascua: Instrumentos Musicales - Ma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735" y="3410804"/>
            <a:ext cx="3330996" cy="344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9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8747</TotalTime>
  <Words>307</Words>
  <Application>Microsoft Office PowerPoint</Application>
  <PresentationFormat>Presentación en pantalla (4:3)</PresentationFormat>
  <Paragraphs>54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Ligada 2.1 (Adrian M. C.)</vt:lpstr>
      <vt:lpstr>Open Sans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Keho</vt:lpstr>
      <vt:lpstr>Presentación de PowerPoint</vt:lpstr>
      <vt:lpstr>TOHERE  https://www.youtube.com/watch?v=Ky-1Y6NyGzM (08:30)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Perez Delgado</cp:lastModifiedBy>
  <cp:revision>778</cp:revision>
  <cp:lastPrinted>2020-05-05T15:17:52Z</cp:lastPrinted>
  <dcterms:created xsi:type="dcterms:W3CDTF">2010-05-23T14:28:12Z</dcterms:created>
  <dcterms:modified xsi:type="dcterms:W3CDTF">2020-05-28T21:04:40Z</dcterms:modified>
</cp:coreProperties>
</file>