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364" r:id="rId3"/>
    <p:sldId id="293" r:id="rId4"/>
    <p:sldId id="285" r:id="rId5"/>
    <p:sldId id="362" r:id="rId6"/>
    <p:sldId id="372" r:id="rId7"/>
    <p:sldId id="3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80808"/>
    <a:srgbClr val="996600"/>
    <a:srgbClr val="FFCCFF"/>
    <a:srgbClr val="00CC66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15" autoAdjust="0"/>
    <p:restoredTop sz="94660"/>
  </p:normalViewPr>
  <p:slideViewPr>
    <p:cSldViewPr>
      <p:cViewPr varScale="1">
        <p:scale>
          <a:sx n="70" d="100"/>
          <a:sy n="70" d="100"/>
        </p:scale>
        <p:origin x="4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629AD-39EC-499C-B181-4D71A1FC6D6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BFAB1FF-8F1D-493E-8CBA-49B29B1C818D}">
      <dgm:prSet phldrT="[Texto]" custT="1"/>
      <dgm:spPr/>
      <dgm:t>
        <a:bodyPr/>
        <a:lstStyle/>
        <a:p>
          <a:r>
            <a:rPr lang="es-ES" sz="2400" dirty="0" smtClean="0">
              <a:latin typeface="Ligada 2.1 (Adrian M. C.)" panose="02000000000000000000" pitchFamily="50" charset="0"/>
            </a:rPr>
            <a:t>Leer y comprender un comic </a:t>
          </a:r>
          <a:endParaRPr lang="es-ES" sz="2400" dirty="0">
            <a:latin typeface="Ligada 2.1 (Adrian M. C.)" panose="02000000000000000000" pitchFamily="50" charset="0"/>
          </a:endParaRPr>
        </a:p>
      </dgm:t>
    </dgm:pt>
    <dgm:pt modelId="{8A1EF610-68E1-4F87-9FC0-818E3FF02DE6}" type="parTrans" cxnId="{D6EF7D46-6F34-48EA-91EB-4E323B86135C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D275053D-3E94-4647-8A6D-2E200FB7E0A0}" type="sibTrans" cxnId="{D6EF7D46-6F34-48EA-91EB-4E323B86135C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7A86A107-0697-4E30-99AE-9B56448DB385}">
      <dgm:prSet phldrT="[Texto]" custT="1"/>
      <dgm:spPr/>
      <dgm:t>
        <a:bodyPr/>
        <a:lstStyle/>
        <a:p>
          <a:r>
            <a:rPr lang="es-ES" sz="2400" dirty="0" smtClean="0">
              <a:latin typeface="Ligada 2.1 (Adrian M. C.)" panose="02000000000000000000" pitchFamily="50" charset="0"/>
            </a:rPr>
            <a:t>Responder preguntas de comprensión de forma oral</a:t>
          </a:r>
          <a:r>
            <a:rPr lang="es-ES" sz="1600" dirty="0" smtClean="0">
              <a:latin typeface="Ligada 2.1 (Adrian M. C.)" panose="02000000000000000000" pitchFamily="50" charset="0"/>
            </a:rPr>
            <a:t>.</a:t>
          </a:r>
          <a:endParaRPr lang="es-ES" sz="1600" dirty="0">
            <a:latin typeface="Ligada 2.1 (Adrian M. C.)" panose="02000000000000000000" pitchFamily="50" charset="0"/>
          </a:endParaRPr>
        </a:p>
      </dgm:t>
    </dgm:pt>
    <dgm:pt modelId="{BF7A9834-E3D5-4C3C-AA49-B5924DFA9C42}" type="parTrans" cxnId="{4988BFB9-CEA6-4764-B7B8-44DFB27C383C}">
      <dgm:prSet/>
      <dgm:spPr/>
      <dgm:t>
        <a:bodyPr/>
        <a:lstStyle/>
        <a:p>
          <a:endParaRPr lang="es-CL" sz="2400"/>
        </a:p>
      </dgm:t>
    </dgm:pt>
    <dgm:pt modelId="{690BE74B-B0A9-4B73-8BBD-CA96D4AE4411}" type="sibTrans" cxnId="{4988BFB9-CEA6-4764-B7B8-44DFB27C383C}">
      <dgm:prSet/>
      <dgm:spPr/>
      <dgm:t>
        <a:bodyPr/>
        <a:lstStyle/>
        <a:p>
          <a:endParaRPr lang="es-CL" sz="2400"/>
        </a:p>
      </dgm:t>
    </dgm:pt>
    <dgm:pt modelId="{05F3AA2A-63FF-4436-9AB3-FBE4CE0DE46D}">
      <dgm:prSet phldrT="[Texto]" custT="1"/>
      <dgm:spPr/>
      <dgm:t>
        <a:bodyPr/>
        <a:lstStyle/>
        <a:p>
          <a:r>
            <a:rPr lang="es-ES" sz="2800" dirty="0" smtClean="0">
              <a:latin typeface="Ligada 2.1 (Adrian M. C.)" panose="02000000000000000000" pitchFamily="50" charset="0"/>
            </a:rPr>
            <a:t>Crear la continuación de una historieta.</a:t>
          </a:r>
          <a:endParaRPr lang="es-ES" sz="1600" dirty="0">
            <a:latin typeface="Ligada 2.1 (Adrian M. C.)" panose="02000000000000000000" pitchFamily="50" charset="0"/>
          </a:endParaRPr>
        </a:p>
      </dgm:t>
    </dgm:pt>
    <dgm:pt modelId="{F05AAA72-9D60-428E-8F4D-498EE89BB8AC}" type="sibTrans" cxnId="{92C42DF7-A4BE-49AD-BE44-E3C6748E900A}">
      <dgm:prSet/>
      <dgm:spPr/>
      <dgm:t>
        <a:bodyPr/>
        <a:lstStyle/>
        <a:p>
          <a:endParaRPr lang="es-CL" sz="2400"/>
        </a:p>
      </dgm:t>
    </dgm:pt>
    <dgm:pt modelId="{57E9B2F9-3535-453D-92CD-1329A7FE5BBB}" type="parTrans" cxnId="{92C42DF7-A4BE-49AD-BE44-E3C6748E900A}">
      <dgm:prSet/>
      <dgm:spPr/>
      <dgm:t>
        <a:bodyPr/>
        <a:lstStyle/>
        <a:p>
          <a:endParaRPr lang="es-CL" sz="2400"/>
        </a:p>
      </dgm:t>
    </dgm:pt>
    <dgm:pt modelId="{6EADAED4-8680-4BD2-BA70-DD5A8F0084BB}" type="pres">
      <dgm:prSet presAssocID="{2C6629AD-39EC-499C-B181-4D71A1FC6D6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40EC2E28-B012-479E-A7F5-D3C95446251D}" type="pres">
      <dgm:prSet presAssocID="{EBFAB1FF-8F1D-493E-8CBA-49B29B1C818D}" presName="composite" presStyleCnt="0"/>
      <dgm:spPr/>
    </dgm:pt>
    <dgm:pt modelId="{F4BE7BEC-D258-4E21-973A-4B4125CA37B5}" type="pres">
      <dgm:prSet presAssocID="{EBFAB1FF-8F1D-493E-8CBA-49B29B1C818D}" presName="LShape" presStyleLbl="alignNode1" presStyleIdx="0" presStyleCnt="5"/>
      <dgm:spPr/>
    </dgm:pt>
    <dgm:pt modelId="{4A724ED6-E799-41A7-A7E2-9A607DE559C6}" type="pres">
      <dgm:prSet presAssocID="{EBFAB1FF-8F1D-493E-8CBA-49B29B1C818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79B0F5-A4EF-43B4-B4DC-B0BF1E41DD4C}" type="pres">
      <dgm:prSet presAssocID="{EBFAB1FF-8F1D-493E-8CBA-49B29B1C818D}" presName="Triangle" presStyleLbl="alignNode1" presStyleIdx="1" presStyleCnt="5"/>
      <dgm:spPr/>
    </dgm:pt>
    <dgm:pt modelId="{B87B4EC1-FF79-46EC-BB6B-D891687B8F0D}" type="pres">
      <dgm:prSet presAssocID="{D275053D-3E94-4647-8A6D-2E200FB7E0A0}" presName="sibTrans" presStyleCnt="0"/>
      <dgm:spPr/>
    </dgm:pt>
    <dgm:pt modelId="{3C5FE88F-07C3-4B0D-8B9B-670BEE72E238}" type="pres">
      <dgm:prSet presAssocID="{D275053D-3E94-4647-8A6D-2E200FB7E0A0}" presName="space" presStyleCnt="0"/>
      <dgm:spPr/>
    </dgm:pt>
    <dgm:pt modelId="{8A456CA5-25DB-4A81-820A-F68EC526247B}" type="pres">
      <dgm:prSet presAssocID="{7A86A107-0697-4E30-99AE-9B56448DB385}" presName="composite" presStyleCnt="0"/>
      <dgm:spPr/>
    </dgm:pt>
    <dgm:pt modelId="{86A2E7A2-369D-4ACC-9301-A2C14AEBE4C1}" type="pres">
      <dgm:prSet presAssocID="{7A86A107-0697-4E30-99AE-9B56448DB385}" presName="LShape" presStyleLbl="alignNode1" presStyleIdx="2" presStyleCnt="5"/>
      <dgm:spPr/>
    </dgm:pt>
    <dgm:pt modelId="{34454D40-F9BD-44BB-B6ED-ECC5C6D5C8F7}" type="pres">
      <dgm:prSet presAssocID="{7A86A107-0697-4E30-99AE-9B56448DB38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0350AE1-694B-4C6F-AFE4-979CBC713E30}" type="pres">
      <dgm:prSet presAssocID="{7A86A107-0697-4E30-99AE-9B56448DB385}" presName="Triangle" presStyleLbl="alignNode1" presStyleIdx="3" presStyleCnt="5"/>
      <dgm:spPr/>
    </dgm:pt>
    <dgm:pt modelId="{6109D625-C371-4B1B-9D73-FC7D3DC49616}" type="pres">
      <dgm:prSet presAssocID="{690BE74B-B0A9-4B73-8BBD-CA96D4AE4411}" presName="sibTrans" presStyleCnt="0"/>
      <dgm:spPr/>
    </dgm:pt>
    <dgm:pt modelId="{D8EB0877-E478-4414-B025-6F1EDFA483E3}" type="pres">
      <dgm:prSet presAssocID="{690BE74B-B0A9-4B73-8BBD-CA96D4AE4411}" presName="space" presStyleCnt="0"/>
      <dgm:spPr/>
    </dgm:pt>
    <dgm:pt modelId="{31E57C30-A548-4C6F-BD9A-F9873C74E324}" type="pres">
      <dgm:prSet presAssocID="{05F3AA2A-63FF-4436-9AB3-FBE4CE0DE46D}" presName="composite" presStyleCnt="0"/>
      <dgm:spPr/>
    </dgm:pt>
    <dgm:pt modelId="{24FBF099-AF57-4056-A8B9-C468B2DFAFB0}" type="pres">
      <dgm:prSet presAssocID="{05F3AA2A-63FF-4436-9AB3-FBE4CE0DE46D}" presName="LShape" presStyleLbl="alignNode1" presStyleIdx="4" presStyleCnt="5"/>
      <dgm:spPr/>
    </dgm:pt>
    <dgm:pt modelId="{BBBA6630-2991-4989-B09D-5AF63B891113}" type="pres">
      <dgm:prSet presAssocID="{05F3AA2A-63FF-4436-9AB3-FBE4CE0DE46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6EF7D46-6F34-48EA-91EB-4E323B86135C}" srcId="{2C6629AD-39EC-499C-B181-4D71A1FC6D69}" destId="{EBFAB1FF-8F1D-493E-8CBA-49B29B1C818D}" srcOrd="0" destOrd="0" parTransId="{8A1EF610-68E1-4F87-9FC0-818E3FF02DE6}" sibTransId="{D275053D-3E94-4647-8A6D-2E200FB7E0A0}"/>
    <dgm:cxn modelId="{4988BFB9-CEA6-4764-B7B8-44DFB27C383C}" srcId="{2C6629AD-39EC-499C-B181-4D71A1FC6D69}" destId="{7A86A107-0697-4E30-99AE-9B56448DB385}" srcOrd="1" destOrd="0" parTransId="{BF7A9834-E3D5-4C3C-AA49-B5924DFA9C42}" sibTransId="{690BE74B-B0A9-4B73-8BBD-CA96D4AE4411}"/>
    <dgm:cxn modelId="{D5C475BF-D5CF-40E6-B4CC-3B227D449942}" type="presOf" srcId="{EBFAB1FF-8F1D-493E-8CBA-49B29B1C818D}" destId="{4A724ED6-E799-41A7-A7E2-9A607DE559C6}" srcOrd="0" destOrd="0" presId="urn:microsoft.com/office/officeart/2009/3/layout/StepUpProcess"/>
    <dgm:cxn modelId="{4BB62CCD-52B7-475D-8C5F-F6ADFB46640B}" type="presOf" srcId="{05F3AA2A-63FF-4436-9AB3-FBE4CE0DE46D}" destId="{BBBA6630-2991-4989-B09D-5AF63B891113}" srcOrd="0" destOrd="0" presId="urn:microsoft.com/office/officeart/2009/3/layout/StepUpProcess"/>
    <dgm:cxn modelId="{92C42DF7-A4BE-49AD-BE44-E3C6748E900A}" srcId="{2C6629AD-39EC-499C-B181-4D71A1FC6D69}" destId="{05F3AA2A-63FF-4436-9AB3-FBE4CE0DE46D}" srcOrd="2" destOrd="0" parTransId="{57E9B2F9-3535-453D-92CD-1329A7FE5BBB}" sibTransId="{F05AAA72-9D60-428E-8F4D-498EE89BB8AC}"/>
    <dgm:cxn modelId="{F4F38727-6C05-430B-8562-2FEF1686C331}" type="presOf" srcId="{2C6629AD-39EC-499C-B181-4D71A1FC6D69}" destId="{6EADAED4-8680-4BD2-BA70-DD5A8F0084BB}" srcOrd="0" destOrd="0" presId="urn:microsoft.com/office/officeart/2009/3/layout/StepUpProcess"/>
    <dgm:cxn modelId="{3EACE90B-BC56-4D23-9DFE-A8A05DC6169F}" type="presOf" srcId="{7A86A107-0697-4E30-99AE-9B56448DB385}" destId="{34454D40-F9BD-44BB-B6ED-ECC5C6D5C8F7}" srcOrd="0" destOrd="0" presId="urn:microsoft.com/office/officeart/2009/3/layout/StepUpProcess"/>
    <dgm:cxn modelId="{FB72931B-753A-49BC-9D60-4AA787348F30}" type="presParOf" srcId="{6EADAED4-8680-4BD2-BA70-DD5A8F0084BB}" destId="{40EC2E28-B012-479E-A7F5-D3C95446251D}" srcOrd="0" destOrd="0" presId="urn:microsoft.com/office/officeart/2009/3/layout/StepUpProcess"/>
    <dgm:cxn modelId="{A7896623-1330-4DA3-85D4-603FEFCC24A0}" type="presParOf" srcId="{40EC2E28-B012-479E-A7F5-D3C95446251D}" destId="{F4BE7BEC-D258-4E21-973A-4B4125CA37B5}" srcOrd="0" destOrd="0" presId="urn:microsoft.com/office/officeart/2009/3/layout/StepUpProcess"/>
    <dgm:cxn modelId="{967DB441-5555-4DFF-A64A-EAB454E21B28}" type="presParOf" srcId="{40EC2E28-B012-479E-A7F5-D3C95446251D}" destId="{4A724ED6-E799-41A7-A7E2-9A607DE559C6}" srcOrd="1" destOrd="0" presId="urn:microsoft.com/office/officeart/2009/3/layout/StepUpProcess"/>
    <dgm:cxn modelId="{EF89CBDC-7D67-414F-9705-1F75EDC7F673}" type="presParOf" srcId="{40EC2E28-B012-479E-A7F5-D3C95446251D}" destId="{4E79B0F5-A4EF-43B4-B4DC-B0BF1E41DD4C}" srcOrd="2" destOrd="0" presId="urn:microsoft.com/office/officeart/2009/3/layout/StepUpProcess"/>
    <dgm:cxn modelId="{C910932D-C510-4217-B728-86C3560866DE}" type="presParOf" srcId="{6EADAED4-8680-4BD2-BA70-DD5A8F0084BB}" destId="{B87B4EC1-FF79-46EC-BB6B-D891687B8F0D}" srcOrd="1" destOrd="0" presId="urn:microsoft.com/office/officeart/2009/3/layout/StepUpProcess"/>
    <dgm:cxn modelId="{66FE9A67-1118-4751-B358-3352F21CA3E3}" type="presParOf" srcId="{B87B4EC1-FF79-46EC-BB6B-D891687B8F0D}" destId="{3C5FE88F-07C3-4B0D-8B9B-670BEE72E238}" srcOrd="0" destOrd="0" presId="urn:microsoft.com/office/officeart/2009/3/layout/StepUpProcess"/>
    <dgm:cxn modelId="{AACD571D-3677-451D-ADA5-B7347DD6D84C}" type="presParOf" srcId="{6EADAED4-8680-4BD2-BA70-DD5A8F0084BB}" destId="{8A456CA5-25DB-4A81-820A-F68EC526247B}" srcOrd="2" destOrd="0" presId="urn:microsoft.com/office/officeart/2009/3/layout/StepUpProcess"/>
    <dgm:cxn modelId="{33C1BF85-51BF-4751-AC83-DE382E9274DA}" type="presParOf" srcId="{8A456CA5-25DB-4A81-820A-F68EC526247B}" destId="{86A2E7A2-369D-4ACC-9301-A2C14AEBE4C1}" srcOrd="0" destOrd="0" presId="urn:microsoft.com/office/officeart/2009/3/layout/StepUpProcess"/>
    <dgm:cxn modelId="{3FB9E3A4-E930-40C2-AD18-A14D7E527DFA}" type="presParOf" srcId="{8A456CA5-25DB-4A81-820A-F68EC526247B}" destId="{34454D40-F9BD-44BB-B6ED-ECC5C6D5C8F7}" srcOrd="1" destOrd="0" presId="urn:microsoft.com/office/officeart/2009/3/layout/StepUpProcess"/>
    <dgm:cxn modelId="{05B7639A-648A-4CC3-BB12-697E9EA78181}" type="presParOf" srcId="{8A456CA5-25DB-4A81-820A-F68EC526247B}" destId="{E0350AE1-694B-4C6F-AFE4-979CBC713E30}" srcOrd="2" destOrd="0" presId="urn:microsoft.com/office/officeart/2009/3/layout/StepUpProcess"/>
    <dgm:cxn modelId="{A5F3713E-5F98-4F72-9FA4-052A4BAF27C6}" type="presParOf" srcId="{6EADAED4-8680-4BD2-BA70-DD5A8F0084BB}" destId="{6109D625-C371-4B1B-9D73-FC7D3DC49616}" srcOrd="3" destOrd="0" presId="urn:microsoft.com/office/officeart/2009/3/layout/StepUpProcess"/>
    <dgm:cxn modelId="{11698BED-762E-4B45-8F00-79172F7CD7F8}" type="presParOf" srcId="{6109D625-C371-4B1B-9D73-FC7D3DC49616}" destId="{D8EB0877-E478-4414-B025-6F1EDFA483E3}" srcOrd="0" destOrd="0" presId="urn:microsoft.com/office/officeart/2009/3/layout/StepUpProcess"/>
    <dgm:cxn modelId="{F4FB39BA-90EE-44F9-A77B-BA8AB4D976EA}" type="presParOf" srcId="{6EADAED4-8680-4BD2-BA70-DD5A8F0084BB}" destId="{31E57C30-A548-4C6F-BD9A-F9873C74E324}" srcOrd="4" destOrd="0" presId="urn:microsoft.com/office/officeart/2009/3/layout/StepUpProcess"/>
    <dgm:cxn modelId="{F05F17F6-7C28-46FB-980C-FC98A7EA8171}" type="presParOf" srcId="{31E57C30-A548-4C6F-BD9A-F9873C74E324}" destId="{24FBF099-AF57-4056-A8B9-C468B2DFAFB0}" srcOrd="0" destOrd="0" presId="urn:microsoft.com/office/officeart/2009/3/layout/StepUpProcess"/>
    <dgm:cxn modelId="{D96F65E3-1FF6-4975-ABB4-F68582F4572D}" type="presParOf" srcId="{31E57C30-A548-4C6F-BD9A-F9873C74E324}" destId="{BBBA6630-2991-4989-B09D-5AF63B89111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6629AD-39EC-499C-B181-4D71A1FC6D6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BFAB1FF-8F1D-493E-8CBA-49B29B1C818D}">
      <dgm:prSet phldrT="[Texto]" custT="1"/>
      <dgm:spPr/>
      <dgm:t>
        <a:bodyPr/>
        <a:lstStyle/>
        <a:p>
          <a:r>
            <a:rPr lang="es-ES" sz="2400" dirty="0" smtClean="0">
              <a:latin typeface="Ligada 2.1 (Adrian M. C.)" panose="02000000000000000000" pitchFamily="50" charset="0"/>
            </a:rPr>
            <a:t>Leer y comprender un comic </a:t>
          </a:r>
          <a:endParaRPr lang="es-ES" sz="2400" dirty="0">
            <a:latin typeface="Ligada 2.1 (Adrian M. C.)" panose="02000000000000000000" pitchFamily="50" charset="0"/>
          </a:endParaRPr>
        </a:p>
      </dgm:t>
    </dgm:pt>
    <dgm:pt modelId="{8A1EF610-68E1-4F87-9FC0-818E3FF02DE6}" type="parTrans" cxnId="{D6EF7D46-6F34-48EA-91EB-4E323B86135C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D275053D-3E94-4647-8A6D-2E200FB7E0A0}" type="sibTrans" cxnId="{D6EF7D46-6F34-48EA-91EB-4E323B86135C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7A86A107-0697-4E30-99AE-9B56448DB385}">
      <dgm:prSet phldrT="[Texto]" custT="1"/>
      <dgm:spPr/>
      <dgm:t>
        <a:bodyPr/>
        <a:lstStyle/>
        <a:p>
          <a:r>
            <a:rPr lang="es-ES" sz="2400" dirty="0" smtClean="0">
              <a:latin typeface="Ligada 2.1 (Adrian M. C.)" panose="02000000000000000000" pitchFamily="50" charset="0"/>
            </a:rPr>
            <a:t>Responder preguntas de comprensión de forma oral</a:t>
          </a:r>
          <a:r>
            <a:rPr lang="es-ES" sz="1600" dirty="0" smtClean="0">
              <a:latin typeface="Ligada 2.1 (Adrian M. C.)" panose="02000000000000000000" pitchFamily="50" charset="0"/>
            </a:rPr>
            <a:t>.</a:t>
          </a:r>
          <a:endParaRPr lang="es-ES" sz="1600" dirty="0">
            <a:latin typeface="Ligada 2.1 (Adrian M. C.)" panose="02000000000000000000" pitchFamily="50" charset="0"/>
          </a:endParaRPr>
        </a:p>
      </dgm:t>
    </dgm:pt>
    <dgm:pt modelId="{BF7A9834-E3D5-4C3C-AA49-B5924DFA9C42}" type="parTrans" cxnId="{4988BFB9-CEA6-4764-B7B8-44DFB27C383C}">
      <dgm:prSet/>
      <dgm:spPr/>
      <dgm:t>
        <a:bodyPr/>
        <a:lstStyle/>
        <a:p>
          <a:endParaRPr lang="es-CL" sz="2400"/>
        </a:p>
      </dgm:t>
    </dgm:pt>
    <dgm:pt modelId="{690BE74B-B0A9-4B73-8BBD-CA96D4AE4411}" type="sibTrans" cxnId="{4988BFB9-CEA6-4764-B7B8-44DFB27C383C}">
      <dgm:prSet/>
      <dgm:spPr/>
      <dgm:t>
        <a:bodyPr/>
        <a:lstStyle/>
        <a:p>
          <a:endParaRPr lang="es-CL" sz="2400"/>
        </a:p>
      </dgm:t>
    </dgm:pt>
    <dgm:pt modelId="{05F3AA2A-63FF-4436-9AB3-FBE4CE0DE46D}">
      <dgm:prSet phldrT="[Texto]" custT="1"/>
      <dgm:spPr/>
      <dgm:t>
        <a:bodyPr/>
        <a:lstStyle/>
        <a:p>
          <a:r>
            <a:rPr lang="es-ES" sz="2800" dirty="0" smtClean="0">
              <a:latin typeface="Ligada 2.1 (Adrian M. C.)" panose="02000000000000000000" pitchFamily="50" charset="0"/>
            </a:rPr>
            <a:t>Crear la continuación de una historieta.</a:t>
          </a:r>
          <a:endParaRPr lang="es-ES" sz="1600" dirty="0">
            <a:latin typeface="Ligada 2.1 (Adrian M. C.)" panose="02000000000000000000" pitchFamily="50" charset="0"/>
          </a:endParaRPr>
        </a:p>
      </dgm:t>
    </dgm:pt>
    <dgm:pt modelId="{F05AAA72-9D60-428E-8F4D-498EE89BB8AC}" type="sibTrans" cxnId="{92C42DF7-A4BE-49AD-BE44-E3C6748E900A}">
      <dgm:prSet/>
      <dgm:spPr/>
      <dgm:t>
        <a:bodyPr/>
        <a:lstStyle/>
        <a:p>
          <a:endParaRPr lang="es-CL" sz="2400"/>
        </a:p>
      </dgm:t>
    </dgm:pt>
    <dgm:pt modelId="{57E9B2F9-3535-453D-92CD-1329A7FE5BBB}" type="parTrans" cxnId="{92C42DF7-A4BE-49AD-BE44-E3C6748E900A}">
      <dgm:prSet/>
      <dgm:spPr/>
      <dgm:t>
        <a:bodyPr/>
        <a:lstStyle/>
        <a:p>
          <a:endParaRPr lang="es-CL" sz="2400"/>
        </a:p>
      </dgm:t>
    </dgm:pt>
    <dgm:pt modelId="{6EADAED4-8680-4BD2-BA70-DD5A8F0084BB}" type="pres">
      <dgm:prSet presAssocID="{2C6629AD-39EC-499C-B181-4D71A1FC6D6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40EC2E28-B012-479E-A7F5-D3C95446251D}" type="pres">
      <dgm:prSet presAssocID="{EBFAB1FF-8F1D-493E-8CBA-49B29B1C818D}" presName="composite" presStyleCnt="0"/>
      <dgm:spPr/>
    </dgm:pt>
    <dgm:pt modelId="{F4BE7BEC-D258-4E21-973A-4B4125CA37B5}" type="pres">
      <dgm:prSet presAssocID="{EBFAB1FF-8F1D-493E-8CBA-49B29B1C818D}" presName="LShape" presStyleLbl="alignNode1" presStyleIdx="0" presStyleCnt="5"/>
      <dgm:spPr/>
    </dgm:pt>
    <dgm:pt modelId="{4A724ED6-E799-41A7-A7E2-9A607DE559C6}" type="pres">
      <dgm:prSet presAssocID="{EBFAB1FF-8F1D-493E-8CBA-49B29B1C818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79B0F5-A4EF-43B4-B4DC-B0BF1E41DD4C}" type="pres">
      <dgm:prSet presAssocID="{EBFAB1FF-8F1D-493E-8CBA-49B29B1C818D}" presName="Triangle" presStyleLbl="alignNode1" presStyleIdx="1" presStyleCnt="5"/>
      <dgm:spPr/>
    </dgm:pt>
    <dgm:pt modelId="{B87B4EC1-FF79-46EC-BB6B-D891687B8F0D}" type="pres">
      <dgm:prSet presAssocID="{D275053D-3E94-4647-8A6D-2E200FB7E0A0}" presName="sibTrans" presStyleCnt="0"/>
      <dgm:spPr/>
    </dgm:pt>
    <dgm:pt modelId="{3C5FE88F-07C3-4B0D-8B9B-670BEE72E238}" type="pres">
      <dgm:prSet presAssocID="{D275053D-3E94-4647-8A6D-2E200FB7E0A0}" presName="space" presStyleCnt="0"/>
      <dgm:spPr/>
    </dgm:pt>
    <dgm:pt modelId="{8A456CA5-25DB-4A81-820A-F68EC526247B}" type="pres">
      <dgm:prSet presAssocID="{7A86A107-0697-4E30-99AE-9B56448DB385}" presName="composite" presStyleCnt="0"/>
      <dgm:spPr/>
    </dgm:pt>
    <dgm:pt modelId="{86A2E7A2-369D-4ACC-9301-A2C14AEBE4C1}" type="pres">
      <dgm:prSet presAssocID="{7A86A107-0697-4E30-99AE-9B56448DB385}" presName="LShape" presStyleLbl="alignNode1" presStyleIdx="2" presStyleCnt="5"/>
      <dgm:spPr/>
    </dgm:pt>
    <dgm:pt modelId="{34454D40-F9BD-44BB-B6ED-ECC5C6D5C8F7}" type="pres">
      <dgm:prSet presAssocID="{7A86A107-0697-4E30-99AE-9B56448DB38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0350AE1-694B-4C6F-AFE4-979CBC713E30}" type="pres">
      <dgm:prSet presAssocID="{7A86A107-0697-4E30-99AE-9B56448DB385}" presName="Triangle" presStyleLbl="alignNode1" presStyleIdx="3" presStyleCnt="5"/>
      <dgm:spPr/>
    </dgm:pt>
    <dgm:pt modelId="{6109D625-C371-4B1B-9D73-FC7D3DC49616}" type="pres">
      <dgm:prSet presAssocID="{690BE74B-B0A9-4B73-8BBD-CA96D4AE4411}" presName="sibTrans" presStyleCnt="0"/>
      <dgm:spPr/>
    </dgm:pt>
    <dgm:pt modelId="{D8EB0877-E478-4414-B025-6F1EDFA483E3}" type="pres">
      <dgm:prSet presAssocID="{690BE74B-B0A9-4B73-8BBD-CA96D4AE4411}" presName="space" presStyleCnt="0"/>
      <dgm:spPr/>
    </dgm:pt>
    <dgm:pt modelId="{31E57C30-A548-4C6F-BD9A-F9873C74E324}" type="pres">
      <dgm:prSet presAssocID="{05F3AA2A-63FF-4436-9AB3-FBE4CE0DE46D}" presName="composite" presStyleCnt="0"/>
      <dgm:spPr/>
    </dgm:pt>
    <dgm:pt modelId="{24FBF099-AF57-4056-A8B9-C468B2DFAFB0}" type="pres">
      <dgm:prSet presAssocID="{05F3AA2A-63FF-4436-9AB3-FBE4CE0DE46D}" presName="LShape" presStyleLbl="alignNode1" presStyleIdx="4" presStyleCnt="5"/>
      <dgm:spPr/>
    </dgm:pt>
    <dgm:pt modelId="{BBBA6630-2991-4989-B09D-5AF63B891113}" type="pres">
      <dgm:prSet presAssocID="{05F3AA2A-63FF-4436-9AB3-FBE4CE0DE46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6EF7D46-6F34-48EA-91EB-4E323B86135C}" srcId="{2C6629AD-39EC-499C-B181-4D71A1FC6D69}" destId="{EBFAB1FF-8F1D-493E-8CBA-49B29B1C818D}" srcOrd="0" destOrd="0" parTransId="{8A1EF610-68E1-4F87-9FC0-818E3FF02DE6}" sibTransId="{D275053D-3E94-4647-8A6D-2E200FB7E0A0}"/>
    <dgm:cxn modelId="{4988BFB9-CEA6-4764-B7B8-44DFB27C383C}" srcId="{2C6629AD-39EC-499C-B181-4D71A1FC6D69}" destId="{7A86A107-0697-4E30-99AE-9B56448DB385}" srcOrd="1" destOrd="0" parTransId="{BF7A9834-E3D5-4C3C-AA49-B5924DFA9C42}" sibTransId="{690BE74B-B0A9-4B73-8BBD-CA96D4AE4411}"/>
    <dgm:cxn modelId="{D5C475BF-D5CF-40E6-B4CC-3B227D449942}" type="presOf" srcId="{EBFAB1FF-8F1D-493E-8CBA-49B29B1C818D}" destId="{4A724ED6-E799-41A7-A7E2-9A607DE559C6}" srcOrd="0" destOrd="0" presId="urn:microsoft.com/office/officeart/2009/3/layout/StepUpProcess"/>
    <dgm:cxn modelId="{4BB62CCD-52B7-475D-8C5F-F6ADFB46640B}" type="presOf" srcId="{05F3AA2A-63FF-4436-9AB3-FBE4CE0DE46D}" destId="{BBBA6630-2991-4989-B09D-5AF63B891113}" srcOrd="0" destOrd="0" presId="urn:microsoft.com/office/officeart/2009/3/layout/StepUpProcess"/>
    <dgm:cxn modelId="{92C42DF7-A4BE-49AD-BE44-E3C6748E900A}" srcId="{2C6629AD-39EC-499C-B181-4D71A1FC6D69}" destId="{05F3AA2A-63FF-4436-9AB3-FBE4CE0DE46D}" srcOrd="2" destOrd="0" parTransId="{57E9B2F9-3535-453D-92CD-1329A7FE5BBB}" sibTransId="{F05AAA72-9D60-428E-8F4D-498EE89BB8AC}"/>
    <dgm:cxn modelId="{F4F38727-6C05-430B-8562-2FEF1686C331}" type="presOf" srcId="{2C6629AD-39EC-499C-B181-4D71A1FC6D69}" destId="{6EADAED4-8680-4BD2-BA70-DD5A8F0084BB}" srcOrd="0" destOrd="0" presId="urn:microsoft.com/office/officeart/2009/3/layout/StepUpProcess"/>
    <dgm:cxn modelId="{3EACE90B-BC56-4D23-9DFE-A8A05DC6169F}" type="presOf" srcId="{7A86A107-0697-4E30-99AE-9B56448DB385}" destId="{34454D40-F9BD-44BB-B6ED-ECC5C6D5C8F7}" srcOrd="0" destOrd="0" presId="urn:microsoft.com/office/officeart/2009/3/layout/StepUpProcess"/>
    <dgm:cxn modelId="{FB72931B-753A-49BC-9D60-4AA787348F30}" type="presParOf" srcId="{6EADAED4-8680-4BD2-BA70-DD5A8F0084BB}" destId="{40EC2E28-B012-479E-A7F5-D3C95446251D}" srcOrd="0" destOrd="0" presId="urn:microsoft.com/office/officeart/2009/3/layout/StepUpProcess"/>
    <dgm:cxn modelId="{A7896623-1330-4DA3-85D4-603FEFCC24A0}" type="presParOf" srcId="{40EC2E28-B012-479E-A7F5-D3C95446251D}" destId="{F4BE7BEC-D258-4E21-973A-4B4125CA37B5}" srcOrd="0" destOrd="0" presId="urn:microsoft.com/office/officeart/2009/3/layout/StepUpProcess"/>
    <dgm:cxn modelId="{967DB441-5555-4DFF-A64A-EAB454E21B28}" type="presParOf" srcId="{40EC2E28-B012-479E-A7F5-D3C95446251D}" destId="{4A724ED6-E799-41A7-A7E2-9A607DE559C6}" srcOrd="1" destOrd="0" presId="urn:microsoft.com/office/officeart/2009/3/layout/StepUpProcess"/>
    <dgm:cxn modelId="{EF89CBDC-7D67-414F-9705-1F75EDC7F673}" type="presParOf" srcId="{40EC2E28-B012-479E-A7F5-D3C95446251D}" destId="{4E79B0F5-A4EF-43B4-B4DC-B0BF1E41DD4C}" srcOrd="2" destOrd="0" presId="urn:microsoft.com/office/officeart/2009/3/layout/StepUpProcess"/>
    <dgm:cxn modelId="{C910932D-C510-4217-B728-86C3560866DE}" type="presParOf" srcId="{6EADAED4-8680-4BD2-BA70-DD5A8F0084BB}" destId="{B87B4EC1-FF79-46EC-BB6B-D891687B8F0D}" srcOrd="1" destOrd="0" presId="urn:microsoft.com/office/officeart/2009/3/layout/StepUpProcess"/>
    <dgm:cxn modelId="{66FE9A67-1118-4751-B358-3352F21CA3E3}" type="presParOf" srcId="{B87B4EC1-FF79-46EC-BB6B-D891687B8F0D}" destId="{3C5FE88F-07C3-4B0D-8B9B-670BEE72E238}" srcOrd="0" destOrd="0" presId="urn:microsoft.com/office/officeart/2009/3/layout/StepUpProcess"/>
    <dgm:cxn modelId="{AACD571D-3677-451D-ADA5-B7347DD6D84C}" type="presParOf" srcId="{6EADAED4-8680-4BD2-BA70-DD5A8F0084BB}" destId="{8A456CA5-25DB-4A81-820A-F68EC526247B}" srcOrd="2" destOrd="0" presId="urn:microsoft.com/office/officeart/2009/3/layout/StepUpProcess"/>
    <dgm:cxn modelId="{33C1BF85-51BF-4751-AC83-DE382E9274DA}" type="presParOf" srcId="{8A456CA5-25DB-4A81-820A-F68EC526247B}" destId="{86A2E7A2-369D-4ACC-9301-A2C14AEBE4C1}" srcOrd="0" destOrd="0" presId="urn:microsoft.com/office/officeart/2009/3/layout/StepUpProcess"/>
    <dgm:cxn modelId="{3FB9E3A4-E930-40C2-AD18-A14D7E527DFA}" type="presParOf" srcId="{8A456CA5-25DB-4A81-820A-F68EC526247B}" destId="{34454D40-F9BD-44BB-B6ED-ECC5C6D5C8F7}" srcOrd="1" destOrd="0" presId="urn:microsoft.com/office/officeart/2009/3/layout/StepUpProcess"/>
    <dgm:cxn modelId="{05B7639A-648A-4CC3-BB12-697E9EA78181}" type="presParOf" srcId="{8A456CA5-25DB-4A81-820A-F68EC526247B}" destId="{E0350AE1-694B-4C6F-AFE4-979CBC713E30}" srcOrd="2" destOrd="0" presId="urn:microsoft.com/office/officeart/2009/3/layout/StepUpProcess"/>
    <dgm:cxn modelId="{A5F3713E-5F98-4F72-9FA4-052A4BAF27C6}" type="presParOf" srcId="{6EADAED4-8680-4BD2-BA70-DD5A8F0084BB}" destId="{6109D625-C371-4B1B-9D73-FC7D3DC49616}" srcOrd="3" destOrd="0" presId="urn:microsoft.com/office/officeart/2009/3/layout/StepUpProcess"/>
    <dgm:cxn modelId="{11698BED-762E-4B45-8F00-79172F7CD7F8}" type="presParOf" srcId="{6109D625-C371-4B1B-9D73-FC7D3DC49616}" destId="{D8EB0877-E478-4414-B025-6F1EDFA483E3}" srcOrd="0" destOrd="0" presId="urn:microsoft.com/office/officeart/2009/3/layout/StepUpProcess"/>
    <dgm:cxn modelId="{F4FB39BA-90EE-44F9-A77B-BA8AB4D976EA}" type="presParOf" srcId="{6EADAED4-8680-4BD2-BA70-DD5A8F0084BB}" destId="{31E57C30-A548-4C6F-BD9A-F9873C74E324}" srcOrd="4" destOrd="0" presId="urn:microsoft.com/office/officeart/2009/3/layout/StepUpProcess"/>
    <dgm:cxn modelId="{F05F17F6-7C28-46FB-980C-FC98A7EA8171}" type="presParOf" srcId="{31E57C30-A548-4C6F-BD9A-F9873C74E324}" destId="{24FBF099-AF57-4056-A8B9-C468B2DFAFB0}" srcOrd="0" destOrd="0" presId="urn:microsoft.com/office/officeart/2009/3/layout/StepUpProcess"/>
    <dgm:cxn modelId="{D96F65E3-1FF6-4975-ABB4-F68582F4572D}" type="presParOf" srcId="{31E57C30-A548-4C6F-BD9A-F9873C74E324}" destId="{BBBA6630-2991-4989-B09D-5AF63B89111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E7BEC-D258-4E21-973A-4B4125CA37B5}">
      <dsp:nvSpPr>
        <dsp:cNvPr id="0" name=""/>
        <dsp:cNvSpPr/>
      </dsp:nvSpPr>
      <dsp:spPr>
        <a:xfrm rot="5400000">
          <a:off x="969956" y="1132623"/>
          <a:ext cx="1954387" cy="325205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24ED6-E799-41A7-A7E2-9A607DE559C6}">
      <dsp:nvSpPr>
        <dsp:cNvPr id="0" name=""/>
        <dsp:cNvSpPr/>
      </dsp:nvSpPr>
      <dsp:spPr>
        <a:xfrm>
          <a:off x="643720" y="2104287"/>
          <a:ext cx="2935975" cy="2573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Ligada 2.1 (Adrian M. C.)" panose="02000000000000000000" pitchFamily="50" charset="0"/>
            </a:rPr>
            <a:t>Leer y comprender un comic </a:t>
          </a:r>
          <a:endParaRPr lang="es-ES" sz="2400" kern="1200" dirty="0">
            <a:latin typeface="Ligada 2.1 (Adrian M. C.)" panose="02000000000000000000" pitchFamily="50" charset="0"/>
          </a:endParaRPr>
        </a:p>
      </dsp:txBody>
      <dsp:txXfrm>
        <a:off x="643720" y="2104287"/>
        <a:ext cx="2935975" cy="2573554"/>
      </dsp:txXfrm>
    </dsp:sp>
    <dsp:sp modelId="{4E79B0F5-A4EF-43B4-B4DC-B0BF1E41DD4C}">
      <dsp:nvSpPr>
        <dsp:cNvPr id="0" name=""/>
        <dsp:cNvSpPr/>
      </dsp:nvSpPr>
      <dsp:spPr>
        <a:xfrm>
          <a:off x="3025738" y="893203"/>
          <a:ext cx="553957" cy="553957"/>
        </a:xfrm>
        <a:prstGeom prst="triangle">
          <a:avLst>
            <a:gd name="adj" fmla="val 100000"/>
          </a:avLst>
        </a:prstGeom>
        <a:solidFill>
          <a:schemeClr val="accent2">
            <a:hueOff val="-2677274"/>
            <a:satOff val="6767"/>
            <a:lumOff val="1863"/>
            <a:alphaOff val="0"/>
          </a:schemeClr>
        </a:solidFill>
        <a:ln w="12700" cap="flat" cmpd="sng" algn="ctr">
          <a:solidFill>
            <a:schemeClr val="accent2">
              <a:hueOff val="-2677274"/>
              <a:satOff val="6767"/>
              <a:lumOff val="1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2E7A2-369D-4ACC-9301-A2C14AEBE4C1}">
      <dsp:nvSpPr>
        <dsp:cNvPr id="0" name=""/>
        <dsp:cNvSpPr/>
      </dsp:nvSpPr>
      <dsp:spPr>
        <a:xfrm rot="5400000">
          <a:off x="4564163" y="243233"/>
          <a:ext cx="1954387" cy="325205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5354547"/>
            <a:satOff val="13534"/>
            <a:lumOff val="3726"/>
            <a:alphaOff val="0"/>
          </a:schemeClr>
        </a:solidFill>
        <a:ln w="12700" cap="flat" cmpd="sng" algn="ctr">
          <a:solidFill>
            <a:schemeClr val="accent2">
              <a:hueOff val="-5354547"/>
              <a:satOff val="13534"/>
              <a:lumOff val="3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54D40-F9BD-44BB-B6ED-ECC5C6D5C8F7}">
      <dsp:nvSpPr>
        <dsp:cNvPr id="0" name=""/>
        <dsp:cNvSpPr/>
      </dsp:nvSpPr>
      <dsp:spPr>
        <a:xfrm>
          <a:off x="4237927" y="1214897"/>
          <a:ext cx="2935975" cy="2573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Ligada 2.1 (Adrian M. C.)" panose="02000000000000000000" pitchFamily="50" charset="0"/>
            </a:rPr>
            <a:t>Responder preguntas de comprensión de forma oral</a:t>
          </a:r>
          <a:r>
            <a:rPr lang="es-ES" sz="1600" kern="1200" dirty="0" smtClean="0">
              <a:latin typeface="Ligada 2.1 (Adrian M. C.)" panose="02000000000000000000" pitchFamily="50" charset="0"/>
            </a:rPr>
            <a:t>.</a:t>
          </a:r>
          <a:endParaRPr lang="es-ES" sz="1600" kern="1200" dirty="0">
            <a:latin typeface="Ligada 2.1 (Adrian M. C.)" panose="02000000000000000000" pitchFamily="50" charset="0"/>
          </a:endParaRPr>
        </a:p>
      </dsp:txBody>
      <dsp:txXfrm>
        <a:off x="4237927" y="1214897"/>
        <a:ext cx="2935975" cy="2573554"/>
      </dsp:txXfrm>
    </dsp:sp>
    <dsp:sp modelId="{E0350AE1-694B-4C6F-AFE4-979CBC713E30}">
      <dsp:nvSpPr>
        <dsp:cNvPr id="0" name=""/>
        <dsp:cNvSpPr/>
      </dsp:nvSpPr>
      <dsp:spPr>
        <a:xfrm>
          <a:off x="6619945" y="3812"/>
          <a:ext cx="553957" cy="553957"/>
        </a:xfrm>
        <a:prstGeom prst="triangle">
          <a:avLst>
            <a:gd name="adj" fmla="val 100000"/>
          </a:avLst>
        </a:prstGeom>
        <a:solidFill>
          <a:schemeClr val="accent2">
            <a:hueOff val="-8031821"/>
            <a:satOff val="20301"/>
            <a:lumOff val="5589"/>
            <a:alphaOff val="0"/>
          </a:schemeClr>
        </a:solidFill>
        <a:ln w="12700" cap="flat" cmpd="sng" algn="ctr">
          <a:solidFill>
            <a:schemeClr val="accent2">
              <a:hueOff val="-8031821"/>
              <a:satOff val="20301"/>
              <a:lumOff val="5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BF099-AF57-4056-A8B9-C468B2DFAFB0}">
      <dsp:nvSpPr>
        <dsp:cNvPr id="0" name=""/>
        <dsp:cNvSpPr/>
      </dsp:nvSpPr>
      <dsp:spPr>
        <a:xfrm rot="5400000">
          <a:off x="8158371" y="-646157"/>
          <a:ext cx="1954387" cy="325205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0709095"/>
            <a:satOff val="27068"/>
            <a:lumOff val="7452"/>
            <a:alphaOff val="0"/>
          </a:schemeClr>
        </a:solidFill>
        <a:ln w="12700" cap="flat" cmpd="sng" algn="ctr">
          <a:solidFill>
            <a:schemeClr val="accent2">
              <a:hueOff val="-10709095"/>
              <a:satOff val="27068"/>
              <a:lumOff val="74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A6630-2991-4989-B09D-5AF63B891113}">
      <dsp:nvSpPr>
        <dsp:cNvPr id="0" name=""/>
        <dsp:cNvSpPr/>
      </dsp:nvSpPr>
      <dsp:spPr>
        <a:xfrm>
          <a:off x="7832135" y="325507"/>
          <a:ext cx="2935975" cy="2573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Ligada 2.1 (Adrian M. C.)" panose="02000000000000000000" pitchFamily="50" charset="0"/>
            </a:rPr>
            <a:t>Crear la continuación de una historieta.</a:t>
          </a:r>
          <a:endParaRPr lang="es-ES" sz="1600" kern="1200" dirty="0">
            <a:latin typeface="Ligada 2.1 (Adrian M. C.)" panose="02000000000000000000" pitchFamily="50" charset="0"/>
          </a:endParaRPr>
        </a:p>
      </dsp:txBody>
      <dsp:txXfrm>
        <a:off x="7832135" y="325507"/>
        <a:ext cx="2935975" cy="2573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E7BEC-D258-4E21-973A-4B4125CA37B5}">
      <dsp:nvSpPr>
        <dsp:cNvPr id="0" name=""/>
        <dsp:cNvSpPr/>
      </dsp:nvSpPr>
      <dsp:spPr>
        <a:xfrm rot="5400000">
          <a:off x="969956" y="1132623"/>
          <a:ext cx="1954387" cy="325205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24ED6-E799-41A7-A7E2-9A607DE559C6}">
      <dsp:nvSpPr>
        <dsp:cNvPr id="0" name=""/>
        <dsp:cNvSpPr/>
      </dsp:nvSpPr>
      <dsp:spPr>
        <a:xfrm>
          <a:off x="643720" y="2104287"/>
          <a:ext cx="2935975" cy="2573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Ligada 2.1 (Adrian M. C.)" panose="02000000000000000000" pitchFamily="50" charset="0"/>
            </a:rPr>
            <a:t>Leer y comprender un comic </a:t>
          </a:r>
          <a:endParaRPr lang="es-ES" sz="2400" kern="1200" dirty="0">
            <a:latin typeface="Ligada 2.1 (Adrian M. C.)" panose="02000000000000000000" pitchFamily="50" charset="0"/>
          </a:endParaRPr>
        </a:p>
      </dsp:txBody>
      <dsp:txXfrm>
        <a:off x="643720" y="2104287"/>
        <a:ext cx="2935975" cy="2573554"/>
      </dsp:txXfrm>
    </dsp:sp>
    <dsp:sp modelId="{4E79B0F5-A4EF-43B4-B4DC-B0BF1E41DD4C}">
      <dsp:nvSpPr>
        <dsp:cNvPr id="0" name=""/>
        <dsp:cNvSpPr/>
      </dsp:nvSpPr>
      <dsp:spPr>
        <a:xfrm>
          <a:off x="3025738" y="893203"/>
          <a:ext cx="553957" cy="553957"/>
        </a:xfrm>
        <a:prstGeom prst="triangle">
          <a:avLst>
            <a:gd name="adj" fmla="val 100000"/>
          </a:avLst>
        </a:prstGeom>
        <a:solidFill>
          <a:schemeClr val="accent2">
            <a:hueOff val="-2677274"/>
            <a:satOff val="6767"/>
            <a:lumOff val="1863"/>
            <a:alphaOff val="0"/>
          </a:schemeClr>
        </a:solidFill>
        <a:ln w="12700" cap="flat" cmpd="sng" algn="ctr">
          <a:solidFill>
            <a:schemeClr val="accent2">
              <a:hueOff val="-2677274"/>
              <a:satOff val="6767"/>
              <a:lumOff val="1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2E7A2-369D-4ACC-9301-A2C14AEBE4C1}">
      <dsp:nvSpPr>
        <dsp:cNvPr id="0" name=""/>
        <dsp:cNvSpPr/>
      </dsp:nvSpPr>
      <dsp:spPr>
        <a:xfrm rot="5400000">
          <a:off x="4564163" y="243233"/>
          <a:ext cx="1954387" cy="325205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5354547"/>
            <a:satOff val="13534"/>
            <a:lumOff val="3726"/>
            <a:alphaOff val="0"/>
          </a:schemeClr>
        </a:solidFill>
        <a:ln w="12700" cap="flat" cmpd="sng" algn="ctr">
          <a:solidFill>
            <a:schemeClr val="accent2">
              <a:hueOff val="-5354547"/>
              <a:satOff val="13534"/>
              <a:lumOff val="3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54D40-F9BD-44BB-B6ED-ECC5C6D5C8F7}">
      <dsp:nvSpPr>
        <dsp:cNvPr id="0" name=""/>
        <dsp:cNvSpPr/>
      </dsp:nvSpPr>
      <dsp:spPr>
        <a:xfrm>
          <a:off x="4237927" y="1214897"/>
          <a:ext cx="2935975" cy="2573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Ligada 2.1 (Adrian M. C.)" panose="02000000000000000000" pitchFamily="50" charset="0"/>
            </a:rPr>
            <a:t>Responder preguntas de comprensión de forma oral</a:t>
          </a:r>
          <a:r>
            <a:rPr lang="es-ES" sz="1600" kern="1200" dirty="0" smtClean="0">
              <a:latin typeface="Ligada 2.1 (Adrian M. C.)" panose="02000000000000000000" pitchFamily="50" charset="0"/>
            </a:rPr>
            <a:t>.</a:t>
          </a:r>
          <a:endParaRPr lang="es-ES" sz="1600" kern="1200" dirty="0">
            <a:latin typeface="Ligada 2.1 (Adrian M. C.)" panose="02000000000000000000" pitchFamily="50" charset="0"/>
          </a:endParaRPr>
        </a:p>
      </dsp:txBody>
      <dsp:txXfrm>
        <a:off x="4237927" y="1214897"/>
        <a:ext cx="2935975" cy="2573554"/>
      </dsp:txXfrm>
    </dsp:sp>
    <dsp:sp modelId="{E0350AE1-694B-4C6F-AFE4-979CBC713E30}">
      <dsp:nvSpPr>
        <dsp:cNvPr id="0" name=""/>
        <dsp:cNvSpPr/>
      </dsp:nvSpPr>
      <dsp:spPr>
        <a:xfrm>
          <a:off x="6619945" y="3812"/>
          <a:ext cx="553957" cy="553957"/>
        </a:xfrm>
        <a:prstGeom prst="triangle">
          <a:avLst>
            <a:gd name="adj" fmla="val 100000"/>
          </a:avLst>
        </a:prstGeom>
        <a:solidFill>
          <a:schemeClr val="accent2">
            <a:hueOff val="-8031821"/>
            <a:satOff val="20301"/>
            <a:lumOff val="5589"/>
            <a:alphaOff val="0"/>
          </a:schemeClr>
        </a:solidFill>
        <a:ln w="12700" cap="flat" cmpd="sng" algn="ctr">
          <a:solidFill>
            <a:schemeClr val="accent2">
              <a:hueOff val="-8031821"/>
              <a:satOff val="20301"/>
              <a:lumOff val="5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BF099-AF57-4056-A8B9-C468B2DFAFB0}">
      <dsp:nvSpPr>
        <dsp:cNvPr id="0" name=""/>
        <dsp:cNvSpPr/>
      </dsp:nvSpPr>
      <dsp:spPr>
        <a:xfrm rot="5400000">
          <a:off x="8158371" y="-646157"/>
          <a:ext cx="1954387" cy="325205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0709095"/>
            <a:satOff val="27068"/>
            <a:lumOff val="7452"/>
            <a:alphaOff val="0"/>
          </a:schemeClr>
        </a:solidFill>
        <a:ln w="12700" cap="flat" cmpd="sng" algn="ctr">
          <a:solidFill>
            <a:schemeClr val="accent2">
              <a:hueOff val="-10709095"/>
              <a:satOff val="27068"/>
              <a:lumOff val="74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A6630-2991-4989-B09D-5AF63B891113}">
      <dsp:nvSpPr>
        <dsp:cNvPr id="0" name=""/>
        <dsp:cNvSpPr/>
      </dsp:nvSpPr>
      <dsp:spPr>
        <a:xfrm>
          <a:off x="7832135" y="325507"/>
          <a:ext cx="2935975" cy="2573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Ligada 2.1 (Adrian M. C.)" panose="02000000000000000000" pitchFamily="50" charset="0"/>
            </a:rPr>
            <a:t>Crear la continuación de una historieta.</a:t>
          </a:r>
          <a:endParaRPr lang="es-ES" sz="1600" kern="1200" dirty="0">
            <a:latin typeface="Ligada 2.1 (Adrian M. C.)" panose="02000000000000000000" pitchFamily="50" charset="0"/>
          </a:endParaRPr>
        </a:p>
      </dsp:txBody>
      <dsp:txXfrm>
        <a:off x="7832135" y="325507"/>
        <a:ext cx="2935975" cy="2573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s imágenes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s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nco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87488" y="2636912"/>
            <a:ext cx="8458200" cy="18288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s-CL" b="1" dirty="0">
                <a:solidFill>
                  <a:srgbClr val="FF0000"/>
                </a:solidFill>
              </a:rPr>
              <a:t>L</a:t>
            </a:r>
            <a:r>
              <a:rPr lang="es-CL" b="1" dirty="0"/>
              <a:t>enguaje</a:t>
            </a: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rgbClr val="FF0000"/>
                </a:solidFill>
              </a:rPr>
              <a:t>M</a:t>
            </a:r>
            <a:r>
              <a:rPr lang="es-CL" dirty="0"/>
              <a:t>aterial semanal 3°básico.</a:t>
            </a:r>
            <a:br>
              <a:rPr lang="es-CL" dirty="0"/>
            </a:br>
            <a:r>
              <a:rPr lang="es-CL" dirty="0">
                <a:solidFill>
                  <a:srgbClr val="FF0000"/>
                </a:solidFill>
              </a:rPr>
              <a:t>P</a:t>
            </a:r>
            <a:r>
              <a:rPr lang="es-CL" dirty="0"/>
              <a:t>rofesoras:</a:t>
            </a:r>
            <a:br>
              <a:rPr lang="es-CL" dirty="0"/>
            </a:br>
            <a:r>
              <a:rPr lang="es-CL" dirty="0"/>
              <a:t>-</a:t>
            </a:r>
            <a:r>
              <a:rPr lang="es-CL" dirty="0">
                <a:solidFill>
                  <a:srgbClr val="FF0000"/>
                </a:solidFill>
              </a:rPr>
              <a:t>M</a:t>
            </a:r>
            <a:r>
              <a:rPr lang="es-CL" dirty="0"/>
              <a:t>ichelle Cabello</a:t>
            </a:r>
            <a:br>
              <a:rPr lang="es-CL" dirty="0"/>
            </a:br>
            <a:r>
              <a:rPr lang="es-CL" dirty="0"/>
              <a:t>-</a:t>
            </a:r>
            <a:r>
              <a:rPr lang="es-CL" dirty="0">
                <a:solidFill>
                  <a:srgbClr val="FF0000"/>
                </a:solidFill>
              </a:rPr>
              <a:t>Y</a:t>
            </a:r>
            <a:r>
              <a:rPr lang="es-CL" dirty="0"/>
              <a:t>essenia Ibarra</a:t>
            </a:r>
            <a:br>
              <a:rPr lang="es-CL" dirty="0"/>
            </a:br>
            <a:r>
              <a:rPr lang="es-CL" dirty="0">
                <a:solidFill>
                  <a:srgbClr val="FF0000"/>
                </a:solidFill>
              </a:rPr>
              <a:t>C</a:t>
            </a:r>
            <a:r>
              <a:rPr lang="es-CL" dirty="0"/>
              <a:t>olegio </a:t>
            </a:r>
            <a:r>
              <a:rPr lang="es-CL" dirty="0">
                <a:solidFill>
                  <a:srgbClr val="FF0000"/>
                </a:solidFill>
              </a:rPr>
              <a:t>A</a:t>
            </a:r>
            <a:r>
              <a:rPr lang="es-CL" dirty="0"/>
              <a:t>urora de </a:t>
            </a:r>
            <a:r>
              <a:rPr lang="es-CL" dirty="0">
                <a:solidFill>
                  <a:srgbClr val="FF0000"/>
                </a:solidFill>
              </a:rPr>
              <a:t>Ch</a:t>
            </a:r>
            <a:r>
              <a:rPr lang="es-CL" dirty="0"/>
              <a:t>ile</a:t>
            </a:r>
            <a:br>
              <a:rPr lang="es-CL" dirty="0"/>
            </a:br>
            <a:r>
              <a:rPr lang="es-CL" dirty="0">
                <a:solidFill>
                  <a:srgbClr val="FF0000"/>
                </a:solidFill>
              </a:rPr>
              <a:t>R</a:t>
            </a:r>
            <a:r>
              <a:rPr lang="es-CL" dirty="0"/>
              <a:t>ancagua</a:t>
            </a:r>
            <a:endParaRPr lang="es-ES" b="0" i="0" noProof="1">
              <a:solidFill>
                <a:srgbClr val="404040"/>
              </a:solidFill>
              <a:latin typeface="Ligada 2.1 (Adrian M. C.)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02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0" y="332656"/>
            <a:ext cx="9829800" cy="1082674"/>
          </a:xfrm>
        </p:spPr>
        <p:txBody>
          <a:bodyPr/>
          <a:lstStyle/>
          <a:p>
            <a:r>
              <a:rPr lang="es-CL" b="1" u="sng" dirty="0">
                <a:solidFill>
                  <a:srgbClr val="FF0000"/>
                </a:solidFill>
                <a:latin typeface="Ligada 2.1 (Adrian M. C.)" panose="02000000000000000000" pitchFamily="50" charset="0"/>
              </a:rPr>
              <a:t>O</a:t>
            </a:r>
            <a:r>
              <a:rPr lang="es-CL" b="1" u="sng" dirty="0">
                <a:latin typeface="Ligada 2.1 (Adrian M. C.)" panose="02000000000000000000" pitchFamily="50" charset="0"/>
              </a:rPr>
              <a:t>bjetivo: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1384" y="1700808"/>
            <a:ext cx="10657184" cy="3474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4000" dirty="0" smtClean="0">
                <a:solidFill>
                  <a:srgbClr val="FF0000"/>
                </a:solidFill>
                <a:latin typeface="Ligada 2.1 (Adrian M. C.)" panose="02000000000000000000" pitchFamily="50" charset="0"/>
              </a:rPr>
              <a:t>L</a:t>
            </a:r>
            <a:r>
              <a:rPr lang="es-CL" sz="4000" dirty="0" smtClean="0">
                <a:solidFill>
                  <a:srgbClr val="080808"/>
                </a:solidFill>
                <a:latin typeface="Ligada 2.1 (Adrian M. C.)" panose="02000000000000000000" pitchFamily="50" charset="0"/>
              </a:rPr>
              <a:t>eer, comprender y crear la continuación de una historieta mediante el apoyo del texto escolar.</a:t>
            </a:r>
            <a:endParaRPr lang="es-CL" sz="4000" dirty="0">
              <a:solidFill>
                <a:srgbClr val="080808"/>
              </a:solidFill>
              <a:latin typeface="Ligada 2.1 (Adrian M. C.)" panose="02000000000000000000" pitchFamily="50" charset="0"/>
            </a:endParaRPr>
          </a:p>
        </p:txBody>
      </p:sp>
      <p:pic>
        <p:nvPicPr>
          <p:cNvPr id="1026" name="Picture 2" descr="Resultado de imagen para escribiendo rapido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3501008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338164" y="132601"/>
            <a:ext cx="8544272" cy="40011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rgbClr val="FF0000"/>
                </a:solidFill>
              </a:rPr>
              <a:t>LEE Y ESCRIBE EL OBJETIVO EN TU CUADERNO DE LENGUAJE</a:t>
            </a:r>
            <a:endParaRPr lang="es-CL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2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04664"/>
            <a:ext cx="9829800" cy="1082674"/>
          </a:xfrm>
        </p:spPr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Ligada 2.1 (Adrian M. C.)" panose="02000000000000000000" pitchFamily="50" charset="0"/>
              </a:rPr>
              <a:t>R</a:t>
            </a:r>
            <a:r>
              <a:rPr lang="es-CL" dirty="0">
                <a:latin typeface="Ligada 2.1 (Adrian M. C.)" panose="02000000000000000000" pitchFamily="50" charset="0"/>
              </a:rPr>
              <a:t>uta de aprendizaje</a:t>
            </a:r>
            <a:endParaRPr lang="es-CL" dirty="0"/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170445"/>
              </p:ext>
            </p:extLst>
          </p:nvPr>
        </p:nvGraphicFramePr>
        <p:xfrm>
          <a:off x="191344" y="908720"/>
          <a:ext cx="1108923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25624" y="260648"/>
            <a:ext cx="8102623" cy="40011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rgbClr val="FF0000"/>
                </a:solidFill>
              </a:rPr>
              <a:t>SOLO DEBES LEER.   </a:t>
            </a:r>
            <a:r>
              <a:rPr lang="es-CL" sz="2000" b="1" dirty="0" smtClean="0">
                <a:solidFill>
                  <a:srgbClr val="FF0000"/>
                </a:solidFill>
              </a:rPr>
              <a:t>NO</a:t>
            </a:r>
            <a:r>
              <a:rPr lang="es-CL" sz="2000" dirty="0" smtClean="0">
                <a:solidFill>
                  <a:srgbClr val="FF0000"/>
                </a:solidFill>
              </a:rPr>
              <a:t> ESCRIBAS ESTO EN TU CUADERNO.</a:t>
            </a:r>
            <a:endParaRPr lang="es-CL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8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1532" y="338158"/>
            <a:ext cx="9829800" cy="1082674"/>
          </a:xfrm>
        </p:spPr>
        <p:txBody>
          <a:bodyPr>
            <a:normAutofit/>
          </a:bodyPr>
          <a:lstStyle/>
          <a:p>
            <a:pPr algn="ctr"/>
            <a:r>
              <a:rPr lang="es-CL" sz="4000" b="1" u="sng" dirty="0" smtClean="0">
                <a:solidFill>
                  <a:srgbClr val="080808"/>
                </a:solidFill>
                <a:latin typeface="Ligada 2.1 (Adrian M. C.)" panose="02000000000000000000" pitchFamily="50" charset="0"/>
              </a:rPr>
              <a:t>Recordemos lo que es un cómic</a:t>
            </a:r>
            <a:endParaRPr lang="es-CL" sz="4000" b="1" u="sng" dirty="0">
              <a:solidFill>
                <a:srgbClr val="080808"/>
              </a:solidFill>
              <a:latin typeface="Ligada 2.1 (Adrian M. C.)" panose="02000000000000000000" pitchFamily="50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5360" y="1340768"/>
            <a:ext cx="11665296" cy="3474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3600" dirty="0">
                <a:solidFill>
                  <a:srgbClr val="FF0000"/>
                </a:solidFill>
                <a:latin typeface="Ligada 2.1 (Adrian M. C.)" panose="02000000000000000000" pitchFamily="50" charset="0"/>
              </a:rPr>
              <a:t>E</a:t>
            </a:r>
            <a:r>
              <a:rPr lang="es-CL" sz="3600" dirty="0">
                <a:latin typeface="Ligada 2.1 (Adrian M. C.)" panose="02000000000000000000" pitchFamily="50" charset="0"/>
              </a:rPr>
              <a:t>s una secuencia de </a:t>
            </a:r>
            <a:r>
              <a:rPr lang="es-CL" sz="3600" b="1" dirty="0">
                <a:latin typeface="Ligada 2.1 (Adrian M. C.)" panose="02000000000000000000" pitchFamily="50" charset="0"/>
              </a:rPr>
              <a:t>viñetas</a:t>
            </a:r>
            <a:r>
              <a:rPr lang="es-CL" sz="3600" dirty="0">
                <a:latin typeface="Ligada 2.1 (Adrian M. C.)" panose="02000000000000000000" pitchFamily="50" charset="0"/>
              </a:rPr>
              <a:t> que cuentan una historia a través de </a:t>
            </a:r>
            <a:r>
              <a:rPr lang="es-CL" sz="3600" b="1" dirty="0">
                <a:latin typeface="Ligada 2.1 (Adrian M. C.)" panose="02000000000000000000" pitchFamily="50" charset="0"/>
              </a:rPr>
              <a:t>imágenes</a:t>
            </a:r>
            <a:r>
              <a:rPr lang="es-CL" sz="3600" dirty="0">
                <a:solidFill>
                  <a:srgbClr val="FF0000"/>
                </a:solidFill>
                <a:latin typeface="Ligada 2.1 (Adrian M. C.)" panose="02000000000000000000" pitchFamily="50" charset="0"/>
              </a:rPr>
              <a:t>.</a:t>
            </a:r>
            <a:r>
              <a:rPr lang="es-CL" sz="3600" dirty="0">
                <a:latin typeface="Ligada 2.1 (Adrian M. C.)" panose="02000000000000000000" pitchFamily="50" charset="0"/>
              </a:rPr>
              <a:t> </a:t>
            </a:r>
            <a:r>
              <a:rPr lang="es-CL" sz="3600" dirty="0">
                <a:latin typeface="Ligada (Adrián M.C)" pitchFamily="50" charset="0"/>
              </a:rPr>
              <a:t>Su </a:t>
            </a:r>
            <a:r>
              <a:rPr lang="es-CL" sz="3600" b="1" dirty="0">
                <a:latin typeface="Ligada (Adrián M.C)" pitchFamily="50" charset="0"/>
              </a:rPr>
              <a:t>propósito</a:t>
            </a:r>
            <a:r>
              <a:rPr lang="es-CL" sz="3600" dirty="0">
                <a:latin typeface="Ligada (Adrián M.C)" pitchFamily="50" charset="0"/>
              </a:rPr>
              <a:t> es comunicar o transmitir información de manera entretenida, y de fácil </a:t>
            </a:r>
            <a:r>
              <a:rPr lang="es-CL" sz="3600" dirty="0" smtClean="0">
                <a:latin typeface="Ligada (Adrián M.C)" pitchFamily="50" charset="0"/>
              </a:rPr>
              <a:t>lectura. </a:t>
            </a:r>
            <a:r>
              <a:rPr lang="es-CL" sz="3600" dirty="0" smtClean="0">
                <a:solidFill>
                  <a:srgbClr val="FF0000"/>
                </a:solidFill>
                <a:latin typeface="Ligada 2.1 (Adrian M. C.)" panose="02000000000000000000" pitchFamily="50" charset="0"/>
              </a:rPr>
              <a:t>L</a:t>
            </a:r>
            <a:r>
              <a:rPr lang="es-CL" sz="3600" dirty="0" smtClean="0">
                <a:latin typeface="Ligada 2.1 (Adrian M. C.)" panose="02000000000000000000" pitchFamily="50" charset="0"/>
              </a:rPr>
              <a:t>os </a:t>
            </a:r>
            <a:r>
              <a:rPr lang="es-CL" sz="3600" dirty="0">
                <a:latin typeface="Ligada 2.1 (Adrian M. C.)" panose="02000000000000000000" pitchFamily="50" charset="0"/>
              </a:rPr>
              <a:t>personajes narran sus propias historias a través de </a:t>
            </a:r>
            <a:r>
              <a:rPr lang="es-CL" sz="3600" b="1" dirty="0">
                <a:latin typeface="Ligada 2.1 (Adrian M. C.)" panose="02000000000000000000" pitchFamily="50" charset="0"/>
              </a:rPr>
              <a:t>globos de texto</a:t>
            </a:r>
            <a:r>
              <a:rPr lang="es-CL" sz="3600" dirty="0" smtClean="0">
                <a:solidFill>
                  <a:srgbClr val="FF0000"/>
                </a:solidFill>
                <a:latin typeface="Ligada 2.1 (Adrian M. C.)" panose="02000000000000000000" pitchFamily="50" charset="0"/>
              </a:rPr>
              <a:t>. L</a:t>
            </a:r>
            <a:r>
              <a:rPr lang="es-CL" sz="3600" dirty="0" smtClean="0">
                <a:latin typeface="Ligada 2.1 (Adrian M. C.)" panose="02000000000000000000" pitchFamily="50" charset="0"/>
              </a:rPr>
              <a:t>os globos de texto que se utilizan son los siguientes</a:t>
            </a:r>
            <a:r>
              <a:rPr lang="es-CL" sz="3600" dirty="0" smtClean="0">
                <a:solidFill>
                  <a:srgbClr val="FF0000"/>
                </a:solidFill>
                <a:latin typeface="Ligada 2.1 (Adrian M. C.)" panose="02000000000000000000" pitchFamily="50" charset="0"/>
              </a:rPr>
              <a:t>:</a:t>
            </a:r>
            <a:endParaRPr lang="es-CL" sz="3600" dirty="0">
              <a:solidFill>
                <a:srgbClr val="FF0000"/>
              </a:solidFill>
              <a:latin typeface="Ligada 2.1 (Adrian M. C.)" panose="02000000000000000000" pitchFamily="50" charset="0"/>
            </a:endParaRPr>
          </a:p>
          <a:p>
            <a:pPr marL="0" indent="0" algn="just">
              <a:buNone/>
            </a:pPr>
            <a:endParaRPr lang="es-CL" sz="3600" dirty="0">
              <a:solidFill>
                <a:srgbClr val="FF0000"/>
              </a:solidFill>
              <a:latin typeface="Ligada 2.1 (Adrian M. C.)" panose="02000000000000000000" pitchFamily="50" charset="0"/>
            </a:endParaRPr>
          </a:p>
          <a:p>
            <a:pPr marL="0" indent="0" algn="just">
              <a:buNone/>
            </a:pPr>
            <a:endParaRPr lang="es-CL" sz="3600" dirty="0" smtClean="0">
              <a:solidFill>
                <a:srgbClr val="FF0000"/>
              </a:solidFill>
              <a:latin typeface="Ligada 2.1 (Adrian M. C.)" panose="02000000000000000000" pitchFamily="50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7939" t="61812" r="37824" b="20469"/>
          <a:stretch/>
        </p:blipFill>
        <p:spPr>
          <a:xfrm>
            <a:off x="1807524" y="4895488"/>
            <a:ext cx="10193132" cy="187220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48228" y="153492"/>
            <a:ext cx="6179820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LEE Y ESCRIBE ESTA DEFINICIÓN EN TU CUADERNO.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6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408" y="2996952"/>
            <a:ext cx="9829800" cy="1082674"/>
          </a:xfrm>
        </p:spPr>
        <p:txBody>
          <a:bodyPr>
            <a:normAutofit fontScale="90000"/>
          </a:bodyPr>
          <a:lstStyle/>
          <a:p>
            <a:r>
              <a:rPr lang="es-CL" sz="4000" dirty="0" smtClean="0">
                <a:solidFill>
                  <a:srgbClr val="FF0000"/>
                </a:solidFill>
                <a:latin typeface="Ligada (Adrián M.C)" pitchFamily="50" charset="0"/>
              </a:rPr>
              <a:t>R</a:t>
            </a:r>
            <a:r>
              <a:rPr lang="es-CL" sz="4000" dirty="0" smtClean="0">
                <a:latin typeface="Ligada (Adrián M.C)" pitchFamily="50" charset="0"/>
              </a:rPr>
              <a:t>ealiza las actividades del texto escolar.</a:t>
            </a:r>
            <a:br>
              <a:rPr lang="es-CL" sz="4000" dirty="0" smtClean="0">
                <a:latin typeface="Ligada (Adrián M.C)" pitchFamily="50" charset="0"/>
              </a:rPr>
            </a:br>
            <a:r>
              <a:rPr lang="es-CL" sz="4000" dirty="0" smtClean="0">
                <a:latin typeface="Ligada (Adrián M.C)" pitchFamily="50" charset="0"/>
              </a:rPr>
              <a:t>Las actividades indicadas son lectura y comprensión.</a:t>
            </a:r>
            <a:br>
              <a:rPr lang="es-CL" sz="4000" dirty="0" smtClean="0">
                <a:latin typeface="Ligada (Adrián M.C)" pitchFamily="50" charset="0"/>
              </a:rPr>
            </a:br>
            <a:r>
              <a:rPr lang="es-CL" sz="4000" dirty="0" smtClean="0">
                <a:latin typeface="Ligada (Adrián M.C)" pitchFamily="50" charset="0"/>
              </a:rPr>
              <a:t>La última parte correspondiente a la pagina 125, debe crear en su cuaderno la continuación de una historieta. </a:t>
            </a:r>
            <a:br>
              <a:rPr lang="es-CL" sz="4000" dirty="0" smtClean="0">
                <a:latin typeface="Ligada (Adrián M.C)" pitchFamily="50" charset="0"/>
              </a:rPr>
            </a:br>
            <a:endParaRPr lang="es-CL" sz="4000" b="1" dirty="0">
              <a:solidFill>
                <a:srgbClr val="FF0000"/>
              </a:solidFill>
              <a:latin typeface="Ligada (Adrián M.C)" pitchFamily="50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31504" y="3789040"/>
            <a:ext cx="9144000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4400" dirty="0" smtClean="0">
                <a:solidFill>
                  <a:srgbClr val="FF0000"/>
                </a:solidFill>
                <a:latin typeface="Ligada (Adrián M.C)" pitchFamily="50" charset="0"/>
              </a:rPr>
              <a:t>P</a:t>
            </a:r>
            <a:r>
              <a:rPr lang="es-CL" sz="4400" dirty="0" smtClean="0">
                <a:latin typeface="Ligada (Adrián M.C)" pitchFamily="50" charset="0"/>
              </a:rPr>
              <a:t>áginas que debe realizar son: </a:t>
            </a:r>
          </a:p>
          <a:p>
            <a:pPr marL="0" indent="0">
              <a:buNone/>
            </a:pPr>
            <a:r>
              <a:rPr lang="es-CL" sz="4400" dirty="0" smtClean="0">
                <a:latin typeface="Ligada (Adrián M.C)" pitchFamily="50" charset="0"/>
              </a:rPr>
              <a:t>122</a:t>
            </a:r>
            <a:r>
              <a:rPr lang="es-CL" sz="4400" dirty="0" smtClean="0">
                <a:latin typeface="Ligada (Adrián M.C)" pitchFamily="50" charset="0"/>
              </a:rPr>
              <a:t>, 123, 124 y </a:t>
            </a:r>
            <a:r>
              <a:rPr lang="es-CL" sz="4400" dirty="0" smtClean="0">
                <a:latin typeface="Ligada (Adrián M.C)" pitchFamily="50" charset="0"/>
              </a:rPr>
              <a:t>125.</a:t>
            </a:r>
            <a:endParaRPr lang="es-CL" sz="4400" dirty="0">
              <a:latin typeface="Ligada (Adrián M.C)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86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764704"/>
            <a:ext cx="10801200" cy="1082674"/>
          </a:xfrm>
        </p:spPr>
        <p:txBody>
          <a:bodyPr>
            <a:normAutofit fontScale="90000"/>
          </a:bodyPr>
          <a:lstStyle/>
          <a:p>
            <a:r>
              <a:rPr lang="es-CL" dirty="0">
                <a:latin typeface="Ligada (Adrián M.C)" pitchFamily="50" charset="0"/>
              </a:rPr>
              <a:t>Una vez </a:t>
            </a:r>
            <a:r>
              <a:rPr lang="es-CL" dirty="0" smtClean="0">
                <a:latin typeface="Ligada (Adrián M.C)" pitchFamily="50" charset="0"/>
              </a:rPr>
              <a:t>realizado el </a:t>
            </a:r>
            <a:r>
              <a:rPr lang="es-CL" dirty="0">
                <a:latin typeface="Ligada (Adrián M.C)" pitchFamily="50" charset="0"/>
              </a:rPr>
              <a:t>trabajo del texto </a:t>
            </a:r>
            <a:r>
              <a:rPr lang="es-CL" dirty="0" smtClean="0">
                <a:latin typeface="Ligada (Adrián M.C)" pitchFamily="50" charset="0"/>
              </a:rPr>
              <a:t>escolar, </a:t>
            </a:r>
            <a:r>
              <a:rPr lang="es-CL" dirty="0">
                <a:latin typeface="Ligada (Adrián M.C)" pitchFamily="50" charset="0"/>
              </a:rPr>
              <a:t>revisamos</a:t>
            </a:r>
            <a:br>
              <a:rPr lang="es-CL" dirty="0">
                <a:latin typeface="Ligada (Adrián M.C)" pitchFamily="50" charset="0"/>
              </a:rPr>
            </a:br>
            <a:r>
              <a:rPr lang="es-CL" dirty="0" smtClean="0">
                <a:latin typeface="Ligada (Adrián M.C)" pitchFamily="50" charset="0"/>
              </a:rPr>
              <a:t>la </a:t>
            </a:r>
            <a:r>
              <a:rPr lang="es-CL" dirty="0" smtClean="0">
                <a:solidFill>
                  <a:srgbClr val="FF0000"/>
                </a:solidFill>
                <a:latin typeface="Ligada (Adrián M.C)" pitchFamily="50" charset="0"/>
              </a:rPr>
              <a:t>R</a:t>
            </a:r>
            <a:r>
              <a:rPr lang="es-CL" dirty="0" smtClean="0">
                <a:latin typeface="Ligada (Adrián M.C)" pitchFamily="50" charset="0"/>
              </a:rPr>
              <a:t>uta </a:t>
            </a:r>
            <a:r>
              <a:rPr lang="es-CL" dirty="0">
                <a:latin typeface="Ligada (Adrián M.C)" pitchFamily="50" charset="0"/>
              </a:rPr>
              <a:t>de </a:t>
            </a:r>
            <a:r>
              <a:rPr lang="es-CL" dirty="0" smtClean="0">
                <a:latin typeface="Ligada (Adrián M.C)" pitchFamily="50" charset="0"/>
              </a:rPr>
              <a:t>aprendizaje.</a:t>
            </a:r>
            <a:endParaRPr lang="es-CL" dirty="0">
              <a:latin typeface="Ligada (Adrián M.C)" pitchFamily="50" charset="0"/>
            </a:endParaRP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29731"/>
              </p:ext>
            </p:extLst>
          </p:nvPr>
        </p:nvGraphicFramePr>
        <p:xfrm>
          <a:off x="208484" y="1576412"/>
          <a:ext cx="1108923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25624" y="119086"/>
            <a:ext cx="8102623" cy="40011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rgbClr val="FF0000"/>
                </a:solidFill>
              </a:rPr>
              <a:t>SOLO DEBES LEER.   </a:t>
            </a:r>
            <a:r>
              <a:rPr lang="es-CL" sz="2000" b="1" dirty="0" smtClean="0">
                <a:solidFill>
                  <a:srgbClr val="FF0000"/>
                </a:solidFill>
              </a:rPr>
              <a:t>NO</a:t>
            </a:r>
            <a:r>
              <a:rPr lang="es-CL" sz="2000" dirty="0" smtClean="0">
                <a:solidFill>
                  <a:srgbClr val="FF0000"/>
                </a:solidFill>
              </a:rPr>
              <a:t> ESCRIBAS ESTO EN TU CUADERNO.</a:t>
            </a:r>
            <a:endParaRPr lang="es-CL" sz="2000" dirty="0">
              <a:solidFill>
                <a:srgbClr val="FF0000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96516" y="5301208"/>
            <a:ext cx="11360124" cy="10826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 smtClean="0">
                <a:latin typeface="Ligada (Adrián M.C)" pitchFamily="50" charset="0"/>
              </a:rPr>
              <a:t>Entonces, ¿Cumplimos con el objetivo de la clase?</a:t>
            </a:r>
            <a:endParaRPr lang="es-CL" dirty="0">
              <a:latin typeface="Ligada (Adrián M.C)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29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migos de los niño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ldrenFriends_16x9_TP103896100" id="{A8143FBE-10B6-44C1-994D-331CD93255E1}" vid="{32A58220-D8CE-4408-8127-8F67042E9688}"/>
    </a:ext>
  </a:extLst>
</a:theme>
</file>

<file path=ppt/theme/theme2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52213BA-6259-469B-8BD9-3C7F83E2B9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Álbum, presentación de niños en el colegio (panorámica)</Template>
  <TotalTime>0</TotalTime>
  <Words>167</Words>
  <Application>Microsoft Office PowerPoint</Application>
  <PresentationFormat>Panorámica</PresentationFormat>
  <Paragraphs>21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Ligada (Adrián M.C)</vt:lpstr>
      <vt:lpstr>Ligada 2.1 (Adrian M. C.)</vt:lpstr>
      <vt:lpstr>Times New Roman</vt:lpstr>
      <vt:lpstr>Amigos de los niños 16x9</vt:lpstr>
      <vt:lpstr>Lenguaje Material semanal 3°básico. Profesoras: -Michelle Cabello -Yessenia Ibarra Colegio Aurora de Chile Rancagua</vt:lpstr>
      <vt:lpstr>Objetivo:</vt:lpstr>
      <vt:lpstr>Ruta de aprendizaje</vt:lpstr>
      <vt:lpstr>Recordemos lo que es un cómic</vt:lpstr>
      <vt:lpstr>Realiza las actividades del texto escolar. Las actividades indicadas son lectura y comprensión. La última parte correspondiente a la pagina 125, debe crear en su cuaderno la continuación de una historieta.  </vt:lpstr>
      <vt:lpstr>Una vez realizado el trabajo del texto escolar, revisamos la Ruta de aprendizaje.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2016-08-08T17:59:16Z</dcterms:created>
  <dcterms:modified xsi:type="dcterms:W3CDTF">2020-04-08T22:18:22Z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</Properties>
</file>