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364" r:id="rId3"/>
    <p:sldId id="293" r:id="rId4"/>
    <p:sldId id="285" r:id="rId5"/>
    <p:sldId id="362" r:id="rId6"/>
    <p:sldId id="319" r:id="rId7"/>
    <p:sldId id="357" r:id="rId8"/>
    <p:sldId id="351" r:id="rId9"/>
    <p:sldId id="372" r:id="rId10"/>
    <p:sldId id="373" r:id="rId11"/>
    <p:sldId id="374" r:id="rId12"/>
    <p:sldId id="363" r:id="rId13"/>
    <p:sldId id="358" r:id="rId14"/>
    <p:sldId id="359" r:id="rId15"/>
    <p:sldId id="370" r:id="rId16"/>
    <p:sldId id="371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996600"/>
    <a:srgbClr val="FFCCFF"/>
    <a:srgbClr val="00CC66"/>
    <a:srgbClr val="FF66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>
      <p:cViewPr varScale="1">
        <p:scale>
          <a:sx n="73" d="100"/>
          <a:sy n="73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600" dirty="0">
              <a:latin typeface="Ligada 2.1 (Adrian M. C.)" panose="02000000000000000000" pitchFamily="50" charset="0"/>
            </a:rPr>
            <a:t>Escribir qué es un cómic y leer uno. </a:t>
          </a: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5E028BA8-5249-41FE-A44D-595952B40450}">
      <dgm:prSet phldrT="[Texto]" custT="1"/>
      <dgm:spPr/>
      <dgm:t>
        <a:bodyPr/>
        <a:lstStyle/>
        <a:p>
          <a:r>
            <a:rPr lang="es-ES" sz="1600" dirty="0">
              <a:latin typeface="Ligada 2.1 (Adrian M. C.)" panose="02000000000000000000" pitchFamily="50" charset="0"/>
            </a:rPr>
            <a:t>Secuenciar la historia.</a:t>
          </a:r>
        </a:p>
      </dgm:t>
    </dgm:pt>
    <dgm:pt modelId="{01AE6229-33D5-4469-806E-064F6AAA3422}" type="parTrans" cxnId="{D8C15355-EED8-4862-9AAD-22217E00A42D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673337ED-2B9D-4954-A092-34DA682BDB22}" type="sibTrans" cxnId="{D8C15355-EED8-4862-9AAD-22217E00A42D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04F09C64-A188-463E-A5D2-CD174F9DD11E}">
      <dgm:prSet phldrT="[Texto]" custT="1"/>
      <dgm:spPr/>
      <dgm:t>
        <a:bodyPr/>
        <a:lstStyle/>
        <a:p>
          <a:r>
            <a:rPr lang="es-ES" sz="1600" dirty="0">
              <a:latin typeface="Ligada 2.1 (Adrian M. C.)" panose="02000000000000000000" pitchFamily="50" charset="0"/>
            </a:rPr>
            <a:t>Darle un nuevo </a:t>
          </a:r>
          <a:r>
            <a:rPr lang="es-ES" sz="1600" dirty="0" smtClean="0">
              <a:latin typeface="Ligada 2.1 (Adrian M. C.)" panose="02000000000000000000" pitchFamily="50" charset="0"/>
            </a:rPr>
            <a:t>desenlace </a:t>
          </a:r>
          <a:r>
            <a:rPr lang="es-ES" sz="1600" dirty="0">
              <a:latin typeface="Ligada 2.1 (Adrian M. C.)" panose="02000000000000000000" pitchFamily="50" charset="0"/>
            </a:rPr>
            <a:t>al cómic.</a:t>
          </a:r>
        </a:p>
      </dgm:t>
    </dgm:pt>
    <dgm:pt modelId="{300E40D9-EE18-4260-B327-86BDE5FFE7A9}" type="parTrans" cxnId="{3A079A41-C3BE-485C-A493-94DAD1DB47D2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E01BA8E3-477E-4AAD-AF67-68756DC1EE87}" type="sibTrans" cxnId="{3A079A41-C3BE-485C-A493-94DAD1DB47D2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10612323-2447-42FE-9067-18E3D1D5EA9F}">
      <dgm:prSet phldrT="[Texto]" custT="1"/>
      <dgm:spPr/>
      <dgm:t>
        <a:bodyPr/>
        <a:lstStyle/>
        <a:p>
          <a:r>
            <a:rPr lang="es-ES" sz="1600" dirty="0" smtClean="0">
              <a:latin typeface="Ligada 2.1 (Adrian M. C.)" panose="02000000000000000000" pitchFamily="50" charset="0"/>
            </a:rPr>
            <a:t>Crear un pequeño comic.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B2D95C70-9945-4E0C-8AF6-D028EDCA73F8}" type="parTrans" cxnId="{DE432F38-EBA5-4B1D-8216-3108E9A931D2}">
      <dgm:prSet/>
      <dgm:spPr/>
      <dgm:t>
        <a:bodyPr/>
        <a:lstStyle/>
        <a:p>
          <a:endParaRPr lang="es-CL" sz="2400"/>
        </a:p>
      </dgm:t>
    </dgm:pt>
    <dgm:pt modelId="{7EABD12D-FF90-4902-A371-F9C091980338}" type="sibTrans" cxnId="{DE432F38-EBA5-4B1D-8216-3108E9A931D2}">
      <dgm:prSet/>
      <dgm:spPr/>
      <dgm:t>
        <a:bodyPr/>
        <a:lstStyle/>
        <a:p>
          <a:endParaRPr lang="es-CL" sz="2400"/>
        </a:p>
      </dgm:t>
    </dgm:pt>
    <dgm:pt modelId="{05F3AA2A-63FF-4436-9AB3-FBE4CE0DE46D}">
      <dgm:prSet phldrT="[Texto]" custT="1"/>
      <dgm:spPr/>
      <dgm:t>
        <a:bodyPr/>
        <a:lstStyle/>
        <a:p>
          <a:r>
            <a:rPr lang="es-ES" sz="1600" smtClean="0">
              <a:latin typeface="Ligada 2.1 (Adrian M. C.)" panose="02000000000000000000" pitchFamily="50" charset="0"/>
            </a:rPr>
            <a:t>Recordar qué son los sinónimos y buscar en el cómic.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57E9B2F9-3535-453D-92CD-1329A7FE5BBB}" type="parTrans" cxnId="{92C42DF7-A4BE-49AD-BE44-E3C6748E900A}">
      <dgm:prSet/>
      <dgm:spPr/>
      <dgm:t>
        <a:bodyPr/>
        <a:lstStyle/>
        <a:p>
          <a:endParaRPr lang="es-CL" sz="2400"/>
        </a:p>
      </dgm:t>
    </dgm:pt>
    <dgm:pt modelId="{F05AAA72-9D60-428E-8F4D-498EE89BB8AC}" type="sibTrans" cxnId="{92C42DF7-A4BE-49AD-BE44-E3C6748E900A}">
      <dgm:prSet/>
      <dgm:spPr/>
      <dgm:t>
        <a:bodyPr/>
        <a:lstStyle/>
        <a:p>
          <a:endParaRPr lang="es-CL" sz="2400"/>
        </a:p>
      </dgm:t>
    </dgm:pt>
    <dgm:pt modelId="{7A86A107-0697-4E30-99AE-9B56448DB385}">
      <dgm:prSet phldrT="[Texto]" custT="1"/>
      <dgm:spPr/>
      <dgm:t>
        <a:bodyPr/>
        <a:lstStyle/>
        <a:p>
          <a:r>
            <a:rPr lang="es-ES" sz="1600" dirty="0" smtClean="0">
              <a:latin typeface="Ligada 2.1 (Adrian M. C.)" panose="02000000000000000000" pitchFamily="50" charset="0"/>
            </a:rPr>
            <a:t>Responder preguntas de comprensión de forma oral.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BF7A9834-E3D5-4C3C-AA49-B5924DFA9C42}" type="parTrans" cxnId="{4988BFB9-CEA6-4764-B7B8-44DFB27C383C}">
      <dgm:prSet/>
      <dgm:spPr/>
      <dgm:t>
        <a:bodyPr/>
        <a:lstStyle/>
        <a:p>
          <a:endParaRPr lang="es-CL" sz="2400"/>
        </a:p>
      </dgm:t>
    </dgm:pt>
    <dgm:pt modelId="{690BE74B-B0A9-4B73-8BBD-CA96D4AE4411}" type="sibTrans" cxnId="{4988BFB9-CEA6-4764-B7B8-44DFB27C383C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11"/>
      <dgm:spPr/>
    </dgm:pt>
    <dgm:pt modelId="{4A724ED6-E799-41A7-A7E2-9A607DE559C6}" type="pres">
      <dgm:prSet presAssocID="{EBFAB1FF-8F1D-493E-8CBA-49B29B1C818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11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8A456CA5-25DB-4A81-820A-F68EC526247B}" type="pres">
      <dgm:prSet presAssocID="{7A86A107-0697-4E30-99AE-9B56448DB385}" presName="composite" presStyleCnt="0"/>
      <dgm:spPr/>
    </dgm:pt>
    <dgm:pt modelId="{86A2E7A2-369D-4ACC-9301-A2C14AEBE4C1}" type="pres">
      <dgm:prSet presAssocID="{7A86A107-0697-4E30-99AE-9B56448DB385}" presName="LShape" presStyleLbl="alignNode1" presStyleIdx="2" presStyleCnt="11"/>
      <dgm:spPr/>
    </dgm:pt>
    <dgm:pt modelId="{34454D40-F9BD-44BB-B6ED-ECC5C6D5C8F7}" type="pres">
      <dgm:prSet presAssocID="{7A86A107-0697-4E30-99AE-9B56448DB385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350AE1-694B-4C6F-AFE4-979CBC713E30}" type="pres">
      <dgm:prSet presAssocID="{7A86A107-0697-4E30-99AE-9B56448DB385}" presName="Triangle" presStyleLbl="alignNode1" presStyleIdx="3" presStyleCnt="11"/>
      <dgm:spPr/>
    </dgm:pt>
    <dgm:pt modelId="{6109D625-C371-4B1B-9D73-FC7D3DC49616}" type="pres">
      <dgm:prSet presAssocID="{690BE74B-B0A9-4B73-8BBD-CA96D4AE4411}" presName="sibTrans" presStyleCnt="0"/>
      <dgm:spPr/>
    </dgm:pt>
    <dgm:pt modelId="{D8EB0877-E478-4414-B025-6F1EDFA483E3}" type="pres">
      <dgm:prSet presAssocID="{690BE74B-B0A9-4B73-8BBD-CA96D4AE4411}" presName="space" presStyleCnt="0"/>
      <dgm:spPr/>
    </dgm:pt>
    <dgm:pt modelId="{31E57C30-A548-4C6F-BD9A-F9873C74E324}" type="pres">
      <dgm:prSet presAssocID="{05F3AA2A-63FF-4436-9AB3-FBE4CE0DE46D}" presName="composite" presStyleCnt="0"/>
      <dgm:spPr/>
    </dgm:pt>
    <dgm:pt modelId="{24FBF099-AF57-4056-A8B9-C468B2DFAFB0}" type="pres">
      <dgm:prSet presAssocID="{05F3AA2A-63FF-4436-9AB3-FBE4CE0DE46D}" presName="LShape" presStyleLbl="alignNode1" presStyleIdx="4" presStyleCnt="11"/>
      <dgm:spPr/>
    </dgm:pt>
    <dgm:pt modelId="{BBBA6630-2991-4989-B09D-5AF63B891113}" type="pres">
      <dgm:prSet presAssocID="{05F3AA2A-63FF-4436-9AB3-FBE4CE0DE46D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4FF5FE-259C-47BE-931D-726A52C3140B}" type="pres">
      <dgm:prSet presAssocID="{05F3AA2A-63FF-4436-9AB3-FBE4CE0DE46D}" presName="Triangle" presStyleLbl="alignNode1" presStyleIdx="5" presStyleCnt="11"/>
      <dgm:spPr/>
    </dgm:pt>
    <dgm:pt modelId="{7C5406FB-2F2A-4F8B-A13F-DDABAAB22A62}" type="pres">
      <dgm:prSet presAssocID="{F05AAA72-9D60-428E-8F4D-498EE89BB8AC}" presName="sibTrans" presStyleCnt="0"/>
      <dgm:spPr/>
    </dgm:pt>
    <dgm:pt modelId="{8F53DCC9-474B-42A8-9309-339478C3A495}" type="pres">
      <dgm:prSet presAssocID="{F05AAA72-9D60-428E-8F4D-498EE89BB8AC}" presName="space" presStyleCnt="0"/>
      <dgm:spPr/>
    </dgm:pt>
    <dgm:pt modelId="{5057467E-296A-417E-8845-5587D7FB887A}" type="pres">
      <dgm:prSet presAssocID="{5E028BA8-5249-41FE-A44D-595952B40450}" presName="composite" presStyleCnt="0"/>
      <dgm:spPr/>
    </dgm:pt>
    <dgm:pt modelId="{E52F64A6-8717-49C6-B6AE-F5092ACFD8A0}" type="pres">
      <dgm:prSet presAssocID="{5E028BA8-5249-41FE-A44D-595952B40450}" presName="LShape" presStyleLbl="alignNode1" presStyleIdx="6" presStyleCnt="11"/>
      <dgm:spPr/>
    </dgm:pt>
    <dgm:pt modelId="{FEB57697-6094-433C-80A9-3A728D85DCE6}" type="pres">
      <dgm:prSet presAssocID="{5E028BA8-5249-41FE-A44D-595952B40450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EA7E11-D952-4703-80BC-D0398A5C9F44}" type="pres">
      <dgm:prSet presAssocID="{5E028BA8-5249-41FE-A44D-595952B40450}" presName="Triangle" presStyleLbl="alignNode1" presStyleIdx="7" presStyleCnt="11"/>
      <dgm:spPr/>
    </dgm:pt>
    <dgm:pt modelId="{BDD01777-0400-414F-BA42-57EAAF497C60}" type="pres">
      <dgm:prSet presAssocID="{673337ED-2B9D-4954-A092-34DA682BDB22}" presName="sibTrans" presStyleCnt="0"/>
      <dgm:spPr/>
    </dgm:pt>
    <dgm:pt modelId="{858E8328-6DE4-4099-9E79-6C79BEECB1AE}" type="pres">
      <dgm:prSet presAssocID="{673337ED-2B9D-4954-A092-34DA682BDB22}" presName="space" presStyleCnt="0"/>
      <dgm:spPr/>
    </dgm:pt>
    <dgm:pt modelId="{D1DF8010-C681-411B-A38F-CB9D1269C366}" type="pres">
      <dgm:prSet presAssocID="{04F09C64-A188-463E-A5D2-CD174F9DD11E}" presName="composite" presStyleCnt="0"/>
      <dgm:spPr/>
    </dgm:pt>
    <dgm:pt modelId="{41C654E3-E30A-4C5C-A4A8-5F2CBAA55104}" type="pres">
      <dgm:prSet presAssocID="{04F09C64-A188-463E-A5D2-CD174F9DD11E}" presName="LShape" presStyleLbl="alignNode1" presStyleIdx="8" presStyleCnt="11"/>
      <dgm:spPr/>
    </dgm:pt>
    <dgm:pt modelId="{34BB7A90-3240-477D-AAD8-94761AF3CFBD}" type="pres">
      <dgm:prSet presAssocID="{04F09C64-A188-463E-A5D2-CD174F9DD11E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6A5695-E996-40E7-BA0D-E2075E4878D9}" type="pres">
      <dgm:prSet presAssocID="{04F09C64-A188-463E-A5D2-CD174F9DD11E}" presName="Triangle" presStyleLbl="alignNode1" presStyleIdx="9" presStyleCnt="11"/>
      <dgm:spPr/>
    </dgm:pt>
    <dgm:pt modelId="{B255729F-C687-4DBF-95AF-7A68AB3814DB}" type="pres">
      <dgm:prSet presAssocID="{E01BA8E3-477E-4AAD-AF67-68756DC1EE87}" presName="sibTrans" presStyleCnt="0"/>
      <dgm:spPr/>
    </dgm:pt>
    <dgm:pt modelId="{BD2EBFC8-6594-4047-93F4-6CB5DF71D7E1}" type="pres">
      <dgm:prSet presAssocID="{E01BA8E3-477E-4AAD-AF67-68756DC1EE87}" presName="space" presStyleCnt="0"/>
      <dgm:spPr/>
    </dgm:pt>
    <dgm:pt modelId="{296C134F-4CC1-40EE-8588-090A3E66DD74}" type="pres">
      <dgm:prSet presAssocID="{10612323-2447-42FE-9067-18E3D1D5EA9F}" presName="composite" presStyleCnt="0"/>
      <dgm:spPr/>
    </dgm:pt>
    <dgm:pt modelId="{5DB274D3-BFCB-4B3B-A068-5039BCAA106B}" type="pres">
      <dgm:prSet presAssocID="{10612323-2447-42FE-9067-18E3D1D5EA9F}" presName="LShape" presStyleLbl="alignNode1" presStyleIdx="10" presStyleCnt="11"/>
      <dgm:spPr/>
    </dgm:pt>
    <dgm:pt modelId="{78D704D7-F8C4-4265-BA09-1DFC9DE3631B}" type="pres">
      <dgm:prSet presAssocID="{10612323-2447-42FE-9067-18E3D1D5EA9F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E432F38-EBA5-4B1D-8216-3108E9A931D2}" srcId="{2C6629AD-39EC-499C-B181-4D71A1FC6D69}" destId="{10612323-2447-42FE-9067-18E3D1D5EA9F}" srcOrd="5" destOrd="0" parTransId="{B2D95C70-9945-4E0C-8AF6-D028EDCA73F8}" sibTransId="{7EABD12D-FF90-4902-A371-F9C091980338}"/>
    <dgm:cxn modelId="{3A079A41-C3BE-485C-A493-94DAD1DB47D2}" srcId="{2C6629AD-39EC-499C-B181-4D71A1FC6D69}" destId="{04F09C64-A188-463E-A5D2-CD174F9DD11E}" srcOrd="4" destOrd="0" parTransId="{300E40D9-EE18-4260-B327-86BDE5FFE7A9}" sibTransId="{E01BA8E3-477E-4AAD-AF67-68756DC1EE87}"/>
    <dgm:cxn modelId="{8512AAB5-F119-4D15-B4A7-C4E4A9DEDF86}" type="presOf" srcId="{5E028BA8-5249-41FE-A44D-595952B40450}" destId="{FEB57697-6094-433C-80A9-3A728D85DCE6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4988BFB9-CEA6-4764-B7B8-44DFB27C383C}" srcId="{2C6629AD-39EC-499C-B181-4D71A1FC6D69}" destId="{7A86A107-0697-4E30-99AE-9B56448DB385}" srcOrd="1" destOrd="0" parTransId="{BF7A9834-E3D5-4C3C-AA49-B5924DFA9C42}" sibTransId="{690BE74B-B0A9-4B73-8BBD-CA96D4AE4411}"/>
    <dgm:cxn modelId="{D5C475BF-D5CF-40E6-B4CC-3B227D449942}" type="presOf" srcId="{EBFAB1FF-8F1D-493E-8CBA-49B29B1C818D}" destId="{4A724ED6-E799-41A7-A7E2-9A607DE559C6}" srcOrd="0" destOrd="0" presId="urn:microsoft.com/office/officeart/2009/3/layout/StepUpProcess"/>
    <dgm:cxn modelId="{4BB62CCD-52B7-475D-8C5F-F6ADFB46640B}" type="presOf" srcId="{05F3AA2A-63FF-4436-9AB3-FBE4CE0DE46D}" destId="{BBBA6630-2991-4989-B09D-5AF63B891113}" srcOrd="0" destOrd="0" presId="urn:microsoft.com/office/officeart/2009/3/layout/StepUpProcess"/>
    <dgm:cxn modelId="{92C42DF7-A4BE-49AD-BE44-E3C6748E900A}" srcId="{2C6629AD-39EC-499C-B181-4D71A1FC6D69}" destId="{05F3AA2A-63FF-4436-9AB3-FBE4CE0DE46D}" srcOrd="2" destOrd="0" parTransId="{57E9B2F9-3535-453D-92CD-1329A7FE5BBB}" sibTransId="{F05AAA72-9D60-428E-8F4D-498EE89BB8AC}"/>
    <dgm:cxn modelId="{680C2473-0C1B-4D03-98E7-E171B3BF1E90}" type="presOf" srcId="{04F09C64-A188-463E-A5D2-CD174F9DD11E}" destId="{34BB7A90-3240-477D-AAD8-94761AF3CFBD}" srcOrd="0" destOrd="0" presId="urn:microsoft.com/office/officeart/2009/3/layout/StepUpProcess"/>
    <dgm:cxn modelId="{F4F38727-6C05-430B-8562-2FEF1686C331}" type="presOf" srcId="{2C6629AD-39EC-499C-B181-4D71A1FC6D69}" destId="{6EADAED4-8680-4BD2-BA70-DD5A8F0084BB}" srcOrd="0" destOrd="0" presId="urn:microsoft.com/office/officeart/2009/3/layout/StepUpProcess"/>
    <dgm:cxn modelId="{3EACE90B-BC56-4D23-9DFE-A8A05DC6169F}" type="presOf" srcId="{7A86A107-0697-4E30-99AE-9B56448DB385}" destId="{34454D40-F9BD-44BB-B6ED-ECC5C6D5C8F7}" srcOrd="0" destOrd="0" presId="urn:microsoft.com/office/officeart/2009/3/layout/StepUpProcess"/>
    <dgm:cxn modelId="{D8C15355-EED8-4862-9AAD-22217E00A42D}" srcId="{2C6629AD-39EC-499C-B181-4D71A1FC6D69}" destId="{5E028BA8-5249-41FE-A44D-595952B40450}" srcOrd="3" destOrd="0" parTransId="{01AE6229-33D5-4469-806E-064F6AAA3422}" sibTransId="{673337ED-2B9D-4954-A092-34DA682BDB22}"/>
    <dgm:cxn modelId="{73BA585A-954A-4520-B17A-0CB3656B64D6}" type="presOf" srcId="{10612323-2447-42FE-9067-18E3D1D5EA9F}" destId="{78D704D7-F8C4-4265-BA09-1DFC9DE3631B}" srcOrd="0" destOrd="0" presId="urn:microsoft.com/office/officeart/2009/3/layout/StepUpProcess"/>
    <dgm:cxn modelId="{FB72931B-753A-49BC-9D60-4AA787348F30}" type="presParOf" srcId="{6EADAED4-8680-4BD2-BA70-DD5A8F0084BB}" destId="{40EC2E28-B012-479E-A7F5-D3C95446251D}" srcOrd="0" destOrd="0" presId="urn:microsoft.com/office/officeart/2009/3/layout/StepUpProcess"/>
    <dgm:cxn modelId="{A7896623-1330-4DA3-85D4-603FEFCC24A0}" type="presParOf" srcId="{40EC2E28-B012-479E-A7F5-D3C95446251D}" destId="{F4BE7BEC-D258-4E21-973A-4B4125CA37B5}" srcOrd="0" destOrd="0" presId="urn:microsoft.com/office/officeart/2009/3/layout/StepUpProcess"/>
    <dgm:cxn modelId="{967DB441-5555-4DFF-A64A-EAB454E21B28}" type="presParOf" srcId="{40EC2E28-B012-479E-A7F5-D3C95446251D}" destId="{4A724ED6-E799-41A7-A7E2-9A607DE559C6}" srcOrd="1" destOrd="0" presId="urn:microsoft.com/office/officeart/2009/3/layout/StepUpProcess"/>
    <dgm:cxn modelId="{EF89CBDC-7D67-414F-9705-1F75EDC7F673}" type="presParOf" srcId="{40EC2E28-B012-479E-A7F5-D3C95446251D}" destId="{4E79B0F5-A4EF-43B4-B4DC-B0BF1E41DD4C}" srcOrd="2" destOrd="0" presId="urn:microsoft.com/office/officeart/2009/3/layout/StepUpProcess"/>
    <dgm:cxn modelId="{C910932D-C510-4217-B728-86C3560866DE}" type="presParOf" srcId="{6EADAED4-8680-4BD2-BA70-DD5A8F0084BB}" destId="{B87B4EC1-FF79-46EC-BB6B-D891687B8F0D}" srcOrd="1" destOrd="0" presId="urn:microsoft.com/office/officeart/2009/3/layout/StepUpProcess"/>
    <dgm:cxn modelId="{66FE9A67-1118-4751-B358-3352F21CA3E3}" type="presParOf" srcId="{B87B4EC1-FF79-46EC-BB6B-D891687B8F0D}" destId="{3C5FE88F-07C3-4B0D-8B9B-670BEE72E238}" srcOrd="0" destOrd="0" presId="urn:microsoft.com/office/officeart/2009/3/layout/StepUpProcess"/>
    <dgm:cxn modelId="{AACD571D-3677-451D-ADA5-B7347DD6D84C}" type="presParOf" srcId="{6EADAED4-8680-4BD2-BA70-DD5A8F0084BB}" destId="{8A456CA5-25DB-4A81-820A-F68EC526247B}" srcOrd="2" destOrd="0" presId="urn:microsoft.com/office/officeart/2009/3/layout/StepUpProcess"/>
    <dgm:cxn modelId="{33C1BF85-51BF-4751-AC83-DE382E9274DA}" type="presParOf" srcId="{8A456CA5-25DB-4A81-820A-F68EC526247B}" destId="{86A2E7A2-369D-4ACC-9301-A2C14AEBE4C1}" srcOrd="0" destOrd="0" presId="urn:microsoft.com/office/officeart/2009/3/layout/StepUpProcess"/>
    <dgm:cxn modelId="{3FB9E3A4-E930-40C2-AD18-A14D7E527DFA}" type="presParOf" srcId="{8A456CA5-25DB-4A81-820A-F68EC526247B}" destId="{34454D40-F9BD-44BB-B6ED-ECC5C6D5C8F7}" srcOrd="1" destOrd="0" presId="urn:microsoft.com/office/officeart/2009/3/layout/StepUpProcess"/>
    <dgm:cxn modelId="{05B7639A-648A-4CC3-BB12-697E9EA78181}" type="presParOf" srcId="{8A456CA5-25DB-4A81-820A-F68EC526247B}" destId="{E0350AE1-694B-4C6F-AFE4-979CBC713E30}" srcOrd="2" destOrd="0" presId="urn:microsoft.com/office/officeart/2009/3/layout/StepUpProcess"/>
    <dgm:cxn modelId="{A5F3713E-5F98-4F72-9FA4-052A4BAF27C6}" type="presParOf" srcId="{6EADAED4-8680-4BD2-BA70-DD5A8F0084BB}" destId="{6109D625-C371-4B1B-9D73-FC7D3DC49616}" srcOrd="3" destOrd="0" presId="urn:microsoft.com/office/officeart/2009/3/layout/StepUpProcess"/>
    <dgm:cxn modelId="{11698BED-762E-4B45-8F00-79172F7CD7F8}" type="presParOf" srcId="{6109D625-C371-4B1B-9D73-FC7D3DC49616}" destId="{D8EB0877-E478-4414-B025-6F1EDFA483E3}" srcOrd="0" destOrd="0" presId="urn:microsoft.com/office/officeart/2009/3/layout/StepUpProcess"/>
    <dgm:cxn modelId="{F4FB39BA-90EE-44F9-A77B-BA8AB4D976EA}" type="presParOf" srcId="{6EADAED4-8680-4BD2-BA70-DD5A8F0084BB}" destId="{31E57C30-A548-4C6F-BD9A-F9873C74E324}" srcOrd="4" destOrd="0" presId="urn:microsoft.com/office/officeart/2009/3/layout/StepUpProcess"/>
    <dgm:cxn modelId="{F05F17F6-7C28-46FB-980C-FC98A7EA8171}" type="presParOf" srcId="{31E57C30-A548-4C6F-BD9A-F9873C74E324}" destId="{24FBF099-AF57-4056-A8B9-C468B2DFAFB0}" srcOrd="0" destOrd="0" presId="urn:microsoft.com/office/officeart/2009/3/layout/StepUpProcess"/>
    <dgm:cxn modelId="{D96F65E3-1FF6-4975-ABB4-F68582F4572D}" type="presParOf" srcId="{31E57C30-A548-4C6F-BD9A-F9873C74E324}" destId="{BBBA6630-2991-4989-B09D-5AF63B891113}" srcOrd="1" destOrd="0" presId="urn:microsoft.com/office/officeart/2009/3/layout/StepUpProcess"/>
    <dgm:cxn modelId="{6677FECA-AC26-42DC-9470-6DF2A0C70F7B}" type="presParOf" srcId="{31E57C30-A548-4C6F-BD9A-F9873C74E324}" destId="{E94FF5FE-259C-47BE-931D-726A52C3140B}" srcOrd="2" destOrd="0" presId="urn:microsoft.com/office/officeart/2009/3/layout/StepUpProcess"/>
    <dgm:cxn modelId="{80ED6EC5-17FF-4BB0-AFFC-FA72C1E1B7D1}" type="presParOf" srcId="{6EADAED4-8680-4BD2-BA70-DD5A8F0084BB}" destId="{7C5406FB-2F2A-4F8B-A13F-DDABAAB22A62}" srcOrd="5" destOrd="0" presId="urn:microsoft.com/office/officeart/2009/3/layout/StepUpProcess"/>
    <dgm:cxn modelId="{CCFB1B43-F1E8-4BFD-A88F-EB0B51928061}" type="presParOf" srcId="{7C5406FB-2F2A-4F8B-A13F-DDABAAB22A62}" destId="{8F53DCC9-474B-42A8-9309-339478C3A495}" srcOrd="0" destOrd="0" presId="urn:microsoft.com/office/officeart/2009/3/layout/StepUpProcess"/>
    <dgm:cxn modelId="{9D3E56EF-0BBA-41BF-8870-E5DFFEFBD2B4}" type="presParOf" srcId="{6EADAED4-8680-4BD2-BA70-DD5A8F0084BB}" destId="{5057467E-296A-417E-8845-5587D7FB887A}" srcOrd="6" destOrd="0" presId="urn:microsoft.com/office/officeart/2009/3/layout/StepUpProcess"/>
    <dgm:cxn modelId="{A829C29E-E0C7-416F-A262-B3D2A8AE9719}" type="presParOf" srcId="{5057467E-296A-417E-8845-5587D7FB887A}" destId="{E52F64A6-8717-49C6-B6AE-F5092ACFD8A0}" srcOrd="0" destOrd="0" presId="urn:microsoft.com/office/officeart/2009/3/layout/StepUpProcess"/>
    <dgm:cxn modelId="{810F43D9-F364-4586-B639-E72CBEEEA5D1}" type="presParOf" srcId="{5057467E-296A-417E-8845-5587D7FB887A}" destId="{FEB57697-6094-433C-80A9-3A728D85DCE6}" srcOrd="1" destOrd="0" presId="urn:microsoft.com/office/officeart/2009/3/layout/StepUpProcess"/>
    <dgm:cxn modelId="{B5597990-A931-4C66-B5A5-21B8FF751E79}" type="presParOf" srcId="{5057467E-296A-417E-8845-5587D7FB887A}" destId="{06EA7E11-D952-4703-80BC-D0398A5C9F44}" srcOrd="2" destOrd="0" presId="urn:microsoft.com/office/officeart/2009/3/layout/StepUpProcess"/>
    <dgm:cxn modelId="{FADDC8E6-887C-4AC0-BC68-6D98B1A4762A}" type="presParOf" srcId="{6EADAED4-8680-4BD2-BA70-DD5A8F0084BB}" destId="{BDD01777-0400-414F-BA42-57EAAF497C60}" srcOrd="7" destOrd="0" presId="urn:microsoft.com/office/officeart/2009/3/layout/StepUpProcess"/>
    <dgm:cxn modelId="{CB163691-4CA9-49A7-ADA2-67F355035007}" type="presParOf" srcId="{BDD01777-0400-414F-BA42-57EAAF497C60}" destId="{858E8328-6DE4-4099-9E79-6C79BEECB1AE}" srcOrd="0" destOrd="0" presId="urn:microsoft.com/office/officeart/2009/3/layout/StepUpProcess"/>
    <dgm:cxn modelId="{C5CF5701-448E-4D10-B875-CEFB73533178}" type="presParOf" srcId="{6EADAED4-8680-4BD2-BA70-DD5A8F0084BB}" destId="{D1DF8010-C681-411B-A38F-CB9D1269C366}" srcOrd="8" destOrd="0" presId="urn:microsoft.com/office/officeart/2009/3/layout/StepUpProcess"/>
    <dgm:cxn modelId="{AFBEF94F-8545-4723-83A4-DA6655107924}" type="presParOf" srcId="{D1DF8010-C681-411B-A38F-CB9D1269C366}" destId="{41C654E3-E30A-4C5C-A4A8-5F2CBAA55104}" srcOrd="0" destOrd="0" presId="urn:microsoft.com/office/officeart/2009/3/layout/StepUpProcess"/>
    <dgm:cxn modelId="{6E367D42-21AF-4455-B9D5-9302CA1DAF47}" type="presParOf" srcId="{D1DF8010-C681-411B-A38F-CB9D1269C366}" destId="{34BB7A90-3240-477D-AAD8-94761AF3CFBD}" srcOrd="1" destOrd="0" presId="urn:microsoft.com/office/officeart/2009/3/layout/StepUpProcess"/>
    <dgm:cxn modelId="{8FBBD29D-0314-4770-8D78-B7183BAB2B39}" type="presParOf" srcId="{D1DF8010-C681-411B-A38F-CB9D1269C366}" destId="{BD6A5695-E996-40E7-BA0D-E2075E4878D9}" srcOrd="2" destOrd="0" presId="urn:microsoft.com/office/officeart/2009/3/layout/StepUpProcess"/>
    <dgm:cxn modelId="{FF53EE87-72DB-42CB-B712-B0353A6B9BC1}" type="presParOf" srcId="{6EADAED4-8680-4BD2-BA70-DD5A8F0084BB}" destId="{B255729F-C687-4DBF-95AF-7A68AB3814DB}" srcOrd="9" destOrd="0" presId="urn:microsoft.com/office/officeart/2009/3/layout/StepUpProcess"/>
    <dgm:cxn modelId="{528AA863-3DE5-4459-A463-C018F0535582}" type="presParOf" srcId="{B255729F-C687-4DBF-95AF-7A68AB3814DB}" destId="{BD2EBFC8-6594-4047-93F4-6CB5DF71D7E1}" srcOrd="0" destOrd="0" presId="urn:microsoft.com/office/officeart/2009/3/layout/StepUpProcess"/>
    <dgm:cxn modelId="{B3E49EA5-8756-40D3-B6CD-485B2FDE0DFF}" type="presParOf" srcId="{6EADAED4-8680-4BD2-BA70-DD5A8F0084BB}" destId="{296C134F-4CC1-40EE-8588-090A3E66DD74}" srcOrd="10" destOrd="0" presId="urn:microsoft.com/office/officeart/2009/3/layout/StepUpProcess"/>
    <dgm:cxn modelId="{030FCDEF-82CC-4C77-B80B-379527B38E65}" type="presParOf" srcId="{296C134F-4CC1-40EE-8588-090A3E66DD74}" destId="{5DB274D3-BFCB-4B3B-A068-5039BCAA106B}" srcOrd="0" destOrd="0" presId="urn:microsoft.com/office/officeart/2009/3/layout/StepUpProcess"/>
    <dgm:cxn modelId="{8AEE4C26-EB0F-4A38-AEBB-F7B063F93A4E}" type="presParOf" srcId="{296C134F-4CC1-40EE-8588-090A3E66DD74}" destId="{78D704D7-F8C4-4265-BA09-1DFC9DE363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600" dirty="0">
              <a:latin typeface="Ligada 2.1 (Adrian M. C.)" panose="02000000000000000000" pitchFamily="50" charset="0"/>
            </a:rPr>
            <a:t>Escribir qué es un cómic y leer uno. </a:t>
          </a: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5E028BA8-5249-41FE-A44D-595952B40450}">
      <dgm:prSet phldrT="[Texto]" custT="1"/>
      <dgm:spPr/>
      <dgm:t>
        <a:bodyPr/>
        <a:lstStyle/>
        <a:p>
          <a:r>
            <a:rPr lang="es-ES" sz="1600" dirty="0">
              <a:latin typeface="Ligada 2.1 (Adrian M. C.)" panose="02000000000000000000" pitchFamily="50" charset="0"/>
            </a:rPr>
            <a:t>Secuenciar la historia.</a:t>
          </a:r>
        </a:p>
      </dgm:t>
    </dgm:pt>
    <dgm:pt modelId="{01AE6229-33D5-4469-806E-064F6AAA3422}" type="parTrans" cxnId="{D8C15355-EED8-4862-9AAD-22217E00A42D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673337ED-2B9D-4954-A092-34DA682BDB22}" type="sibTrans" cxnId="{D8C15355-EED8-4862-9AAD-22217E00A42D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04F09C64-A188-463E-A5D2-CD174F9DD11E}">
      <dgm:prSet phldrT="[Texto]" custT="1"/>
      <dgm:spPr/>
      <dgm:t>
        <a:bodyPr/>
        <a:lstStyle/>
        <a:p>
          <a:r>
            <a:rPr lang="es-ES" sz="1600" dirty="0">
              <a:latin typeface="Ligada 2.1 (Adrian M. C.)" panose="02000000000000000000" pitchFamily="50" charset="0"/>
            </a:rPr>
            <a:t>Darle un nuevo desenlace al cómic.</a:t>
          </a:r>
        </a:p>
      </dgm:t>
    </dgm:pt>
    <dgm:pt modelId="{300E40D9-EE18-4260-B327-86BDE5FFE7A9}" type="parTrans" cxnId="{3A079A41-C3BE-485C-A493-94DAD1DB47D2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E01BA8E3-477E-4AAD-AF67-68756DC1EE87}" type="sibTrans" cxnId="{3A079A41-C3BE-485C-A493-94DAD1DB47D2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10612323-2447-42FE-9067-18E3D1D5EA9F}">
      <dgm:prSet phldrT="[Texto]" custT="1"/>
      <dgm:spPr/>
      <dgm:t>
        <a:bodyPr/>
        <a:lstStyle/>
        <a:p>
          <a:r>
            <a:rPr lang="es-ES" sz="1600" dirty="0" smtClean="0">
              <a:latin typeface="Ligada 2.1 (Adrian M. C.)" panose="02000000000000000000" pitchFamily="50" charset="0"/>
            </a:rPr>
            <a:t>Crear un pequeño comic.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B2D95C70-9945-4E0C-8AF6-D028EDCA73F8}" type="parTrans" cxnId="{DE432F38-EBA5-4B1D-8216-3108E9A931D2}">
      <dgm:prSet/>
      <dgm:spPr/>
      <dgm:t>
        <a:bodyPr/>
        <a:lstStyle/>
        <a:p>
          <a:endParaRPr lang="es-CL" sz="2400"/>
        </a:p>
      </dgm:t>
    </dgm:pt>
    <dgm:pt modelId="{7EABD12D-FF90-4902-A371-F9C091980338}" type="sibTrans" cxnId="{DE432F38-EBA5-4B1D-8216-3108E9A931D2}">
      <dgm:prSet/>
      <dgm:spPr/>
      <dgm:t>
        <a:bodyPr/>
        <a:lstStyle/>
        <a:p>
          <a:endParaRPr lang="es-CL" sz="2400"/>
        </a:p>
      </dgm:t>
    </dgm:pt>
    <dgm:pt modelId="{05F3AA2A-63FF-4436-9AB3-FBE4CE0DE46D}">
      <dgm:prSet phldrT="[Texto]" custT="1"/>
      <dgm:spPr/>
      <dgm:t>
        <a:bodyPr/>
        <a:lstStyle/>
        <a:p>
          <a:r>
            <a:rPr lang="es-ES" sz="1600" smtClean="0">
              <a:latin typeface="Ligada 2.1 (Adrian M. C.)" panose="02000000000000000000" pitchFamily="50" charset="0"/>
            </a:rPr>
            <a:t>Recordar qué son los sinónimos y buscar en el cómic.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57E9B2F9-3535-453D-92CD-1329A7FE5BBB}" type="parTrans" cxnId="{92C42DF7-A4BE-49AD-BE44-E3C6748E900A}">
      <dgm:prSet/>
      <dgm:spPr/>
      <dgm:t>
        <a:bodyPr/>
        <a:lstStyle/>
        <a:p>
          <a:endParaRPr lang="es-CL" sz="2400"/>
        </a:p>
      </dgm:t>
    </dgm:pt>
    <dgm:pt modelId="{F05AAA72-9D60-428E-8F4D-498EE89BB8AC}" type="sibTrans" cxnId="{92C42DF7-A4BE-49AD-BE44-E3C6748E900A}">
      <dgm:prSet/>
      <dgm:spPr/>
      <dgm:t>
        <a:bodyPr/>
        <a:lstStyle/>
        <a:p>
          <a:endParaRPr lang="es-CL" sz="2400"/>
        </a:p>
      </dgm:t>
    </dgm:pt>
    <dgm:pt modelId="{7A86A107-0697-4E30-99AE-9B56448DB385}">
      <dgm:prSet phldrT="[Texto]" custT="1"/>
      <dgm:spPr/>
      <dgm:t>
        <a:bodyPr/>
        <a:lstStyle/>
        <a:p>
          <a:r>
            <a:rPr lang="es-ES" sz="1600" dirty="0" smtClean="0">
              <a:latin typeface="Ligada 2.1 (Adrian M. C.)" panose="02000000000000000000" pitchFamily="50" charset="0"/>
            </a:rPr>
            <a:t>Responder preguntas de comprensión de forma oral.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BF7A9834-E3D5-4C3C-AA49-B5924DFA9C42}" type="parTrans" cxnId="{4988BFB9-CEA6-4764-B7B8-44DFB27C383C}">
      <dgm:prSet/>
      <dgm:spPr/>
      <dgm:t>
        <a:bodyPr/>
        <a:lstStyle/>
        <a:p>
          <a:endParaRPr lang="es-CL" sz="2400"/>
        </a:p>
      </dgm:t>
    </dgm:pt>
    <dgm:pt modelId="{690BE74B-B0A9-4B73-8BBD-CA96D4AE4411}" type="sibTrans" cxnId="{4988BFB9-CEA6-4764-B7B8-44DFB27C383C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11"/>
      <dgm:spPr/>
    </dgm:pt>
    <dgm:pt modelId="{4A724ED6-E799-41A7-A7E2-9A607DE559C6}" type="pres">
      <dgm:prSet presAssocID="{EBFAB1FF-8F1D-493E-8CBA-49B29B1C818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11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8A456CA5-25DB-4A81-820A-F68EC526247B}" type="pres">
      <dgm:prSet presAssocID="{7A86A107-0697-4E30-99AE-9B56448DB385}" presName="composite" presStyleCnt="0"/>
      <dgm:spPr/>
    </dgm:pt>
    <dgm:pt modelId="{86A2E7A2-369D-4ACC-9301-A2C14AEBE4C1}" type="pres">
      <dgm:prSet presAssocID="{7A86A107-0697-4E30-99AE-9B56448DB385}" presName="LShape" presStyleLbl="alignNode1" presStyleIdx="2" presStyleCnt="11"/>
      <dgm:spPr/>
    </dgm:pt>
    <dgm:pt modelId="{34454D40-F9BD-44BB-B6ED-ECC5C6D5C8F7}" type="pres">
      <dgm:prSet presAssocID="{7A86A107-0697-4E30-99AE-9B56448DB385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350AE1-694B-4C6F-AFE4-979CBC713E30}" type="pres">
      <dgm:prSet presAssocID="{7A86A107-0697-4E30-99AE-9B56448DB385}" presName="Triangle" presStyleLbl="alignNode1" presStyleIdx="3" presStyleCnt="11"/>
      <dgm:spPr/>
    </dgm:pt>
    <dgm:pt modelId="{6109D625-C371-4B1B-9D73-FC7D3DC49616}" type="pres">
      <dgm:prSet presAssocID="{690BE74B-B0A9-4B73-8BBD-CA96D4AE4411}" presName="sibTrans" presStyleCnt="0"/>
      <dgm:spPr/>
    </dgm:pt>
    <dgm:pt modelId="{D8EB0877-E478-4414-B025-6F1EDFA483E3}" type="pres">
      <dgm:prSet presAssocID="{690BE74B-B0A9-4B73-8BBD-CA96D4AE4411}" presName="space" presStyleCnt="0"/>
      <dgm:spPr/>
    </dgm:pt>
    <dgm:pt modelId="{31E57C30-A548-4C6F-BD9A-F9873C74E324}" type="pres">
      <dgm:prSet presAssocID="{05F3AA2A-63FF-4436-9AB3-FBE4CE0DE46D}" presName="composite" presStyleCnt="0"/>
      <dgm:spPr/>
    </dgm:pt>
    <dgm:pt modelId="{24FBF099-AF57-4056-A8B9-C468B2DFAFB0}" type="pres">
      <dgm:prSet presAssocID="{05F3AA2A-63FF-4436-9AB3-FBE4CE0DE46D}" presName="LShape" presStyleLbl="alignNode1" presStyleIdx="4" presStyleCnt="11"/>
      <dgm:spPr/>
    </dgm:pt>
    <dgm:pt modelId="{BBBA6630-2991-4989-B09D-5AF63B891113}" type="pres">
      <dgm:prSet presAssocID="{05F3AA2A-63FF-4436-9AB3-FBE4CE0DE46D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4FF5FE-259C-47BE-931D-726A52C3140B}" type="pres">
      <dgm:prSet presAssocID="{05F3AA2A-63FF-4436-9AB3-FBE4CE0DE46D}" presName="Triangle" presStyleLbl="alignNode1" presStyleIdx="5" presStyleCnt="11"/>
      <dgm:spPr/>
    </dgm:pt>
    <dgm:pt modelId="{7C5406FB-2F2A-4F8B-A13F-DDABAAB22A62}" type="pres">
      <dgm:prSet presAssocID="{F05AAA72-9D60-428E-8F4D-498EE89BB8AC}" presName="sibTrans" presStyleCnt="0"/>
      <dgm:spPr/>
    </dgm:pt>
    <dgm:pt modelId="{8F53DCC9-474B-42A8-9309-339478C3A495}" type="pres">
      <dgm:prSet presAssocID="{F05AAA72-9D60-428E-8F4D-498EE89BB8AC}" presName="space" presStyleCnt="0"/>
      <dgm:spPr/>
    </dgm:pt>
    <dgm:pt modelId="{5057467E-296A-417E-8845-5587D7FB887A}" type="pres">
      <dgm:prSet presAssocID="{5E028BA8-5249-41FE-A44D-595952B40450}" presName="composite" presStyleCnt="0"/>
      <dgm:spPr/>
    </dgm:pt>
    <dgm:pt modelId="{E52F64A6-8717-49C6-B6AE-F5092ACFD8A0}" type="pres">
      <dgm:prSet presAssocID="{5E028BA8-5249-41FE-A44D-595952B40450}" presName="LShape" presStyleLbl="alignNode1" presStyleIdx="6" presStyleCnt="11"/>
      <dgm:spPr/>
    </dgm:pt>
    <dgm:pt modelId="{FEB57697-6094-433C-80A9-3A728D85DCE6}" type="pres">
      <dgm:prSet presAssocID="{5E028BA8-5249-41FE-A44D-595952B40450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EA7E11-D952-4703-80BC-D0398A5C9F44}" type="pres">
      <dgm:prSet presAssocID="{5E028BA8-5249-41FE-A44D-595952B40450}" presName="Triangle" presStyleLbl="alignNode1" presStyleIdx="7" presStyleCnt="11"/>
      <dgm:spPr/>
    </dgm:pt>
    <dgm:pt modelId="{BDD01777-0400-414F-BA42-57EAAF497C60}" type="pres">
      <dgm:prSet presAssocID="{673337ED-2B9D-4954-A092-34DA682BDB22}" presName="sibTrans" presStyleCnt="0"/>
      <dgm:spPr/>
    </dgm:pt>
    <dgm:pt modelId="{858E8328-6DE4-4099-9E79-6C79BEECB1AE}" type="pres">
      <dgm:prSet presAssocID="{673337ED-2B9D-4954-A092-34DA682BDB22}" presName="space" presStyleCnt="0"/>
      <dgm:spPr/>
    </dgm:pt>
    <dgm:pt modelId="{D1DF8010-C681-411B-A38F-CB9D1269C366}" type="pres">
      <dgm:prSet presAssocID="{04F09C64-A188-463E-A5D2-CD174F9DD11E}" presName="composite" presStyleCnt="0"/>
      <dgm:spPr/>
    </dgm:pt>
    <dgm:pt modelId="{41C654E3-E30A-4C5C-A4A8-5F2CBAA55104}" type="pres">
      <dgm:prSet presAssocID="{04F09C64-A188-463E-A5D2-CD174F9DD11E}" presName="LShape" presStyleLbl="alignNode1" presStyleIdx="8" presStyleCnt="11"/>
      <dgm:spPr/>
    </dgm:pt>
    <dgm:pt modelId="{34BB7A90-3240-477D-AAD8-94761AF3CFBD}" type="pres">
      <dgm:prSet presAssocID="{04F09C64-A188-463E-A5D2-CD174F9DD11E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6A5695-E996-40E7-BA0D-E2075E4878D9}" type="pres">
      <dgm:prSet presAssocID="{04F09C64-A188-463E-A5D2-CD174F9DD11E}" presName="Triangle" presStyleLbl="alignNode1" presStyleIdx="9" presStyleCnt="11"/>
      <dgm:spPr/>
    </dgm:pt>
    <dgm:pt modelId="{B255729F-C687-4DBF-95AF-7A68AB3814DB}" type="pres">
      <dgm:prSet presAssocID="{E01BA8E3-477E-4AAD-AF67-68756DC1EE87}" presName="sibTrans" presStyleCnt="0"/>
      <dgm:spPr/>
    </dgm:pt>
    <dgm:pt modelId="{BD2EBFC8-6594-4047-93F4-6CB5DF71D7E1}" type="pres">
      <dgm:prSet presAssocID="{E01BA8E3-477E-4AAD-AF67-68756DC1EE87}" presName="space" presStyleCnt="0"/>
      <dgm:spPr/>
    </dgm:pt>
    <dgm:pt modelId="{296C134F-4CC1-40EE-8588-090A3E66DD74}" type="pres">
      <dgm:prSet presAssocID="{10612323-2447-42FE-9067-18E3D1D5EA9F}" presName="composite" presStyleCnt="0"/>
      <dgm:spPr/>
    </dgm:pt>
    <dgm:pt modelId="{5DB274D3-BFCB-4B3B-A068-5039BCAA106B}" type="pres">
      <dgm:prSet presAssocID="{10612323-2447-42FE-9067-18E3D1D5EA9F}" presName="LShape" presStyleLbl="alignNode1" presStyleIdx="10" presStyleCnt="11"/>
      <dgm:spPr/>
    </dgm:pt>
    <dgm:pt modelId="{78D704D7-F8C4-4265-BA09-1DFC9DE3631B}" type="pres">
      <dgm:prSet presAssocID="{10612323-2447-42FE-9067-18E3D1D5EA9F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8C15355-EED8-4862-9AAD-22217E00A42D}" srcId="{2C6629AD-39EC-499C-B181-4D71A1FC6D69}" destId="{5E028BA8-5249-41FE-A44D-595952B40450}" srcOrd="3" destOrd="0" parTransId="{01AE6229-33D5-4469-806E-064F6AAA3422}" sibTransId="{673337ED-2B9D-4954-A092-34DA682BDB22}"/>
    <dgm:cxn modelId="{92C42DF7-A4BE-49AD-BE44-E3C6748E900A}" srcId="{2C6629AD-39EC-499C-B181-4D71A1FC6D69}" destId="{05F3AA2A-63FF-4436-9AB3-FBE4CE0DE46D}" srcOrd="2" destOrd="0" parTransId="{57E9B2F9-3535-453D-92CD-1329A7FE5BBB}" sibTransId="{F05AAA72-9D60-428E-8F4D-498EE89BB8AC}"/>
    <dgm:cxn modelId="{DE432F38-EBA5-4B1D-8216-3108E9A931D2}" srcId="{2C6629AD-39EC-499C-B181-4D71A1FC6D69}" destId="{10612323-2447-42FE-9067-18E3D1D5EA9F}" srcOrd="5" destOrd="0" parTransId="{B2D95C70-9945-4E0C-8AF6-D028EDCA73F8}" sibTransId="{7EABD12D-FF90-4902-A371-F9C091980338}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4988BFB9-CEA6-4764-B7B8-44DFB27C383C}" srcId="{2C6629AD-39EC-499C-B181-4D71A1FC6D69}" destId="{7A86A107-0697-4E30-99AE-9B56448DB385}" srcOrd="1" destOrd="0" parTransId="{BF7A9834-E3D5-4C3C-AA49-B5924DFA9C42}" sibTransId="{690BE74B-B0A9-4B73-8BBD-CA96D4AE4411}"/>
    <dgm:cxn modelId="{C1FF2DDA-15ED-4FFE-9B0E-17554A2CE553}" type="presOf" srcId="{5E028BA8-5249-41FE-A44D-595952B40450}" destId="{FEB57697-6094-433C-80A9-3A728D85DCE6}" srcOrd="0" destOrd="0" presId="urn:microsoft.com/office/officeart/2009/3/layout/StepUpProcess"/>
    <dgm:cxn modelId="{B5A4A35C-CA0C-4FB8-B959-62AD1678C077}" type="presOf" srcId="{05F3AA2A-63FF-4436-9AB3-FBE4CE0DE46D}" destId="{BBBA6630-2991-4989-B09D-5AF63B891113}" srcOrd="0" destOrd="0" presId="urn:microsoft.com/office/officeart/2009/3/layout/StepUpProcess"/>
    <dgm:cxn modelId="{9FA064B9-E0C2-4E1D-B214-373AD673A3E9}" type="presOf" srcId="{10612323-2447-42FE-9067-18E3D1D5EA9F}" destId="{78D704D7-F8C4-4265-BA09-1DFC9DE3631B}" srcOrd="0" destOrd="0" presId="urn:microsoft.com/office/officeart/2009/3/layout/StepUpProcess"/>
    <dgm:cxn modelId="{37550A5A-8FE1-4D9A-8008-F3C15876F7C6}" type="presOf" srcId="{2C6629AD-39EC-499C-B181-4D71A1FC6D69}" destId="{6EADAED4-8680-4BD2-BA70-DD5A8F0084BB}" srcOrd="0" destOrd="0" presId="urn:microsoft.com/office/officeart/2009/3/layout/StepUpProcess"/>
    <dgm:cxn modelId="{3A079A41-C3BE-485C-A493-94DAD1DB47D2}" srcId="{2C6629AD-39EC-499C-B181-4D71A1FC6D69}" destId="{04F09C64-A188-463E-A5D2-CD174F9DD11E}" srcOrd="4" destOrd="0" parTransId="{300E40D9-EE18-4260-B327-86BDE5FFE7A9}" sibTransId="{E01BA8E3-477E-4AAD-AF67-68756DC1EE87}"/>
    <dgm:cxn modelId="{E875F23C-BDB4-4A14-9429-42736C3D543B}" type="presOf" srcId="{7A86A107-0697-4E30-99AE-9B56448DB385}" destId="{34454D40-F9BD-44BB-B6ED-ECC5C6D5C8F7}" srcOrd="0" destOrd="0" presId="urn:microsoft.com/office/officeart/2009/3/layout/StepUpProcess"/>
    <dgm:cxn modelId="{9FF17CC4-9B43-40DE-8CDB-04EB7B2405AF}" type="presOf" srcId="{EBFAB1FF-8F1D-493E-8CBA-49B29B1C818D}" destId="{4A724ED6-E799-41A7-A7E2-9A607DE559C6}" srcOrd="0" destOrd="0" presId="urn:microsoft.com/office/officeart/2009/3/layout/StepUpProcess"/>
    <dgm:cxn modelId="{40760B92-6FF9-4B0F-BEF3-CF226F8645BA}" type="presOf" srcId="{04F09C64-A188-463E-A5D2-CD174F9DD11E}" destId="{34BB7A90-3240-477D-AAD8-94761AF3CFBD}" srcOrd="0" destOrd="0" presId="urn:microsoft.com/office/officeart/2009/3/layout/StepUpProcess"/>
    <dgm:cxn modelId="{DC57D59A-C1EB-433C-9D09-A84727CE9429}" type="presParOf" srcId="{6EADAED4-8680-4BD2-BA70-DD5A8F0084BB}" destId="{40EC2E28-B012-479E-A7F5-D3C95446251D}" srcOrd="0" destOrd="0" presId="urn:microsoft.com/office/officeart/2009/3/layout/StepUpProcess"/>
    <dgm:cxn modelId="{8F9753F0-063A-45A1-A0A5-1A36F31724C1}" type="presParOf" srcId="{40EC2E28-B012-479E-A7F5-D3C95446251D}" destId="{F4BE7BEC-D258-4E21-973A-4B4125CA37B5}" srcOrd="0" destOrd="0" presId="urn:microsoft.com/office/officeart/2009/3/layout/StepUpProcess"/>
    <dgm:cxn modelId="{7CBE493A-ACAA-4EB5-BC9C-A2CEDEE61439}" type="presParOf" srcId="{40EC2E28-B012-479E-A7F5-D3C95446251D}" destId="{4A724ED6-E799-41A7-A7E2-9A607DE559C6}" srcOrd="1" destOrd="0" presId="urn:microsoft.com/office/officeart/2009/3/layout/StepUpProcess"/>
    <dgm:cxn modelId="{02DDD526-D777-42EC-BE8F-BF6F44979DE7}" type="presParOf" srcId="{40EC2E28-B012-479E-A7F5-D3C95446251D}" destId="{4E79B0F5-A4EF-43B4-B4DC-B0BF1E41DD4C}" srcOrd="2" destOrd="0" presId="urn:microsoft.com/office/officeart/2009/3/layout/StepUpProcess"/>
    <dgm:cxn modelId="{52169A9A-4B74-4263-8D5A-0CD8AD6664F1}" type="presParOf" srcId="{6EADAED4-8680-4BD2-BA70-DD5A8F0084BB}" destId="{B87B4EC1-FF79-46EC-BB6B-D891687B8F0D}" srcOrd="1" destOrd="0" presId="urn:microsoft.com/office/officeart/2009/3/layout/StepUpProcess"/>
    <dgm:cxn modelId="{B7FF8F97-7093-474B-B63D-CE9DE94768FC}" type="presParOf" srcId="{B87B4EC1-FF79-46EC-BB6B-D891687B8F0D}" destId="{3C5FE88F-07C3-4B0D-8B9B-670BEE72E238}" srcOrd="0" destOrd="0" presId="urn:microsoft.com/office/officeart/2009/3/layout/StepUpProcess"/>
    <dgm:cxn modelId="{35AE379E-4724-4730-994C-6D37234BB9F2}" type="presParOf" srcId="{6EADAED4-8680-4BD2-BA70-DD5A8F0084BB}" destId="{8A456CA5-25DB-4A81-820A-F68EC526247B}" srcOrd="2" destOrd="0" presId="urn:microsoft.com/office/officeart/2009/3/layout/StepUpProcess"/>
    <dgm:cxn modelId="{9310B7AA-2708-4484-B01F-89707E06D8FB}" type="presParOf" srcId="{8A456CA5-25DB-4A81-820A-F68EC526247B}" destId="{86A2E7A2-369D-4ACC-9301-A2C14AEBE4C1}" srcOrd="0" destOrd="0" presId="urn:microsoft.com/office/officeart/2009/3/layout/StepUpProcess"/>
    <dgm:cxn modelId="{D500152E-AA1E-4A02-9BDB-5EB211262D03}" type="presParOf" srcId="{8A456CA5-25DB-4A81-820A-F68EC526247B}" destId="{34454D40-F9BD-44BB-B6ED-ECC5C6D5C8F7}" srcOrd="1" destOrd="0" presId="urn:microsoft.com/office/officeart/2009/3/layout/StepUpProcess"/>
    <dgm:cxn modelId="{3AA7638D-65D8-456E-948A-D55BFDB9ED28}" type="presParOf" srcId="{8A456CA5-25DB-4A81-820A-F68EC526247B}" destId="{E0350AE1-694B-4C6F-AFE4-979CBC713E30}" srcOrd="2" destOrd="0" presId="urn:microsoft.com/office/officeart/2009/3/layout/StepUpProcess"/>
    <dgm:cxn modelId="{841ADB17-4D7B-48D0-BFBD-348EC98B71EB}" type="presParOf" srcId="{6EADAED4-8680-4BD2-BA70-DD5A8F0084BB}" destId="{6109D625-C371-4B1B-9D73-FC7D3DC49616}" srcOrd="3" destOrd="0" presId="urn:microsoft.com/office/officeart/2009/3/layout/StepUpProcess"/>
    <dgm:cxn modelId="{BB6456A7-0A5F-41FA-AA78-A5C6C486D8B4}" type="presParOf" srcId="{6109D625-C371-4B1B-9D73-FC7D3DC49616}" destId="{D8EB0877-E478-4414-B025-6F1EDFA483E3}" srcOrd="0" destOrd="0" presId="urn:microsoft.com/office/officeart/2009/3/layout/StepUpProcess"/>
    <dgm:cxn modelId="{80E7F371-F791-4D3D-A579-AC66343784C7}" type="presParOf" srcId="{6EADAED4-8680-4BD2-BA70-DD5A8F0084BB}" destId="{31E57C30-A548-4C6F-BD9A-F9873C74E324}" srcOrd="4" destOrd="0" presId="urn:microsoft.com/office/officeart/2009/3/layout/StepUpProcess"/>
    <dgm:cxn modelId="{3DF349B0-6F1F-4F76-9B63-2A9CB9D66727}" type="presParOf" srcId="{31E57C30-A548-4C6F-BD9A-F9873C74E324}" destId="{24FBF099-AF57-4056-A8B9-C468B2DFAFB0}" srcOrd="0" destOrd="0" presId="urn:microsoft.com/office/officeart/2009/3/layout/StepUpProcess"/>
    <dgm:cxn modelId="{C6737E47-F972-48F5-B929-B3CE180017E2}" type="presParOf" srcId="{31E57C30-A548-4C6F-BD9A-F9873C74E324}" destId="{BBBA6630-2991-4989-B09D-5AF63B891113}" srcOrd="1" destOrd="0" presId="urn:microsoft.com/office/officeart/2009/3/layout/StepUpProcess"/>
    <dgm:cxn modelId="{5D957352-6FA2-4EE7-B861-BBFF084FB097}" type="presParOf" srcId="{31E57C30-A548-4C6F-BD9A-F9873C74E324}" destId="{E94FF5FE-259C-47BE-931D-726A52C3140B}" srcOrd="2" destOrd="0" presId="urn:microsoft.com/office/officeart/2009/3/layout/StepUpProcess"/>
    <dgm:cxn modelId="{1F83E360-D53B-4C5A-AC01-53003F1E913D}" type="presParOf" srcId="{6EADAED4-8680-4BD2-BA70-DD5A8F0084BB}" destId="{7C5406FB-2F2A-4F8B-A13F-DDABAAB22A62}" srcOrd="5" destOrd="0" presId="urn:microsoft.com/office/officeart/2009/3/layout/StepUpProcess"/>
    <dgm:cxn modelId="{4AAA1101-FAB2-424F-B6EB-167AA09896B1}" type="presParOf" srcId="{7C5406FB-2F2A-4F8B-A13F-DDABAAB22A62}" destId="{8F53DCC9-474B-42A8-9309-339478C3A495}" srcOrd="0" destOrd="0" presId="urn:microsoft.com/office/officeart/2009/3/layout/StepUpProcess"/>
    <dgm:cxn modelId="{69052E1E-56EC-4514-9ECE-9D5DCEB6AFB2}" type="presParOf" srcId="{6EADAED4-8680-4BD2-BA70-DD5A8F0084BB}" destId="{5057467E-296A-417E-8845-5587D7FB887A}" srcOrd="6" destOrd="0" presId="urn:microsoft.com/office/officeart/2009/3/layout/StepUpProcess"/>
    <dgm:cxn modelId="{F0F7CA68-5B0D-4B92-A4BC-5846A142DE62}" type="presParOf" srcId="{5057467E-296A-417E-8845-5587D7FB887A}" destId="{E52F64A6-8717-49C6-B6AE-F5092ACFD8A0}" srcOrd="0" destOrd="0" presId="urn:microsoft.com/office/officeart/2009/3/layout/StepUpProcess"/>
    <dgm:cxn modelId="{3628A178-083E-4513-8CD7-04BE0DEA22B7}" type="presParOf" srcId="{5057467E-296A-417E-8845-5587D7FB887A}" destId="{FEB57697-6094-433C-80A9-3A728D85DCE6}" srcOrd="1" destOrd="0" presId="urn:microsoft.com/office/officeart/2009/3/layout/StepUpProcess"/>
    <dgm:cxn modelId="{DEFAA304-2EB6-4DB0-A50C-24A953C1F1BF}" type="presParOf" srcId="{5057467E-296A-417E-8845-5587D7FB887A}" destId="{06EA7E11-D952-4703-80BC-D0398A5C9F44}" srcOrd="2" destOrd="0" presId="urn:microsoft.com/office/officeart/2009/3/layout/StepUpProcess"/>
    <dgm:cxn modelId="{C06AE788-452D-49F7-BBC3-1170698F1DE6}" type="presParOf" srcId="{6EADAED4-8680-4BD2-BA70-DD5A8F0084BB}" destId="{BDD01777-0400-414F-BA42-57EAAF497C60}" srcOrd="7" destOrd="0" presId="urn:microsoft.com/office/officeart/2009/3/layout/StepUpProcess"/>
    <dgm:cxn modelId="{467F751E-2F1D-4DBA-B502-79F2F500E04B}" type="presParOf" srcId="{BDD01777-0400-414F-BA42-57EAAF497C60}" destId="{858E8328-6DE4-4099-9E79-6C79BEECB1AE}" srcOrd="0" destOrd="0" presId="urn:microsoft.com/office/officeart/2009/3/layout/StepUpProcess"/>
    <dgm:cxn modelId="{71F2A608-F452-4E57-B974-0C6D91DC444C}" type="presParOf" srcId="{6EADAED4-8680-4BD2-BA70-DD5A8F0084BB}" destId="{D1DF8010-C681-411B-A38F-CB9D1269C366}" srcOrd="8" destOrd="0" presId="urn:microsoft.com/office/officeart/2009/3/layout/StepUpProcess"/>
    <dgm:cxn modelId="{EA37615B-FA0A-4289-9F48-B0A4F606457C}" type="presParOf" srcId="{D1DF8010-C681-411B-A38F-CB9D1269C366}" destId="{41C654E3-E30A-4C5C-A4A8-5F2CBAA55104}" srcOrd="0" destOrd="0" presId="urn:microsoft.com/office/officeart/2009/3/layout/StepUpProcess"/>
    <dgm:cxn modelId="{033D7E20-9E5B-4E47-9CE8-DC6429307F2E}" type="presParOf" srcId="{D1DF8010-C681-411B-A38F-CB9D1269C366}" destId="{34BB7A90-3240-477D-AAD8-94761AF3CFBD}" srcOrd="1" destOrd="0" presId="urn:microsoft.com/office/officeart/2009/3/layout/StepUpProcess"/>
    <dgm:cxn modelId="{825A318F-049B-4D14-8F3B-6C32B640E187}" type="presParOf" srcId="{D1DF8010-C681-411B-A38F-CB9D1269C366}" destId="{BD6A5695-E996-40E7-BA0D-E2075E4878D9}" srcOrd="2" destOrd="0" presId="urn:microsoft.com/office/officeart/2009/3/layout/StepUpProcess"/>
    <dgm:cxn modelId="{89495435-624D-4F04-B836-D6F525CE1A5A}" type="presParOf" srcId="{6EADAED4-8680-4BD2-BA70-DD5A8F0084BB}" destId="{B255729F-C687-4DBF-95AF-7A68AB3814DB}" srcOrd="9" destOrd="0" presId="urn:microsoft.com/office/officeart/2009/3/layout/StepUpProcess"/>
    <dgm:cxn modelId="{A3A79583-AA5D-4B97-ABC9-A38326A2B917}" type="presParOf" srcId="{B255729F-C687-4DBF-95AF-7A68AB3814DB}" destId="{BD2EBFC8-6594-4047-93F4-6CB5DF71D7E1}" srcOrd="0" destOrd="0" presId="urn:microsoft.com/office/officeart/2009/3/layout/StepUpProcess"/>
    <dgm:cxn modelId="{C3D25314-219F-4CA2-9E93-D99BB852057E}" type="presParOf" srcId="{6EADAED4-8680-4BD2-BA70-DD5A8F0084BB}" destId="{296C134F-4CC1-40EE-8588-090A3E66DD74}" srcOrd="10" destOrd="0" presId="urn:microsoft.com/office/officeart/2009/3/layout/StepUpProcess"/>
    <dgm:cxn modelId="{A69D319F-D56E-4A6F-AF71-CF16A8EE88C9}" type="presParOf" srcId="{296C134F-4CC1-40EE-8588-090A3E66DD74}" destId="{5DB274D3-BFCB-4B3B-A068-5039BCAA106B}" srcOrd="0" destOrd="0" presId="urn:microsoft.com/office/officeart/2009/3/layout/StepUpProcess"/>
    <dgm:cxn modelId="{FD9457C8-F167-4513-A8FC-91DBC0DF329B}" type="presParOf" srcId="{296C134F-4CC1-40EE-8588-090A3E66DD74}" destId="{78D704D7-F8C4-4265-BA09-1DFC9DE363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338960" y="2406309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168553" y="2913851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Ligada 2.1 (Adrian M. C.)" panose="02000000000000000000" pitchFamily="50" charset="0"/>
            </a:rPr>
            <a:t>Escribir qué es un cómic y leer uno. </a:t>
          </a:r>
        </a:p>
      </dsp:txBody>
      <dsp:txXfrm>
        <a:off x="168553" y="2913851"/>
        <a:ext cx="1533586" cy="1344278"/>
      </dsp:txXfrm>
    </dsp:sp>
    <dsp:sp modelId="{4E79B0F5-A4EF-43B4-B4DC-B0BF1E41DD4C}">
      <dsp:nvSpPr>
        <dsp:cNvPr id="0" name=""/>
        <dsp:cNvSpPr/>
      </dsp:nvSpPr>
      <dsp:spPr>
        <a:xfrm>
          <a:off x="1412784" y="2281250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1070910"/>
            <a:satOff val="2707"/>
            <a:lumOff val="745"/>
            <a:alphaOff val="0"/>
          </a:schemeClr>
        </a:solidFill>
        <a:ln w="12700" cap="flat" cmpd="sng" algn="ctr">
          <a:solidFill>
            <a:schemeClr val="accent2">
              <a:hueOff val="-1070910"/>
              <a:satOff val="2707"/>
              <a:lumOff val="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2E7A2-369D-4ACC-9301-A2C14AEBE4C1}">
      <dsp:nvSpPr>
        <dsp:cNvPr id="0" name=""/>
        <dsp:cNvSpPr/>
      </dsp:nvSpPr>
      <dsp:spPr>
        <a:xfrm rot="5400000">
          <a:off x="2216369" y="1941742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2141819"/>
            <a:satOff val="5414"/>
            <a:lumOff val="1490"/>
            <a:alphaOff val="0"/>
          </a:schemeClr>
        </a:solidFill>
        <a:ln w="12700" cap="flat" cmpd="sng" algn="ctr">
          <a:solidFill>
            <a:schemeClr val="accent2">
              <a:hueOff val="-2141819"/>
              <a:satOff val="5414"/>
              <a:lumOff val="1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4D40-F9BD-44BB-B6ED-ECC5C6D5C8F7}">
      <dsp:nvSpPr>
        <dsp:cNvPr id="0" name=""/>
        <dsp:cNvSpPr/>
      </dsp:nvSpPr>
      <dsp:spPr>
        <a:xfrm>
          <a:off x="2045962" y="2449284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Ligada 2.1 (Adrian M. C.)" panose="02000000000000000000" pitchFamily="50" charset="0"/>
            </a:rPr>
            <a:t>Responder preguntas de comprensión de forma oral.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2045962" y="2449284"/>
        <a:ext cx="1533586" cy="1344278"/>
      </dsp:txXfrm>
    </dsp:sp>
    <dsp:sp modelId="{E0350AE1-694B-4C6F-AFE4-979CBC713E30}">
      <dsp:nvSpPr>
        <dsp:cNvPr id="0" name=""/>
        <dsp:cNvSpPr/>
      </dsp:nvSpPr>
      <dsp:spPr>
        <a:xfrm>
          <a:off x="3290193" y="1816683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3212729"/>
            <a:satOff val="8120"/>
            <a:lumOff val="2236"/>
            <a:alphaOff val="0"/>
          </a:schemeClr>
        </a:solidFill>
        <a:ln w="12700" cap="flat" cmpd="sng" algn="ctr">
          <a:solidFill>
            <a:schemeClr val="accent2">
              <a:hueOff val="-3212729"/>
              <a:satOff val="8120"/>
              <a:lumOff val="2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BF099-AF57-4056-A8B9-C468B2DFAFB0}">
      <dsp:nvSpPr>
        <dsp:cNvPr id="0" name=""/>
        <dsp:cNvSpPr/>
      </dsp:nvSpPr>
      <dsp:spPr>
        <a:xfrm rot="5400000">
          <a:off x="4093778" y="1477176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283638"/>
            <a:satOff val="10827"/>
            <a:lumOff val="2981"/>
            <a:alphaOff val="0"/>
          </a:schemeClr>
        </a:solidFill>
        <a:ln w="12700" cap="flat" cmpd="sng" algn="ctr">
          <a:solidFill>
            <a:schemeClr val="accent2">
              <a:hueOff val="-4283638"/>
              <a:satOff val="10827"/>
              <a:lumOff val="2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6630-2991-4989-B09D-5AF63B891113}">
      <dsp:nvSpPr>
        <dsp:cNvPr id="0" name=""/>
        <dsp:cNvSpPr/>
      </dsp:nvSpPr>
      <dsp:spPr>
        <a:xfrm>
          <a:off x="3923371" y="1984718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Ligada 2.1 (Adrian M. C.)" panose="02000000000000000000" pitchFamily="50" charset="0"/>
            </a:rPr>
            <a:t>Recordar qué son los sinónimos y buscar en el cómic.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3923371" y="1984718"/>
        <a:ext cx="1533586" cy="1344278"/>
      </dsp:txXfrm>
    </dsp:sp>
    <dsp:sp modelId="{E94FF5FE-259C-47BE-931D-726A52C3140B}">
      <dsp:nvSpPr>
        <dsp:cNvPr id="0" name=""/>
        <dsp:cNvSpPr/>
      </dsp:nvSpPr>
      <dsp:spPr>
        <a:xfrm>
          <a:off x="5167602" y="1352116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5354547"/>
            <a:satOff val="13534"/>
            <a:lumOff val="3726"/>
            <a:alphaOff val="0"/>
          </a:schemeClr>
        </a:solidFill>
        <a:ln w="12700" cap="flat" cmpd="sng" algn="ctr">
          <a:solidFill>
            <a:schemeClr val="accent2">
              <a:hueOff val="-5354547"/>
              <a:satOff val="1353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F64A6-8717-49C6-B6AE-F5092ACFD8A0}">
      <dsp:nvSpPr>
        <dsp:cNvPr id="0" name=""/>
        <dsp:cNvSpPr/>
      </dsp:nvSpPr>
      <dsp:spPr>
        <a:xfrm rot="5400000">
          <a:off x="5971188" y="1012609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6425457"/>
            <a:satOff val="16241"/>
            <a:lumOff val="4471"/>
            <a:alphaOff val="0"/>
          </a:schemeClr>
        </a:solidFill>
        <a:ln w="12700" cap="flat" cmpd="sng" algn="ctr">
          <a:solidFill>
            <a:schemeClr val="accent2">
              <a:hueOff val="-6425457"/>
              <a:satOff val="16241"/>
              <a:lumOff val="4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57697-6094-433C-80A9-3A728D85DCE6}">
      <dsp:nvSpPr>
        <dsp:cNvPr id="0" name=""/>
        <dsp:cNvSpPr/>
      </dsp:nvSpPr>
      <dsp:spPr>
        <a:xfrm>
          <a:off x="5800781" y="1520151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Ligada 2.1 (Adrian M. C.)" panose="02000000000000000000" pitchFamily="50" charset="0"/>
            </a:rPr>
            <a:t>Secuenciar la historia.</a:t>
          </a:r>
        </a:p>
      </dsp:txBody>
      <dsp:txXfrm>
        <a:off x="5800781" y="1520151"/>
        <a:ext cx="1533586" cy="1344278"/>
      </dsp:txXfrm>
    </dsp:sp>
    <dsp:sp modelId="{06EA7E11-D952-4703-80BC-D0398A5C9F44}">
      <dsp:nvSpPr>
        <dsp:cNvPr id="0" name=""/>
        <dsp:cNvSpPr/>
      </dsp:nvSpPr>
      <dsp:spPr>
        <a:xfrm>
          <a:off x="7045011" y="887549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7496366"/>
            <a:satOff val="18948"/>
            <a:lumOff val="5216"/>
            <a:alphaOff val="0"/>
          </a:schemeClr>
        </a:solidFill>
        <a:ln w="12700" cap="flat" cmpd="sng" algn="ctr">
          <a:solidFill>
            <a:schemeClr val="accent2">
              <a:hueOff val="-7496366"/>
              <a:satOff val="18948"/>
              <a:lumOff val="5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654E3-E30A-4C5C-A4A8-5F2CBAA55104}">
      <dsp:nvSpPr>
        <dsp:cNvPr id="0" name=""/>
        <dsp:cNvSpPr/>
      </dsp:nvSpPr>
      <dsp:spPr>
        <a:xfrm rot="5400000">
          <a:off x="7848597" y="548042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567276"/>
            <a:satOff val="21654"/>
            <a:lumOff val="5962"/>
            <a:alphaOff val="0"/>
          </a:schemeClr>
        </a:solidFill>
        <a:ln w="12700" cap="flat" cmpd="sng" algn="ctr">
          <a:solidFill>
            <a:schemeClr val="accent2">
              <a:hueOff val="-8567276"/>
              <a:satOff val="21654"/>
              <a:lumOff val="5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B7A90-3240-477D-AAD8-94761AF3CFBD}">
      <dsp:nvSpPr>
        <dsp:cNvPr id="0" name=""/>
        <dsp:cNvSpPr/>
      </dsp:nvSpPr>
      <dsp:spPr>
        <a:xfrm>
          <a:off x="7678190" y="1055584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Ligada 2.1 (Adrian M. C.)" panose="02000000000000000000" pitchFamily="50" charset="0"/>
            </a:rPr>
            <a:t>Darle un nuevo </a:t>
          </a:r>
          <a:r>
            <a:rPr lang="es-ES" sz="1600" kern="1200" dirty="0" smtClean="0">
              <a:latin typeface="Ligada 2.1 (Adrian M. C.)" panose="02000000000000000000" pitchFamily="50" charset="0"/>
            </a:rPr>
            <a:t>desenlace </a:t>
          </a:r>
          <a:r>
            <a:rPr lang="es-ES" sz="1600" kern="1200" dirty="0">
              <a:latin typeface="Ligada 2.1 (Adrian M. C.)" panose="02000000000000000000" pitchFamily="50" charset="0"/>
            </a:rPr>
            <a:t>al cómic.</a:t>
          </a:r>
        </a:p>
      </dsp:txBody>
      <dsp:txXfrm>
        <a:off x="7678190" y="1055584"/>
        <a:ext cx="1533586" cy="1344278"/>
      </dsp:txXfrm>
    </dsp:sp>
    <dsp:sp modelId="{BD6A5695-E996-40E7-BA0D-E2075E4878D9}">
      <dsp:nvSpPr>
        <dsp:cNvPr id="0" name=""/>
        <dsp:cNvSpPr/>
      </dsp:nvSpPr>
      <dsp:spPr>
        <a:xfrm>
          <a:off x="8922420" y="422983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9638185"/>
            <a:satOff val="24361"/>
            <a:lumOff val="6707"/>
            <a:alphaOff val="0"/>
          </a:schemeClr>
        </a:solidFill>
        <a:ln w="12700" cap="flat" cmpd="sng" algn="ctr">
          <a:solidFill>
            <a:schemeClr val="accent2">
              <a:hueOff val="-9638185"/>
              <a:satOff val="24361"/>
              <a:lumOff val="6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274D3-BFCB-4B3B-A068-5039BCAA106B}">
      <dsp:nvSpPr>
        <dsp:cNvPr id="0" name=""/>
        <dsp:cNvSpPr/>
      </dsp:nvSpPr>
      <dsp:spPr>
        <a:xfrm rot="5400000">
          <a:off x="9726006" y="83475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709095"/>
            <a:satOff val="27068"/>
            <a:lumOff val="7452"/>
            <a:alphaOff val="0"/>
          </a:schemeClr>
        </a:solidFill>
        <a:ln w="12700" cap="flat" cmpd="sng" algn="ctr">
          <a:solidFill>
            <a:schemeClr val="accent2">
              <a:hueOff val="-10709095"/>
              <a:satOff val="27068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04D7-F8C4-4265-BA09-1DFC9DE3631B}">
      <dsp:nvSpPr>
        <dsp:cNvPr id="0" name=""/>
        <dsp:cNvSpPr/>
      </dsp:nvSpPr>
      <dsp:spPr>
        <a:xfrm>
          <a:off x="9555599" y="591017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Ligada 2.1 (Adrian M. C.)" panose="02000000000000000000" pitchFamily="50" charset="0"/>
            </a:rPr>
            <a:t>Crear un pequeño comic.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9555599" y="591017"/>
        <a:ext cx="1533586" cy="1344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338960" y="2406309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168553" y="2913851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Ligada 2.1 (Adrian M. C.)" panose="02000000000000000000" pitchFamily="50" charset="0"/>
            </a:rPr>
            <a:t>Escribir qué es un cómic y leer uno. </a:t>
          </a:r>
        </a:p>
      </dsp:txBody>
      <dsp:txXfrm>
        <a:off x="168553" y="2913851"/>
        <a:ext cx="1533586" cy="1344278"/>
      </dsp:txXfrm>
    </dsp:sp>
    <dsp:sp modelId="{4E79B0F5-A4EF-43B4-B4DC-B0BF1E41DD4C}">
      <dsp:nvSpPr>
        <dsp:cNvPr id="0" name=""/>
        <dsp:cNvSpPr/>
      </dsp:nvSpPr>
      <dsp:spPr>
        <a:xfrm>
          <a:off x="1412784" y="2281250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1070910"/>
            <a:satOff val="2707"/>
            <a:lumOff val="745"/>
            <a:alphaOff val="0"/>
          </a:schemeClr>
        </a:solidFill>
        <a:ln w="12700" cap="flat" cmpd="sng" algn="ctr">
          <a:solidFill>
            <a:schemeClr val="accent2">
              <a:hueOff val="-1070910"/>
              <a:satOff val="2707"/>
              <a:lumOff val="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2E7A2-369D-4ACC-9301-A2C14AEBE4C1}">
      <dsp:nvSpPr>
        <dsp:cNvPr id="0" name=""/>
        <dsp:cNvSpPr/>
      </dsp:nvSpPr>
      <dsp:spPr>
        <a:xfrm rot="5400000">
          <a:off x="2216369" y="1941742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2141819"/>
            <a:satOff val="5414"/>
            <a:lumOff val="1490"/>
            <a:alphaOff val="0"/>
          </a:schemeClr>
        </a:solidFill>
        <a:ln w="12700" cap="flat" cmpd="sng" algn="ctr">
          <a:solidFill>
            <a:schemeClr val="accent2">
              <a:hueOff val="-2141819"/>
              <a:satOff val="5414"/>
              <a:lumOff val="1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4D40-F9BD-44BB-B6ED-ECC5C6D5C8F7}">
      <dsp:nvSpPr>
        <dsp:cNvPr id="0" name=""/>
        <dsp:cNvSpPr/>
      </dsp:nvSpPr>
      <dsp:spPr>
        <a:xfrm>
          <a:off x="2045962" y="2449284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Ligada 2.1 (Adrian M. C.)" panose="02000000000000000000" pitchFamily="50" charset="0"/>
            </a:rPr>
            <a:t>Responder preguntas de comprensión de forma oral.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2045962" y="2449284"/>
        <a:ext cx="1533586" cy="1344278"/>
      </dsp:txXfrm>
    </dsp:sp>
    <dsp:sp modelId="{E0350AE1-694B-4C6F-AFE4-979CBC713E30}">
      <dsp:nvSpPr>
        <dsp:cNvPr id="0" name=""/>
        <dsp:cNvSpPr/>
      </dsp:nvSpPr>
      <dsp:spPr>
        <a:xfrm>
          <a:off x="3290193" y="1816683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3212729"/>
            <a:satOff val="8120"/>
            <a:lumOff val="2236"/>
            <a:alphaOff val="0"/>
          </a:schemeClr>
        </a:solidFill>
        <a:ln w="12700" cap="flat" cmpd="sng" algn="ctr">
          <a:solidFill>
            <a:schemeClr val="accent2">
              <a:hueOff val="-3212729"/>
              <a:satOff val="8120"/>
              <a:lumOff val="2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BF099-AF57-4056-A8B9-C468B2DFAFB0}">
      <dsp:nvSpPr>
        <dsp:cNvPr id="0" name=""/>
        <dsp:cNvSpPr/>
      </dsp:nvSpPr>
      <dsp:spPr>
        <a:xfrm rot="5400000">
          <a:off x="4093778" y="1477176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283638"/>
            <a:satOff val="10827"/>
            <a:lumOff val="2981"/>
            <a:alphaOff val="0"/>
          </a:schemeClr>
        </a:solidFill>
        <a:ln w="12700" cap="flat" cmpd="sng" algn="ctr">
          <a:solidFill>
            <a:schemeClr val="accent2">
              <a:hueOff val="-4283638"/>
              <a:satOff val="10827"/>
              <a:lumOff val="2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6630-2991-4989-B09D-5AF63B891113}">
      <dsp:nvSpPr>
        <dsp:cNvPr id="0" name=""/>
        <dsp:cNvSpPr/>
      </dsp:nvSpPr>
      <dsp:spPr>
        <a:xfrm>
          <a:off x="3923371" y="1984718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Ligada 2.1 (Adrian M. C.)" panose="02000000000000000000" pitchFamily="50" charset="0"/>
            </a:rPr>
            <a:t>Recordar qué son los sinónimos y buscar en el cómic.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3923371" y="1984718"/>
        <a:ext cx="1533586" cy="1344278"/>
      </dsp:txXfrm>
    </dsp:sp>
    <dsp:sp modelId="{E94FF5FE-259C-47BE-931D-726A52C3140B}">
      <dsp:nvSpPr>
        <dsp:cNvPr id="0" name=""/>
        <dsp:cNvSpPr/>
      </dsp:nvSpPr>
      <dsp:spPr>
        <a:xfrm>
          <a:off x="5167602" y="1352116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5354547"/>
            <a:satOff val="13534"/>
            <a:lumOff val="3726"/>
            <a:alphaOff val="0"/>
          </a:schemeClr>
        </a:solidFill>
        <a:ln w="12700" cap="flat" cmpd="sng" algn="ctr">
          <a:solidFill>
            <a:schemeClr val="accent2">
              <a:hueOff val="-5354547"/>
              <a:satOff val="1353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F64A6-8717-49C6-B6AE-F5092ACFD8A0}">
      <dsp:nvSpPr>
        <dsp:cNvPr id="0" name=""/>
        <dsp:cNvSpPr/>
      </dsp:nvSpPr>
      <dsp:spPr>
        <a:xfrm rot="5400000">
          <a:off x="5971188" y="1012609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6425457"/>
            <a:satOff val="16241"/>
            <a:lumOff val="4471"/>
            <a:alphaOff val="0"/>
          </a:schemeClr>
        </a:solidFill>
        <a:ln w="12700" cap="flat" cmpd="sng" algn="ctr">
          <a:solidFill>
            <a:schemeClr val="accent2">
              <a:hueOff val="-6425457"/>
              <a:satOff val="16241"/>
              <a:lumOff val="4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57697-6094-433C-80A9-3A728D85DCE6}">
      <dsp:nvSpPr>
        <dsp:cNvPr id="0" name=""/>
        <dsp:cNvSpPr/>
      </dsp:nvSpPr>
      <dsp:spPr>
        <a:xfrm>
          <a:off x="5800781" y="1520151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Ligada 2.1 (Adrian M. C.)" panose="02000000000000000000" pitchFamily="50" charset="0"/>
            </a:rPr>
            <a:t>Secuenciar la historia.</a:t>
          </a:r>
        </a:p>
      </dsp:txBody>
      <dsp:txXfrm>
        <a:off x="5800781" y="1520151"/>
        <a:ext cx="1533586" cy="1344278"/>
      </dsp:txXfrm>
    </dsp:sp>
    <dsp:sp modelId="{06EA7E11-D952-4703-80BC-D0398A5C9F44}">
      <dsp:nvSpPr>
        <dsp:cNvPr id="0" name=""/>
        <dsp:cNvSpPr/>
      </dsp:nvSpPr>
      <dsp:spPr>
        <a:xfrm>
          <a:off x="7045011" y="887549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7496366"/>
            <a:satOff val="18948"/>
            <a:lumOff val="5216"/>
            <a:alphaOff val="0"/>
          </a:schemeClr>
        </a:solidFill>
        <a:ln w="12700" cap="flat" cmpd="sng" algn="ctr">
          <a:solidFill>
            <a:schemeClr val="accent2">
              <a:hueOff val="-7496366"/>
              <a:satOff val="18948"/>
              <a:lumOff val="5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654E3-E30A-4C5C-A4A8-5F2CBAA55104}">
      <dsp:nvSpPr>
        <dsp:cNvPr id="0" name=""/>
        <dsp:cNvSpPr/>
      </dsp:nvSpPr>
      <dsp:spPr>
        <a:xfrm rot="5400000">
          <a:off x="7848597" y="548042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567276"/>
            <a:satOff val="21654"/>
            <a:lumOff val="5962"/>
            <a:alphaOff val="0"/>
          </a:schemeClr>
        </a:solidFill>
        <a:ln w="12700" cap="flat" cmpd="sng" algn="ctr">
          <a:solidFill>
            <a:schemeClr val="accent2">
              <a:hueOff val="-8567276"/>
              <a:satOff val="21654"/>
              <a:lumOff val="5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B7A90-3240-477D-AAD8-94761AF3CFBD}">
      <dsp:nvSpPr>
        <dsp:cNvPr id="0" name=""/>
        <dsp:cNvSpPr/>
      </dsp:nvSpPr>
      <dsp:spPr>
        <a:xfrm>
          <a:off x="7678190" y="1055584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Ligada 2.1 (Adrian M. C.)" panose="02000000000000000000" pitchFamily="50" charset="0"/>
            </a:rPr>
            <a:t>Darle un nuevo desenlace al cómic.</a:t>
          </a:r>
        </a:p>
      </dsp:txBody>
      <dsp:txXfrm>
        <a:off x="7678190" y="1055584"/>
        <a:ext cx="1533586" cy="1344278"/>
      </dsp:txXfrm>
    </dsp:sp>
    <dsp:sp modelId="{BD6A5695-E996-40E7-BA0D-E2075E4878D9}">
      <dsp:nvSpPr>
        <dsp:cNvPr id="0" name=""/>
        <dsp:cNvSpPr/>
      </dsp:nvSpPr>
      <dsp:spPr>
        <a:xfrm>
          <a:off x="8922420" y="422983"/>
          <a:ext cx="289355" cy="289355"/>
        </a:xfrm>
        <a:prstGeom prst="triangle">
          <a:avLst>
            <a:gd name="adj" fmla="val 100000"/>
          </a:avLst>
        </a:prstGeom>
        <a:solidFill>
          <a:schemeClr val="accent2">
            <a:hueOff val="-9638185"/>
            <a:satOff val="24361"/>
            <a:lumOff val="6707"/>
            <a:alphaOff val="0"/>
          </a:schemeClr>
        </a:solidFill>
        <a:ln w="12700" cap="flat" cmpd="sng" algn="ctr">
          <a:solidFill>
            <a:schemeClr val="accent2">
              <a:hueOff val="-9638185"/>
              <a:satOff val="24361"/>
              <a:lumOff val="6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274D3-BFCB-4B3B-A068-5039BCAA106B}">
      <dsp:nvSpPr>
        <dsp:cNvPr id="0" name=""/>
        <dsp:cNvSpPr/>
      </dsp:nvSpPr>
      <dsp:spPr>
        <a:xfrm rot="5400000">
          <a:off x="9726006" y="83475"/>
          <a:ext cx="1020860" cy="16986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709095"/>
            <a:satOff val="27068"/>
            <a:lumOff val="7452"/>
            <a:alphaOff val="0"/>
          </a:schemeClr>
        </a:solidFill>
        <a:ln w="12700" cap="flat" cmpd="sng" algn="ctr">
          <a:solidFill>
            <a:schemeClr val="accent2">
              <a:hueOff val="-10709095"/>
              <a:satOff val="27068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04D7-F8C4-4265-BA09-1DFC9DE3631B}">
      <dsp:nvSpPr>
        <dsp:cNvPr id="0" name=""/>
        <dsp:cNvSpPr/>
      </dsp:nvSpPr>
      <dsp:spPr>
        <a:xfrm>
          <a:off x="9555599" y="591017"/>
          <a:ext cx="1533586" cy="134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Ligada 2.1 (Adrian M. C.)" panose="02000000000000000000" pitchFamily="50" charset="0"/>
            </a:rPr>
            <a:t>Crear un pequeño comic.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9555599" y="591017"/>
        <a:ext cx="1533586" cy="1344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7488" y="2636912"/>
            <a:ext cx="8458200" cy="1828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CL" b="1" dirty="0">
                <a:solidFill>
                  <a:srgbClr val="FF0000"/>
                </a:solidFill>
              </a:rPr>
              <a:t>L</a:t>
            </a:r>
            <a:r>
              <a:rPr lang="es-CL" b="1" dirty="0"/>
              <a:t>enguaje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M</a:t>
            </a:r>
            <a:r>
              <a:rPr lang="es-CL" dirty="0"/>
              <a:t>aterial semanal 3°básico.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rofesoras:</a:t>
            </a:r>
            <a:br>
              <a:rPr lang="es-CL" dirty="0"/>
            </a:br>
            <a:r>
              <a:rPr lang="es-CL" dirty="0"/>
              <a:t>-</a:t>
            </a:r>
            <a:r>
              <a:rPr lang="es-CL" dirty="0">
                <a:solidFill>
                  <a:srgbClr val="FF0000"/>
                </a:solidFill>
              </a:rPr>
              <a:t>M</a:t>
            </a:r>
            <a:r>
              <a:rPr lang="es-CL" dirty="0"/>
              <a:t>ichelle Cabello</a:t>
            </a:r>
            <a:br>
              <a:rPr lang="es-CL" dirty="0"/>
            </a:br>
            <a:r>
              <a:rPr lang="es-CL" dirty="0"/>
              <a:t>-</a:t>
            </a:r>
            <a:r>
              <a:rPr lang="es-CL" dirty="0">
                <a:solidFill>
                  <a:srgbClr val="FF0000"/>
                </a:solidFill>
              </a:rPr>
              <a:t>Y</a:t>
            </a:r>
            <a:r>
              <a:rPr lang="es-CL" dirty="0"/>
              <a:t>essenia Ibarra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C</a:t>
            </a:r>
            <a:r>
              <a:rPr lang="es-CL" dirty="0"/>
              <a:t>olegio </a:t>
            </a:r>
            <a:r>
              <a:rPr lang="es-CL" dirty="0">
                <a:solidFill>
                  <a:srgbClr val="FF0000"/>
                </a:solidFill>
              </a:rPr>
              <a:t>A</a:t>
            </a:r>
            <a:r>
              <a:rPr lang="es-CL" dirty="0"/>
              <a:t>urora de </a:t>
            </a:r>
            <a:r>
              <a:rPr lang="es-CL" dirty="0">
                <a:solidFill>
                  <a:srgbClr val="FF0000"/>
                </a:solidFill>
              </a:rPr>
              <a:t>Ch</a:t>
            </a:r>
            <a:r>
              <a:rPr lang="es-CL" dirty="0"/>
              <a:t>ile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R</a:t>
            </a:r>
            <a:r>
              <a:rPr lang="es-CL" dirty="0"/>
              <a:t>ancagua</a:t>
            </a:r>
            <a:endParaRPr lang="es-ES" b="0" i="0" noProof="1">
              <a:solidFill>
                <a:srgbClr val="404040"/>
              </a:solidFill>
              <a:latin typeface="Ligada 2.1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Pin en A. Spanish jueves: Jueg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2"/>
          <a:stretch/>
        </p:blipFill>
        <p:spPr bwMode="auto">
          <a:xfrm>
            <a:off x="5087888" y="525842"/>
            <a:ext cx="70231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"/>
            <a:ext cx="4973039" cy="30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285" y="501678"/>
            <a:ext cx="9829800" cy="1082674"/>
          </a:xfrm>
        </p:spPr>
        <p:txBody>
          <a:bodyPr>
            <a:noAutofit/>
          </a:bodyPr>
          <a:lstStyle/>
          <a:p>
            <a:pPr algn="ctr"/>
            <a:r>
              <a:rPr lang="es-CL" sz="4000" b="1" u="sng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sz="4000" b="1" u="sng" dirty="0" smtClean="0">
                <a:latin typeface="Ligada 2.1 (Adrian M. C.)" panose="02000000000000000000" pitchFamily="50" charset="0"/>
              </a:rPr>
              <a:t>ecordemos </a:t>
            </a:r>
            <a:br>
              <a:rPr lang="es-CL" sz="4000" b="1" u="sng" dirty="0" smtClean="0">
                <a:latin typeface="Ligada 2.1 (Adrian M. C.)" panose="02000000000000000000" pitchFamily="50" charset="0"/>
              </a:rPr>
            </a:br>
            <a:r>
              <a:rPr lang="es-CL" sz="4000" b="1" u="sng" dirty="0" smtClean="0">
                <a:latin typeface="Ligada 2.1 (Adrian M. C.)" panose="02000000000000000000" pitchFamily="50" charset="0"/>
              </a:rPr>
              <a:t>los </a:t>
            </a:r>
            <a:r>
              <a:rPr lang="es-CL" sz="4000" b="1" u="sng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S</a:t>
            </a:r>
            <a:r>
              <a:rPr lang="es-CL" sz="4000" b="1" u="sng" dirty="0" smtClean="0">
                <a:latin typeface="Ligada 2.1 (Adrian M. C.)" panose="02000000000000000000" pitchFamily="50" charset="0"/>
              </a:rPr>
              <a:t>inónimos</a:t>
            </a:r>
            <a:endParaRPr lang="es-CL" sz="4000" b="1" u="sng" dirty="0">
              <a:latin typeface="Ligada 2.1 (Adrian M. C.)" panose="020000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542" y="2031642"/>
            <a:ext cx="8712946" cy="47943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s-CL" sz="800" dirty="0" smtClean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0" indent="0">
              <a:buNone/>
            </a:pP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S</a:t>
            </a:r>
            <a:r>
              <a:rPr lang="es-CL" sz="3600" dirty="0" smtClean="0">
                <a:latin typeface="Ligada 2.1 (Adrian M. C.)" panose="02000000000000000000" pitchFamily="50" charset="0"/>
              </a:rPr>
              <a:t>on </a:t>
            </a:r>
            <a:r>
              <a:rPr lang="es-CL" sz="3600" dirty="0">
                <a:latin typeface="Ligada 2.1 (Adrian M. C.)" panose="02000000000000000000" pitchFamily="50" charset="0"/>
              </a:rPr>
              <a:t>palabras que tienen el </a:t>
            </a:r>
            <a:r>
              <a:rPr lang="es-CL" sz="3600" dirty="0" smtClean="0">
                <a:latin typeface="Ligada 2.1 (Adrian M. C.)" panose="02000000000000000000" pitchFamily="50" charset="0"/>
              </a:rPr>
              <a:t>mismo</a:t>
            </a:r>
          </a:p>
          <a:p>
            <a:pPr marL="0" indent="0">
              <a:buNone/>
            </a:pPr>
            <a:r>
              <a:rPr lang="es-CL" sz="3600" dirty="0" smtClean="0">
                <a:latin typeface="Ligada 2.1 (Adrian M. C.)" panose="02000000000000000000" pitchFamily="50" charset="0"/>
              </a:rPr>
              <a:t> significado</a:t>
            </a:r>
            <a:r>
              <a:rPr lang="es-CL" sz="3600" dirty="0">
                <a:latin typeface="Ligada 2.1 (Adrian M. C.)" panose="02000000000000000000" pitchFamily="50" charset="0"/>
              </a:rPr>
              <a:t>, por ejemplo: </a:t>
            </a:r>
            <a:endParaRPr lang="es-CL" sz="3600" dirty="0" smtClean="0">
              <a:latin typeface="Ligada 2.1 (Adrian M. C.)" panose="02000000000000000000" pitchFamily="50" charset="0"/>
            </a:endParaRPr>
          </a:p>
          <a:p>
            <a:pPr marL="0" indent="0">
              <a:buNone/>
            </a:pPr>
            <a:endParaRPr lang="es-CL" sz="1000" dirty="0">
              <a:latin typeface="Ligada 2.1 (Adrian M. C.)" panose="02000000000000000000" pitchFamily="50" charset="0"/>
            </a:endParaRPr>
          </a:p>
          <a:p>
            <a:pPr>
              <a:buFontTx/>
              <a:buChar char="-"/>
            </a:pPr>
            <a:r>
              <a:rPr lang="es-CL" sz="3600" dirty="0">
                <a:latin typeface="Ligada 2.1 (Adrian M. C.)" panose="02000000000000000000" pitchFamily="50" charset="0"/>
              </a:rPr>
              <a:t>Mirar / Observar</a:t>
            </a:r>
          </a:p>
          <a:p>
            <a:pPr>
              <a:buFontTx/>
              <a:buChar char="-"/>
            </a:pPr>
            <a:endParaRPr lang="es-CL" sz="700" dirty="0">
              <a:latin typeface="Ligada 2.1 (Adrian M. C.)" panose="02000000000000000000" pitchFamily="50" charset="0"/>
            </a:endParaRPr>
          </a:p>
          <a:p>
            <a:pPr>
              <a:buFontTx/>
              <a:buChar char="-"/>
            </a:pPr>
            <a:r>
              <a:rPr lang="es-CL" sz="3600" dirty="0">
                <a:latin typeface="Ligada 2.1 (Adrian M. C.)" panose="02000000000000000000" pitchFamily="50" charset="0"/>
              </a:rPr>
              <a:t>Celebrar / Festejar</a:t>
            </a:r>
          </a:p>
          <a:p>
            <a:pPr marL="0" indent="0">
              <a:buNone/>
            </a:pPr>
            <a:endParaRPr lang="es-CL" sz="700" dirty="0">
              <a:latin typeface="Ligada 2.1 (Adrian M. C.)" panose="02000000000000000000" pitchFamily="50" charset="0"/>
            </a:endParaRPr>
          </a:p>
          <a:p>
            <a:pPr>
              <a:buFontTx/>
              <a:buChar char="-"/>
            </a:pPr>
            <a:r>
              <a:rPr lang="es-CL" sz="3600" dirty="0">
                <a:latin typeface="Ligada 2.1 (Adrian M. C.)" panose="02000000000000000000" pitchFamily="50" charset="0"/>
              </a:rPr>
              <a:t>Donar / Regalar</a:t>
            </a:r>
          </a:p>
          <a:p>
            <a:pPr>
              <a:buFontTx/>
              <a:buChar char="-"/>
            </a:pPr>
            <a:endParaRPr lang="es-CL" sz="2800" dirty="0">
              <a:latin typeface="Ligada 2.1 (Adrian M. C.)" panose="020000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989" y="0"/>
            <a:ext cx="2692398" cy="20608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87" y="158886"/>
            <a:ext cx="2867025" cy="17430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52539" y="1720023"/>
            <a:ext cx="259228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SOLO DEBES LEER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3287688" y="229497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NO DEBES ESCRIBIR. SOLO DI LA RESPUESTA  A QUIEN ESTE CONTIGO APOYÁNDOTE EN LA  TAREA.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006419"/>
            <a:ext cx="103346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80728"/>
            <a:ext cx="10874030" cy="37759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40016" y="1124744"/>
            <a:ext cx="5113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ESCRIBE ESTA ACTIVIDAD EN TU CUADERNO DE LENGUAJE.</a:t>
            </a:r>
            <a:endParaRPr lang="es-C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¡C</a:t>
            </a:r>
            <a:r>
              <a:rPr lang="es-CL" dirty="0">
                <a:latin typeface="Ligada 2.1 (Adrian M. C.)" panose="02000000000000000000" pitchFamily="50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>
                <a:latin typeface="Ligada 2.1 (Adrian M. C.)" panose="02000000000000000000" pitchFamily="50" charset="0"/>
              </a:rPr>
              <a:t>¿Qué función tienen los comics?</a:t>
            </a:r>
          </a:p>
          <a:p>
            <a:pPr marL="0" indent="0">
              <a:buNone/>
            </a:pPr>
            <a:endParaRPr lang="es-CL" sz="2400" b="1" dirty="0" smtClean="0">
              <a:latin typeface="Ligada 2.1 (Adrian M. C.)" panose="02000000000000000000" pitchFamily="50" charset="0"/>
            </a:endParaRPr>
          </a:p>
          <a:p>
            <a:pPr marL="457200" indent="-457200">
              <a:buAutoNum type="alphaLcParenR"/>
            </a:pPr>
            <a:r>
              <a:rPr lang="es-CL" sz="2400" dirty="0" smtClean="0">
                <a:latin typeface="Ligada 2.1 (Adrian M. C.)" panose="02000000000000000000" pitchFamily="50" charset="0"/>
              </a:rPr>
              <a:t>Contar una historia a través de imágenes.</a:t>
            </a:r>
          </a:p>
          <a:p>
            <a:pPr marL="457200" indent="-457200">
              <a:buAutoNum type="alphaLcParenR"/>
            </a:pPr>
            <a:r>
              <a:rPr lang="es-CL" sz="2400" dirty="0" smtClean="0">
                <a:latin typeface="Ligada 2.1 (Adrian M. C.)" panose="02000000000000000000" pitchFamily="50" charset="0"/>
              </a:rPr>
              <a:t>Dar instrucciones a través de imágenes.</a:t>
            </a:r>
          </a:p>
          <a:p>
            <a:pPr marL="457200" indent="-457200">
              <a:buAutoNum type="alphaLcParenR"/>
            </a:pPr>
            <a:r>
              <a:rPr lang="es-CL" sz="2400" dirty="0" smtClean="0">
                <a:latin typeface="Ligada 2.1 (Adrian M. C.)" panose="02000000000000000000" pitchFamily="50" charset="0"/>
              </a:rPr>
              <a:t>Expresar emociones en imágenes.</a:t>
            </a:r>
          </a:p>
          <a:p>
            <a:pPr marL="0" indent="0">
              <a:buNone/>
            </a:pPr>
            <a:endParaRPr lang="es-CL" sz="2400" b="1" dirty="0" smtClean="0">
              <a:latin typeface="Ligada 2.1 (Adrian M. C.)" panose="02000000000000000000" pitchFamily="50" charset="0"/>
            </a:endParaRPr>
          </a:p>
          <a:p>
            <a:pPr marL="0" indent="0">
              <a:buNone/>
            </a:pPr>
            <a:endParaRPr lang="es-CL" sz="2400" b="1" dirty="0" smtClean="0">
              <a:latin typeface="Ligada 2.1 (Adrian M. C.)" panose="02000000000000000000" pitchFamily="50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5013176"/>
            <a:ext cx="3744416" cy="16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¡C</a:t>
            </a:r>
            <a:r>
              <a:rPr lang="es-CL" dirty="0">
                <a:latin typeface="Ligada 2.1 (Adrian M. C.)" panose="02000000000000000000" pitchFamily="50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>
                <a:latin typeface="Ligada 2.1 (Adrian M. C.)" panose="02000000000000000000" pitchFamily="50" charset="0"/>
              </a:rPr>
              <a:t>¿Para qué sirve el siguiente globo de texto?</a:t>
            </a:r>
          </a:p>
          <a:p>
            <a:pPr marL="0" indent="0">
              <a:buNone/>
            </a:pPr>
            <a:endParaRPr lang="es-CL" sz="2400" b="1" dirty="0" smtClean="0">
              <a:latin typeface="Ligada 2.1 (Adrian M. C.)" panose="02000000000000000000" pitchFamily="50" charset="0"/>
            </a:endParaRPr>
          </a:p>
          <a:p>
            <a:pPr marL="457200" indent="-457200">
              <a:buAutoNum type="alphaLcParenR"/>
            </a:pPr>
            <a:r>
              <a:rPr lang="es-CL" sz="2400" dirty="0" smtClean="0">
                <a:latin typeface="Ligada 2.1 (Adrian M. C.)" panose="02000000000000000000" pitchFamily="50" charset="0"/>
              </a:rPr>
              <a:t>Para escribir cuando hablan muchos personajes a la vez.</a:t>
            </a:r>
          </a:p>
          <a:p>
            <a:pPr marL="457200" indent="-457200">
              <a:buAutoNum type="alphaLcParenR"/>
            </a:pPr>
            <a:r>
              <a:rPr lang="es-CL" sz="2400" dirty="0" smtClean="0">
                <a:latin typeface="Ligada 2.1 (Adrian M. C.)" panose="02000000000000000000" pitchFamily="50" charset="0"/>
              </a:rPr>
              <a:t>Para escribir los pensamiento de los personajes.</a:t>
            </a:r>
          </a:p>
          <a:p>
            <a:pPr marL="457200" indent="-457200">
              <a:buAutoNum type="alphaLcParenR"/>
            </a:pPr>
            <a:r>
              <a:rPr lang="es-CL" sz="2400" dirty="0" smtClean="0">
                <a:latin typeface="Ligada 2.1 (Adrian M. C.)" panose="02000000000000000000" pitchFamily="50" charset="0"/>
              </a:rPr>
              <a:t>Para escribir el diálogo de los personajes.</a:t>
            </a:r>
          </a:p>
          <a:p>
            <a:pPr marL="0" indent="0">
              <a:buNone/>
            </a:pPr>
            <a:endParaRPr lang="es-CL" sz="2400" b="1" dirty="0" smtClean="0">
              <a:latin typeface="Ligada 2.1 (Adrian M. C.)" panose="02000000000000000000" pitchFamily="50" charset="0"/>
            </a:endParaRPr>
          </a:p>
          <a:p>
            <a:pPr marL="0" indent="0">
              <a:buNone/>
            </a:pPr>
            <a:endParaRPr lang="es-CL" sz="2400" b="1" dirty="0" smtClean="0">
              <a:latin typeface="Ligada 2.1 (Adrian M. C.)" panose="02000000000000000000" pitchFamily="50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5013176"/>
            <a:ext cx="3744416" cy="16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620688"/>
            <a:ext cx="2376264" cy="20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evisemos la ruta de aprendizaje</a:t>
            </a:r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… ¿Q</a:t>
            </a:r>
            <a:r>
              <a:rPr lang="es-CL" dirty="0">
                <a:latin typeface="Ligada 2.1 (Adrian M. C.)" panose="02000000000000000000" pitchFamily="50" charset="0"/>
              </a:rPr>
              <a:t>ué aprendimos hoy</a:t>
            </a:r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? ¿C</a:t>
            </a:r>
            <a:r>
              <a:rPr lang="es-CL" dirty="0">
                <a:latin typeface="Ligada 2.1 (Adrian M. C.)" panose="02000000000000000000" pitchFamily="50" charset="0"/>
              </a:rPr>
              <a:t>ómo lo aprendimos</a:t>
            </a:r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?</a:t>
            </a:r>
            <a:endParaRPr lang="es-CL" dirty="0"/>
          </a:p>
        </p:txBody>
      </p:sp>
      <p:graphicFrame>
        <p:nvGraphicFramePr>
          <p:cNvPr id="5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52131"/>
              </p:ext>
            </p:extLst>
          </p:nvPr>
        </p:nvGraphicFramePr>
        <p:xfrm>
          <a:off x="335360" y="980728"/>
          <a:ext cx="110892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xcelente! | muchasimagenesvaria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4191"/>
            <a:ext cx="3007221" cy="29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9829800" cy="1082674"/>
          </a:xfrm>
        </p:spPr>
        <p:txBody>
          <a:bodyPr/>
          <a:lstStyle/>
          <a:p>
            <a:r>
              <a:rPr lang="es-CL" b="1" u="sng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O</a:t>
            </a:r>
            <a:r>
              <a:rPr lang="es-CL" b="1" u="sng" dirty="0">
                <a:latin typeface="Ligada 2.1 (Adrian M. C.)" panose="02000000000000000000" pitchFamily="50" charset="0"/>
              </a:rPr>
              <a:t>bjetivo: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84" y="1700808"/>
            <a:ext cx="10657184" cy="3474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C</a:t>
            </a:r>
            <a:r>
              <a:rPr lang="es-ES" sz="4000" dirty="0">
                <a:latin typeface="Ligada 2.1 (Adrian M. C.)" panose="02000000000000000000" pitchFamily="50" charset="0"/>
              </a:rPr>
              <a:t>onocer y comprender que es un cómic y cuál es su función textual, incorporando nuevas palabras al su vocabulario para luego construir una secuencia de acciones</a:t>
            </a:r>
            <a:r>
              <a:rPr lang="es-ES" sz="4000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.</a:t>
            </a:r>
          </a:p>
          <a:p>
            <a:pPr marL="0" indent="0" algn="just">
              <a:buNone/>
            </a:pPr>
            <a:endParaRPr lang="es-ES" sz="40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0" indent="0" algn="just">
              <a:buNone/>
            </a:pPr>
            <a:endParaRPr lang="es-CL" sz="40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</p:txBody>
      </p:sp>
      <p:pic>
        <p:nvPicPr>
          <p:cNvPr id="1026" name="Picture 2" descr="Resultado de imagen para escribiendo rapido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38164" y="132601"/>
            <a:ext cx="8544272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</a:rPr>
              <a:t>LEE Y ESCRIBE EL OBJETIVO EN TU CUADERNO DE LENGUAJE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9829800" cy="1082674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  <a:endParaRPr lang="es-CL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28463"/>
              </p:ext>
            </p:extLst>
          </p:nvPr>
        </p:nvGraphicFramePr>
        <p:xfrm>
          <a:off x="191344" y="908720"/>
          <a:ext cx="110892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5624" y="260648"/>
            <a:ext cx="8102623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</a:rPr>
              <a:t>SOLO DEBES LEER.   </a:t>
            </a:r>
            <a:r>
              <a:rPr lang="es-CL" sz="2000" b="1" dirty="0" smtClean="0">
                <a:solidFill>
                  <a:srgbClr val="FF0000"/>
                </a:solidFill>
              </a:rPr>
              <a:t>NO</a:t>
            </a:r>
            <a:r>
              <a:rPr lang="es-CL" sz="2000" dirty="0" smtClean="0">
                <a:solidFill>
                  <a:srgbClr val="FF0000"/>
                </a:solidFill>
              </a:rPr>
              <a:t> ESCRIBAS ESTO EN TU CUADERNO.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1532" y="338158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s-CL" sz="4000" b="1" u="sng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C</a:t>
            </a:r>
            <a:r>
              <a:rPr lang="es-CL" sz="4000" b="1" u="sng" dirty="0">
                <a:latin typeface="Ligada 2.1 (Adrian M. C.)" panose="02000000000000000000" pitchFamily="50" charset="0"/>
              </a:rPr>
              <a:t>ómic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360" y="1340768"/>
            <a:ext cx="11665296" cy="3474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E</a:t>
            </a:r>
            <a:r>
              <a:rPr lang="es-CL" sz="3600" dirty="0">
                <a:latin typeface="Ligada 2.1 (Adrian M. C.)" panose="02000000000000000000" pitchFamily="50" charset="0"/>
              </a:rPr>
              <a:t>s una secuencia de </a:t>
            </a:r>
            <a:r>
              <a:rPr lang="es-CL" sz="3600" b="1" dirty="0">
                <a:latin typeface="Ligada 2.1 (Adrian M. C.)" panose="02000000000000000000" pitchFamily="50" charset="0"/>
              </a:rPr>
              <a:t>viñetas</a:t>
            </a:r>
            <a:r>
              <a:rPr lang="es-CL" sz="3600" dirty="0">
                <a:latin typeface="Ligada 2.1 (Adrian M. C.)" panose="02000000000000000000" pitchFamily="50" charset="0"/>
              </a:rPr>
              <a:t> que cuentan una historia a través de </a:t>
            </a:r>
            <a:r>
              <a:rPr lang="es-CL" sz="3600" b="1" dirty="0">
                <a:latin typeface="Ligada 2.1 (Adrian M. C.)" panose="02000000000000000000" pitchFamily="50" charset="0"/>
              </a:rPr>
              <a:t>imágenes</a:t>
            </a:r>
            <a:r>
              <a:rPr lang="es-CL" sz="3600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.</a:t>
            </a:r>
            <a:r>
              <a:rPr lang="es-CL" sz="3600" dirty="0">
                <a:latin typeface="Ligada 2.1 (Adrian M. C.)" panose="02000000000000000000" pitchFamily="50" charset="0"/>
              </a:rPr>
              <a:t> </a:t>
            </a:r>
            <a:r>
              <a:rPr lang="es-CL" sz="3600" dirty="0">
                <a:latin typeface="Ligada (Adrián M.C)" pitchFamily="50" charset="0"/>
              </a:rPr>
              <a:t>Su </a:t>
            </a:r>
            <a:r>
              <a:rPr lang="es-CL" sz="3600" b="1" dirty="0">
                <a:latin typeface="Ligada (Adrián M.C)" pitchFamily="50" charset="0"/>
              </a:rPr>
              <a:t>propósito</a:t>
            </a:r>
            <a:r>
              <a:rPr lang="es-CL" sz="3600" dirty="0">
                <a:latin typeface="Ligada (Adrián M.C)" pitchFamily="50" charset="0"/>
              </a:rPr>
              <a:t> es comunicar o transmitir información de manera entretenida, y de fácil </a:t>
            </a:r>
            <a:r>
              <a:rPr lang="es-CL" sz="3600" dirty="0" smtClean="0">
                <a:latin typeface="Ligada (Adrián M.C)" pitchFamily="50" charset="0"/>
              </a:rPr>
              <a:t>lectura. </a:t>
            </a: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L</a:t>
            </a:r>
            <a:r>
              <a:rPr lang="es-CL" sz="3600" dirty="0" smtClean="0">
                <a:latin typeface="Ligada 2.1 (Adrian M. C.)" panose="02000000000000000000" pitchFamily="50" charset="0"/>
              </a:rPr>
              <a:t>os </a:t>
            </a:r>
            <a:r>
              <a:rPr lang="es-CL" sz="3600" dirty="0">
                <a:latin typeface="Ligada 2.1 (Adrian M. C.)" panose="02000000000000000000" pitchFamily="50" charset="0"/>
              </a:rPr>
              <a:t>personajes narran sus propias historias a través de </a:t>
            </a:r>
            <a:r>
              <a:rPr lang="es-CL" sz="3600" b="1" dirty="0">
                <a:latin typeface="Ligada 2.1 (Adrian M. C.)" panose="02000000000000000000" pitchFamily="50" charset="0"/>
              </a:rPr>
              <a:t>globos de texto</a:t>
            </a: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. L</a:t>
            </a:r>
            <a:r>
              <a:rPr lang="es-CL" sz="3600" dirty="0" smtClean="0">
                <a:latin typeface="Ligada 2.1 (Adrian M. C.)" panose="02000000000000000000" pitchFamily="50" charset="0"/>
              </a:rPr>
              <a:t>os globos de texto que se utilizan son los siguientes</a:t>
            </a: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:</a:t>
            </a:r>
            <a:endParaRPr lang="es-CL" sz="36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0" indent="0" algn="just">
              <a:buNone/>
            </a:pPr>
            <a:endParaRPr lang="es-CL" sz="36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0" indent="0" algn="just">
              <a:buNone/>
            </a:pPr>
            <a:endParaRPr lang="es-CL" sz="3600" dirty="0" smtClean="0">
              <a:solidFill>
                <a:srgbClr val="FF0000"/>
              </a:solidFill>
              <a:latin typeface="Ligada 2.1 (Adrian M. C.)" panose="020000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939" t="61812" r="37824" b="20469"/>
          <a:stretch/>
        </p:blipFill>
        <p:spPr>
          <a:xfrm>
            <a:off x="1807524" y="4895488"/>
            <a:ext cx="10193132" cy="1872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8228" y="153492"/>
            <a:ext cx="617982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LEE Y ESCRIBE ESTA DEFINICIÓN EN TU CUADERNO.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340768"/>
            <a:ext cx="10808162" cy="4144483"/>
          </a:xfrm>
          <a:prstGeom prst="rect">
            <a:avLst/>
          </a:prstGeom>
        </p:spPr>
      </p:pic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191344" y="260648"/>
            <a:ext cx="10657184" cy="4247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FF0000"/>
                </a:solidFill>
              </a:rPr>
              <a:t>LEE, COMPRENDE Y LUEGO REALIZA LA ACTIVIDAD EN TU CUADERNO.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3247"/>
          <a:stretch/>
        </p:blipFill>
        <p:spPr>
          <a:xfrm>
            <a:off x="1415480" y="414733"/>
            <a:ext cx="8390276" cy="63279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62246" y="96910"/>
            <a:ext cx="669674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LEE Y COMPRENDE. NO LO ESCRIBAS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Bocadillo: rectángulo con esquinas redondeadas 3"/>
          <p:cNvSpPr/>
          <p:nvPr/>
        </p:nvSpPr>
        <p:spPr>
          <a:xfrm>
            <a:off x="530642" y="2816932"/>
            <a:ext cx="2757046" cy="1296144"/>
          </a:xfrm>
          <a:prstGeom prst="wedgeRoundRectCallout">
            <a:avLst>
              <a:gd name="adj1" fmla="val 46939"/>
              <a:gd name="adj2" fmla="val 65308"/>
              <a:gd name="adj3" fmla="val 16667"/>
            </a:avLst>
          </a:prstGeom>
          <a:solidFill>
            <a:srgbClr val="FFFF00"/>
          </a:solidFill>
          <a:ln w="28575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2"/>
                </a:solidFill>
                <a:latin typeface="Ligada (Adrián M.C)" pitchFamily="50" charset="0"/>
              </a:rPr>
              <a:t>¿Quiénes son los personajes</a:t>
            </a:r>
            <a:r>
              <a:rPr lang="es-CL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Bocadillo: rectángulo con esquinas redondeadas 4"/>
          <p:cNvSpPr/>
          <p:nvPr/>
        </p:nvSpPr>
        <p:spPr>
          <a:xfrm>
            <a:off x="7750224" y="2636912"/>
            <a:ext cx="3491894" cy="1443313"/>
          </a:xfrm>
          <a:prstGeom prst="wedgeRoundRectCallout">
            <a:avLst>
              <a:gd name="adj1" fmla="val 46994"/>
              <a:gd name="adj2" fmla="val 71015"/>
              <a:gd name="adj3" fmla="val 16667"/>
            </a:avLst>
          </a:prstGeom>
          <a:solidFill>
            <a:srgbClr val="996600"/>
          </a:solidFill>
          <a:ln w="28575">
            <a:solidFill>
              <a:srgbClr val="08080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¿Dónde se desarrolla la historia?</a:t>
            </a:r>
          </a:p>
        </p:txBody>
      </p:sp>
      <p:sp>
        <p:nvSpPr>
          <p:cNvPr id="6" name="Bocadillo: rectángulo con esquinas redondeadas 5"/>
          <p:cNvSpPr/>
          <p:nvPr/>
        </p:nvSpPr>
        <p:spPr>
          <a:xfrm>
            <a:off x="7752184" y="811735"/>
            <a:ext cx="3633950" cy="1537145"/>
          </a:xfrm>
          <a:prstGeom prst="wedgeRoundRectCallout">
            <a:avLst>
              <a:gd name="adj1" fmla="val -49586"/>
              <a:gd name="adj2" fmla="val 64952"/>
              <a:gd name="adj3" fmla="val 16667"/>
            </a:avLst>
          </a:prstGeom>
          <a:solidFill>
            <a:srgbClr val="00CC66"/>
          </a:solidFill>
          <a:ln w="38100">
            <a:solidFill>
              <a:srgbClr val="08080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¿En qué momento se desarrolla la historia?</a:t>
            </a:r>
          </a:p>
        </p:txBody>
      </p:sp>
      <p:sp>
        <p:nvSpPr>
          <p:cNvPr id="7" name="Bocadillo: rectángulo con esquinas redondeadas 6"/>
          <p:cNvSpPr/>
          <p:nvPr/>
        </p:nvSpPr>
        <p:spPr>
          <a:xfrm>
            <a:off x="425066" y="764704"/>
            <a:ext cx="2718606" cy="1296144"/>
          </a:xfrm>
          <a:prstGeom prst="wedgeRoundRectCallout">
            <a:avLst>
              <a:gd name="adj1" fmla="val -42922"/>
              <a:gd name="adj2" fmla="val 66712"/>
              <a:gd name="adj3" fmla="val 16667"/>
            </a:avLst>
          </a:prstGeom>
          <a:solidFill>
            <a:srgbClr val="0066CC"/>
          </a:solidFill>
          <a:ln w="38100">
            <a:solidFill>
              <a:srgbClr val="08080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Ligada (Adrián M.C)" pitchFamily="50" charset="0"/>
              </a:rPr>
              <a:t>¿Cuál es el propósito del </a:t>
            </a:r>
            <a:r>
              <a:rPr lang="es-CL" sz="2400" dirty="0" smtClean="0">
                <a:latin typeface="Ligada (Adrián M.C)" pitchFamily="50" charset="0"/>
              </a:rPr>
              <a:t>texto (comic)? </a:t>
            </a:r>
            <a:endParaRPr lang="es-CL" sz="2400" dirty="0">
              <a:latin typeface="Ligada (Adrián M.C)" pitchFamily="50" charset="0"/>
            </a:endParaRPr>
          </a:p>
        </p:txBody>
      </p:sp>
      <p:sp>
        <p:nvSpPr>
          <p:cNvPr id="9" name="Bocadillo: rectángulo con esquinas redondeadas 8"/>
          <p:cNvSpPr/>
          <p:nvPr/>
        </p:nvSpPr>
        <p:spPr>
          <a:xfrm>
            <a:off x="3861806" y="772716"/>
            <a:ext cx="3172244" cy="1280120"/>
          </a:xfrm>
          <a:prstGeom prst="wedgeRoundRectCallout">
            <a:avLst>
              <a:gd name="adj1" fmla="val -45749"/>
              <a:gd name="adj2" fmla="val 68464"/>
              <a:gd name="adj3" fmla="val 16667"/>
            </a:avLst>
          </a:prstGeom>
          <a:solidFill>
            <a:srgbClr val="FF6600"/>
          </a:solidFill>
          <a:ln w="28575">
            <a:solidFill>
              <a:srgbClr val="08080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80808"/>
                </a:solidFill>
                <a:latin typeface="Ligada (Adrián M.C)" pitchFamily="50" charset="0"/>
              </a:rPr>
              <a:t>¿Cuál es la diferencia entre un cuento y un cómic?</a:t>
            </a:r>
          </a:p>
        </p:txBody>
      </p:sp>
      <p:sp>
        <p:nvSpPr>
          <p:cNvPr id="10" name="Bocadillo: rectángulo con esquinas redondeadas 9"/>
          <p:cNvSpPr/>
          <p:nvPr/>
        </p:nvSpPr>
        <p:spPr>
          <a:xfrm>
            <a:off x="3861806" y="2636912"/>
            <a:ext cx="3172244" cy="1443313"/>
          </a:xfrm>
          <a:prstGeom prst="wedgeRoundRectCallout">
            <a:avLst>
              <a:gd name="adj1" fmla="val 47767"/>
              <a:gd name="adj2" fmla="val 70435"/>
              <a:gd name="adj3" fmla="val 16667"/>
            </a:avLst>
          </a:prstGeom>
          <a:solidFill>
            <a:srgbClr val="FFCCFF"/>
          </a:solidFill>
          <a:ln w="28575">
            <a:solidFill>
              <a:srgbClr val="08080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2"/>
                </a:solidFill>
                <a:latin typeface="Ligada (Adrián M.C)" pitchFamily="50" charset="0"/>
              </a:rPr>
              <a:t>¿Cuántas viñetas tiene el cómic leído?</a:t>
            </a:r>
          </a:p>
        </p:txBody>
      </p:sp>
      <p:sp>
        <p:nvSpPr>
          <p:cNvPr id="13" name="Bocadillo: rectángulo con esquinas redondeadas 12"/>
          <p:cNvSpPr/>
          <p:nvPr/>
        </p:nvSpPr>
        <p:spPr>
          <a:xfrm>
            <a:off x="2423592" y="4664301"/>
            <a:ext cx="3456384" cy="1573011"/>
          </a:xfrm>
          <a:prstGeom prst="wedgeRoundRectCallout">
            <a:avLst>
              <a:gd name="adj1" fmla="val -72269"/>
              <a:gd name="adj2" fmla="val -1429"/>
              <a:gd name="adj3" fmla="val 16667"/>
            </a:avLst>
          </a:prstGeom>
          <a:solidFill>
            <a:schemeClr val="bg1"/>
          </a:solidFill>
          <a:ln w="28575">
            <a:solidFill>
              <a:srgbClr val="08080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2"/>
                </a:solidFill>
                <a:latin typeface="Ligada (Adrián M.C)" pitchFamily="50" charset="0"/>
              </a:rPr>
              <a:t>¿Para qué sirven los globos de texto?</a:t>
            </a:r>
          </a:p>
        </p:txBody>
      </p:sp>
      <p:sp>
        <p:nvSpPr>
          <p:cNvPr id="14" name="Título 13"/>
          <p:cNvSpPr txBox="1">
            <a:spLocks noGrp="1"/>
          </p:cNvSpPr>
          <p:nvPr>
            <p:ph type="title"/>
          </p:nvPr>
        </p:nvSpPr>
        <p:spPr>
          <a:xfrm>
            <a:off x="514772" y="233020"/>
            <a:ext cx="9253636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</a:rPr>
              <a:t>OBSERVA EL COLOR , LEE CADA PREGUNTA Y RESPONDE EN FORMA ORAL.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94514"/>
            <a:ext cx="10548664" cy="615602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Ligada (Adrián M.C)" pitchFamily="50" charset="0"/>
              </a:rPr>
              <a:t>V</a:t>
            </a:r>
            <a:r>
              <a:rPr lang="es-CL" dirty="0" smtClean="0">
                <a:latin typeface="Ligada (Adrián M.C)" pitchFamily="50" charset="0"/>
              </a:rPr>
              <a:t>eamos si están buenas tus respuestas siguiendo los colores. </a:t>
            </a:r>
            <a:endParaRPr lang="es-CL" dirty="0">
              <a:latin typeface="Ligada (Adrián M.C)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456" y="810116"/>
            <a:ext cx="11233248" cy="1384995"/>
          </a:xfrm>
          <a:prstGeom prst="rect">
            <a:avLst/>
          </a:prstGeom>
          <a:solidFill>
            <a:srgbClr val="0066CC"/>
          </a:solidFill>
          <a:ln w="3810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endParaRPr lang="es-CL" sz="2800" dirty="0" smtClean="0">
              <a:solidFill>
                <a:schemeClr val="bg1"/>
              </a:solidFill>
              <a:latin typeface="Ligada (Adrián M.C)" pitchFamily="50" charset="0"/>
            </a:endParaRPr>
          </a:p>
          <a:p>
            <a:r>
              <a:rPr lang="es-CL" sz="2800" dirty="0" smtClean="0">
                <a:solidFill>
                  <a:schemeClr val="bg1"/>
                </a:solidFill>
                <a:latin typeface="Ligada (Adrián M.C)" pitchFamily="50" charset="0"/>
              </a:rPr>
              <a:t>El </a:t>
            </a:r>
            <a:r>
              <a:rPr lang="es-CL" sz="2800" dirty="0">
                <a:solidFill>
                  <a:schemeClr val="bg1"/>
                </a:solidFill>
                <a:latin typeface="Ligada (Adrián M.C)" pitchFamily="50" charset="0"/>
              </a:rPr>
              <a:t>propósito del comic es comunicar o transmitir </a:t>
            </a:r>
            <a:r>
              <a:rPr lang="es-CL" sz="2800" dirty="0" smtClean="0">
                <a:solidFill>
                  <a:schemeClr val="bg1"/>
                </a:solidFill>
                <a:latin typeface="Ligada (Adrián M.C)" pitchFamily="50" charset="0"/>
              </a:rPr>
              <a:t>información</a:t>
            </a:r>
          </a:p>
          <a:p>
            <a:r>
              <a:rPr lang="es-CL" sz="2800" dirty="0" smtClean="0">
                <a:solidFill>
                  <a:schemeClr val="bg1"/>
                </a:solidFill>
                <a:latin typeface="Ligada (Adrián M.C)" pitchFamily="50" charset="0"/>
              </a:rPr>
              <a:t> </a:t>
            </a:r>
            <a:r>
              <a:rPr lang="es-CL" sz="2800" dirty="0">
                <a:solidFill>
                  <a:schemeClr val="bg1"/>
                </a:solidFill>
                <a:latin typeface="Ligada (Adrián M.C)" pitchFamily="50" charset="0"/>
              </a:rPr>
              <a:t>de manera entretenida, y de fácil lectura.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0935" y="2433369"/>
            <a:ext cx="11233248" cy="2554545"/>
          </a:xfrm>
          <a:prstGeom prst="rect">
            <a:avLst/>
          </a:prstGeom>
          <a:solidFill>
            <a:srgbClr val="FF6600"/>
          </a:solidFill>
          <a:ln w="3810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endParaRPr lang="es-CL" sz="2000" dirty="0" smtClean="0">
              <a:solidFill>
                <a:srgbClr val="080808"/>
              </a:solidFill>
              <a:latin typeface="Ligada (Adrián M.C)" pitchFamily="50" charset="0"/>
            </a:endParaRPr>
          </a:p>
          <a:p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La diferencia entre un cuento y un comic son que el </a:t>
            </a:r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 </a:t>
            </a:r>
            <a:r>
              <a:rPr lang="es-CL" sz="2800" b="1" dirty="0">
                <a:solidFill>
                  <a:srgbClr val="080808"/>
                </a:solidFill>
                <a:latin typeface="Ligada (Adrián M.C)" pitchFamily="50" charset="0"/>
              </a:rPr>
              <a:t>cuento</a:t>
            </a:r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 puede ser emitido de manera oral o escrita, mientras </a:t>
            </a:r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un comic debe </a:t>
            </a:r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visualizarse o leerse para poder entender la historia o el </a:t>
            </a:r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mensaje. Los comic tienen </a:t>
            </a:r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más imágenes que texto o diálogo. Pues, en la hoja de </a:t>
            </a:r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un comic puede </a:t>
            </a:r>
            <a:r>
              <a:rPr lang="es-CL" sz="2800" dirty="0">
                <a:solidFill>
                  <a:srgbClr val="080808"/>
                </a:solidFill>
                <a:latin typeface="Ligada (Adrián M.C)" pitchFamily="50" charset="0"/>
              </a:rPr>
              <a:t>visualizarse varios cuadros de </a:t>
            </a:r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imágenes.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5609" y="5157192"/>
            <a:ext cx="11233248" cy="1384995"/>
          </a:xfrm>
          <a:prstGeom prst="rect">
            <a:avLst/>
          </a:prstGeom>
          <a:solidFill>
            <a:srgbClr val="00CC66"/>
          </a:solidFill>
          <a:ln w="28575">
            <a:solidFill>
              <a:srgbClr val="080808"/>
            </a:solidFill>
          </a:ln>
        </p:spPr>
        <p:txBody>
          <a:bodyPr wrap="square">
            <a:spAutoFit/>
          </a:bodyPr>
          <a:lstStyle/>
          <a:p>
            <a:endParaRPr lang="es-CL" sz="2800" dirty="0" smtClean="0">
              <a:solidFill>
                <a:srgbClr val="080808"/>
              </a:solidFill>
              <a:latin typeface="Ligada (Adrián M.C)" pitchFamily="50" charset="0"/>
            </a:endParaRPr>
          </a:p>
          <a:p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La historia se desarrolla un día lunes muy temprano en la mañana</a:t>
            </a:r>
            <a:r>
              <a:rPr lang="es-CL" dirty="0">
                <a:solidFill>
                  <a:srgbClr val="08080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5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5153" y="1196752"/>
            <a:ext cx="8349546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endParaRPr lang="es-CL" dirty="0" smtClean="0">
              <a:latin typeface="Ligada (Adrián M.C)" pitchFamily="50" charset="0"/>
            </a:endParaRPr>
          </a:p>
          <a:p>
            <a:r>
              <a:rPr lang="es-CL" sz="2800" dirty="0" smtClean="0">
                <a:latin typeface="Ligada (Adrián M.C)" pitchFamily="50" charset="0"/>
              </a:rPr>
              <a:t>El comic leído tiene 6 viñetas.</a:t>
            </a:r>
            <a:endParaRPr lang="es-CL" sz="2800" dirty="0">
              <a:latin typeface="Ligada (Adrián M.C)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7368" y="188640"/>
            <a:ext cx="83529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s-CL" sz="1400" dirty="0" smtClean="0">
              <a:latin typeface="Ligada (Adrián M.C)" pitchFamily="50" charset="0"/>
            </a:endParaRPr>
          </a:p>
          <a:p>
            <a:r>
              <a:rPr lang="es-CL" sz="3200" dirty="0" smtClean="0">
                <a:latin typeface="Ligada (Adrián M.C)" pitchFamily="50" charset="0"/>
              </a:rPr>
              <a:t>Los personajes son la madre y su hijo.</a:t>
            </a:r>
            <a:endParaRPr lang="es-CL" sz="3200" dirty="0">
              <a:latin typeface="Ligada (Adrián M.C)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7368" y="2204864"/>
            <a:ext cx="8736632" cy="954107"/>
          </a:xfrm>
          <a:prstGeom prst="rect">
            <a:avLst/>
          </a:prstGeom>
          <a:solidFill>
            <a:srgbClr val="996600"/>
          </a:solidFill>
        </p:spPr>
        <p:txBody>
          <a:bodyPr wrap="square">
            <a:spAutoFit/>
          </a:bodyPr>
          <a:lstStyle/>
          <a:p>
            <a:endParaRPr lang="es-CL" sz="2800" dirty="0" smtClean="0">
              <a:solidFill>
                <a:srgbClr val="080808"/>
              </a:solidFill>
              <a:latin typeface="Ligada (Adrián M.C)" pitchFamily="50" charset="0"/>
            </a:endParaRPr>
          </a:p>
          <a:p>
            <a:r>
              <a:rPr lang="es-CL" sz="2800" dirty="0" smtClean="0">
                <a:solidFill>
                  <a:srgbClr val="080808"/>
                </a:solidFill>
                <a:latin typeface="Ligada (Adrián M.C)" pitchFamily="50" charset="0"/>
              </a:rPr>
              <a:t>La historia se desarrolla en un hogar, una casa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5153" y="3501008"/>
            <a:ext cx="873663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CL" sz="2800" dirty="0" smtClean="0">
              <a:latin typeface="Ligada (Adrián M.C)" pitchFamily="50" charset="0"/>
            </a:endParaRPr>
          </a:p>
          <a:p>
            <a:r>
              <a:rPr lang="es-CL" sz="2800" dirty="0" smtClean="0">
                <a:latin typeface="Ligada (Adrián M.C)" pitchFamily="50" charset="0"/>
              </a:rPr>
              <a:t>Los globos en un comic sirven para expresar el pensamiento de cada personaje.</a:t>
            </a:r>
            <a:endParaRPr lang="es-CL" sz="2800" dirty="0">
              <a:latin typeface="Ligada (Adrián M.C)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e los niñ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A8143FBE-10B6-44C1-994D-331CD93255E1}" vid="{32A58220-D8CE-4408-8127-8F67042E9688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Álbum, presentación de niños en el colegio (panorámica)</Template>
  <TotalTime>0</TotalTime>
  <Words>498</Words>
  <Application>Microsoft Office PowerPoint</Application>
  <PresentationFormat>Panorámica</PresentationFormat>
  <Paragraphs>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Ligada (Adrián M.C)</vt:lpstr>
      <vt:lpstr>Ligada 2.1 (Adrian M. C.)</vt:lpstr>
      <vt:lpstr>Times New Roman</vt:lpstr>
      <vt:lpstr>Amigos de los niños 16x9</vt:lpstr>
      <vt:lpstr>Lenguaje Material semanal 3°básico. Profesoras: -Michelle Cabello -Yessenia Ibarra Colegio Aurora de Chile Rancagua</vt:lpstr>
      <vt:lpstr>Objetivo:</vt:lpstr>
      <vt:lpstr>Ruta de aprendizaje</vt:lpstr>
      <vt:lpstr>Cómic</vt:lpstr>
      <vt:lpstr>LEE, COMPRENDE Y LUEGO REALIZA LA ACTIVIDAD EN TU CUADERNO.</vt:lpstr>
      <vt:lpstr>Presentación de PowerPoint</vt:lpstr>
      <vt:lpstr>OBSERVA EL COLOR , LEE CADA PREGUNTA Y RESPONDE EN FORMA ORAL.</vt:lpstr>
      <vt:lpstr>Veamos si están buenas tus respuestas siguiendo los colores. </vt:lpstr>
      <vt:lpstr>Presentación de PowerPoint</vt:lpstr>
      <vt:lpstr>Presentación de PowerPoint</vt:lpstr>
      <vt:lpstr>Recordemos  los Sinónimos</vt:lpstr>
      <vt:lpstr>Presentación de PowerPoint</vt:lpstr>
      <vt:lpstr>Presentación de PowerPoint</vt:lpstr>
      <vt:lpstr>¡Cerremos la clase!</vt:lpstr>
      <vt:lpstr>¡Cerremos la clase!</vt:lpstr>
      <vt:lpstr>Revisemos la ruta de aprendizaje… ¿Qué aprendimos hoy? ¿Cómo lo aprendimos?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2020-04-22T22:58:28Z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