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8" r:id="rId3"/>
    <p:sldId id="279" r:id="rId4"/>
    <p:sldId id="261" r:id="rId5"/>
    <p:sldId id="262" r:id="rId6"/>
    <p:sldId id="306" r:id="rId7"/>
    <p:sldId id="307" r:id="rId8"/>
    <p:sldId id="299" r:id="rId9"/>
    <p:sldId id="302" r:id="rId10"/>
    <p:sldId id="308" r:id="rId11"/>
    <p:sldId id="301" r:id="rId12"/>
    <p:sldId id="303" r:id="rId13"/>
    <p:sldId id="304" r:id="rId14"/>
    <p:sldId id="3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0FCD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9" d="100"/>
          <a:sy n="69" d="100"/>
        </p:scale>
        <p:origin x="696"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E8346-1D3B-49D5-9009-475E639C7B19}"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S"/>
        </a:p>
      </dgm:t>
    </dgm:pt>
    <dgm:pt modelId="{FCC85C52-AAF7-4797-9188-771B52C57197}">
      <dgm:prSet phldrT="[Texto]"/>
      <dgm:spPr/>
      <dgm:t>
        <a:bodyPr/>
        <a:lstStyle/>
        <a:p>
          <a:r>
            <a:rPr lang="es-ES" b="1" dirty="0">
              <a:latin typeface="Ligada 2.1 (Adrian M. C.)" panose="02000000000000000000" pitchFamily="50" charset="0"/>
            </a:rPr>
            <a:t>Conocer el origen del sonido.</a:t>
          </a:r>
        </a:p>
      </dgm:t>
    </dgm:pt>
    <dgm:pt modelId="{131518B3-FD8C-481E-B8C8-66EDDEF8D9F4}" type="parTrans" cxnId="{E1AEE790-4BF2-4899-9A45-8CF81A4E143C}">
      <dgm:prSet/>
      <dgm:spPr/>
      <dgm:t>
        <a:bodyPr/>
        <a:lstStyle/>
        <a:p>
          <a:endParaRPr lang="es-ES"/>
        </a:p>
      </dgm:t>
    </dgm:pt>
    <dgm:pt modelId="{E903C6D6-3919-46B5-9DD5-76342A49C68C}" type="sibTrans" cxnId="{E1AEE790-4BF2-4899-9A45-8CF81A4E143C}">
      <dgm:prSet/>
      <dgm:spPr/>
      <dgm:t>
        <a:bodyPr/>
        <a:lstStyle/>
        <a:p>
          <a:endParaRPr lang="es-ES"/>
        </a:p>
      </dgm:t>
    </dgm:pt>
    <dgm:pt modelId="{B30117AC-0905-4A36-9D31-300B8248B612}">
      <dgm:prSet phldrT="[Texto]"/>
      <dgm:spPr/>
      <dgm:t>
        <a:bodyPr/>
        <a:lstStyle/>
        <a:p>
          <a:r>
            <a:rPr lang="es-ES" b="1" dirty="0">
              <a:latin typeface="Ligada 2.1 (Adrian M. C.)" panose="02000000000000000000" pitchFamily="50" charset="0"/>
            </a:rPr>
            <a:t>Experimentar la vibración del sonido.</a:t>
          </a:r>
        </a:p>
      </dgm:t>
    </dgm:pt>
    <dgm:pt modelId="{95A4AA51-2EA7-416F-8857-0238B1986C06}" type="parTrans" cxnId="{244E728C-C2D8-40F2-9B4F-7E61B9906566}">
      <dgm:prSet/>
      <dgm:spPr/>
      <dgm:t>
        <a:bodyPr/>
        <a:lstStyle/>
        <a:p>
          <a:endParaRPr lang="es-ES"/>
        </a:p>
      </dgm:t>
    </dgm:pt>
    <dgm:pt modelId="{51193FEC-32EC-46CA-9A0A-D7D42C0E4C49}" type="sibTrans" cxnId="{244E728C-C2D8-40F2-9B4F-7E61B9906566}">
      <dgm:prSet/>
      <dgm:spPr/>
      <dgm:t>
        <a:bodyPr/>
        <a:lstStyle/>
        <a:p>
          <a:endParaRPr lang="es-ES"/>
        </a:p>
      </dgm:t>
    </dgm:pt>
    <dgm:pt modelId="{313B6977-D270-4F95-B00E-3E8B878B1259}">
      <dgm:prSet/>
      <dgm:spPr/>
      <dgm:t>
        <a:bodyPr/>
        <a:lstStyle/>
        <a:p>
          <a:r>
            <a:rPr lang="es-ES" b="1" dirty="0">
              <a:latin typeface="Ligada 2.1 (Adrian M. C.)" panose="02000000000000000000" pitchFamily="50" charset="0"/>
            </a:rPr>
            <a:t>Reconocer formas de producir sonido.</a:t>
          </a:r>
        </a:p>
      </dgm:t>
    </dgm:pt>
    <dgm:pt modelId="{720BE605-3313-4007-B290-BC65C3E4B723}" type="parTrans" cxnId="{BE0CCDAE-F8A6-4CD0-ADEC-6AE28A172775}">
      <dgm:prSet/>
      <dgm:spPr/>
      <dgm:t>
        <a:bodyPr/>
        <a:lstStyle/>
        <a:p>
          <a:endParaRPr lang="es-ES"/>
        </a:p>
      </dgm:t>
    </dgm:pt>
    <dgm:pt modelId="{B008FA15-2C1B-444C-9083-2428B10909A5}" type="sibTrans" cxnId="{BE0CCDAE-F8A6-4CD0-ADEC-6AE28A172775}">
      <dgm:prSet/>
      <dgm:spPr/>
      <dgm:t>
        <a:bodyPr/>
        <a:lstStyle/>
        <a:p>
          <a:endParaRPr lang="es-ES"/>
        </a:p>
      </dgm:t>
    </dgm:pt>
    <dgm:pt modelId="{342D906D-7BBE-4B3B-B2C7-3BEDE86435B8}" type="pres">
      <dgm:prSet presAssocID="{B4FE8346-1D3B-49D5-9009-475E639C7B19}" presName="rootnode" presStyleCnt="0">
        <dgm:presLayoutVars>
          <dgm:chMax/>
          <dgm:chPref/>
          <dgm:dir/>
          <dgm:animLvl val="lvl"/>
        </dgm:presLayoutVars>
      </dgm:prSet>
      <dgm:spPr/>
    </dgm:pt>
    <dgm:pt modelId="{3A396837-DE47-4A2C-9C71-2E481FFA5566}" type="pres">
      <dgm:prSet presAssocID="{FCC85C52-AAF7-4797-9188-771B52C57197}" presName="composite" presStyleCnt="0"/>
      <dgm:spPr/>
    </dgm:pt>
    <dgm:pt modelId="{10DE1A86-B26C-4513-A500-6A92FC02F51F}" type="pres">
      <dgm:prSet presAssocID="{FCC85C52-AAF7-4797-9188-771B52C57197}" presName="LShape" presStyleLbl="alignNode1" presStyleIdx="0" presStyleCnt="5"/>
      <dgm:spPr/>
    </dgm:pt>
    <dgm:pt modelId="{A643AD0D-114A-4A64-993B-02EE92DD5599}" type="pres">
      <dgm:prSet presAssocID="{FCC85C52-AAF7-4797-9188-771B52C57197}" presName="ParentText" presStyleLbl="revTx" presStyleIdx="0" presStyleCnt="3">
        <dgm:presLayoutVars>
          <dgm:chMax val="0"/>
          <dgm:chPref val="0"/>
          <dgm:bulletEnabled val="1"/>
        </dgm:presLayoutVars>
      </dgm:prSet>
      <dgm:spPr/>
    </dgm:pt>
    <dgm:pt modelId="{CF9F48B5-9EAF-4C59-A597-5BE5DB3559A9}" type="pres">
      <dgm:prSet presAssocID="{FCC85C52-AAF7-4797-9188-771B52C57197}" presName="Triangle" presStyleLbl="alignNode1" presStyleIdx="1" presStyleCnt="5"/>
      <dgm:spPr/>
    </dgm:pt>
    <dgm:pt modelId="{2385C5D7-A8FD-4E8A-B814-99290477ABCE}" type="pres">
      <dgm:prSet presAssocID="{E903C6D6-3919-46B5-9DD5-76342A49C68C}" presName="sibTrans" presStyleCnt="0"/>
      <dgm:spPr/>
    </dgm:pt>
    <dgm:pt modelId="{9DC77A48-5922-4D2C-B1FD-FAA4CBE2A794}" type="pres">
      <dgm:prSet presAssocID="{E903C6D6-3919-46B5-9DD5-76342A49C68C}" presName="space" presStyleCnt="0"/>
      <dgm:spPr/>
    </dgm:pt>
    <dgm:pt modelId="{A054CA14-B4C6-4693-97BE-C78F77B72D1C}" type="pres">
      <dgm:prSet presAssocID="{B30117AC-0905-4A36-9D31-300B8248B612}" presName="composite" presStyleCnt="0"/>
      <dgm:spPr/>
    </dgm:pt>
    <dgm:pt modelId="{19F850ED-2C31-4C14-8F6B-08D617BCB918}" type="pres">
      <dgm:prSet presAssocID="{B30117AC-0905-4A36-9D31-300B8248B612}" presName="LShape" presStyleLbl="alignNode1" presStyleIdx="2" presStyleCnt="5"/>
      <dgm:spPr/>
    </dgm:pt>
    <dgm:pt modelId="{63FD2F6C-9E70-414A-B980-8BDBA3AB8F8E}" type="pres">
      <dgm:prSet presAssocID="{B30117AC-0905-4A36-9D31-300B8248B612}" presName="ParentText" presStyleLbl="revTx" presStyleIdx="1" presStyleCnt="3">
        <dgm:presLayoutVars>
          <dgm:chMax val="0"/>
          <dgm:chPref val="0"/>
          <dgm:bulletEnabled val="1"/>
        </dgm:presLayoutVars>
      </dgm:prSet>
      <dgm:spPr/>
    </dgm:pt>
    <dgm:pt modelId="{8D8A702F-0BAD-4672-95A6-9AEA840AD673}" type="pres">
      <dgm:prSet presAssocID="{B30117AC-0905-4A36-9D31-300B8248B612}" presName="Triangle" presStyleLbl="alignNode1" presStyleIdx="3" presStyleCnt="5"/>
      <dgm:spPr/>
    </dgm:pt>
    <dgm:pt modelId="{BE43E201-E451-4783-8B32-B192DA705B3A}" type="pres">
      <dgm:prSet presAssocID="{51193FEC-32EC-46CA-9A0A-D7D42C0E4C49}" presName="sibTrans" presStyleCnt="0"/>
      <dgm:spPr/>
    </dgm:pt>
    <dgm:pt modelId="{ABEA2125-D447-4EB2-85D6-E142AEC00678}" type="pres">
      <dgm:prSet presAssocID="{51193FEC-32EC-46CA-9A0A-D7D42C0E4C49}" presName="space" presStyleCnt="0"/>
      <dgm:spPr/>
    </dgm:pt>
    <dgm:pt modelId="{5CDC8D13-0CAB-4E5D-827A-D9F06462394C}" type="pres">
      <dgm:prSet presAssocID="{313B6977-D270-4F95-B00E-3E8B878B1259}" presName="composite" presStyleCnt="0"/>
      <dgm:spPr/>
    </dgm:pt>
    <dgm:pt modelId="{9700106D-C5BD-4815-800F-40189EA6135E}" type="pres">
      <dgm:prSet presAssocID="{313B6977-D270-4F95-B00E-3E8B878B1259}" presName="LShape" presStyleLbl="alignNode1" presStyleIdx="4" presStyleCnt="5"/>
      <dgm:spPr/>
    </dgm:pt>
    <dgm:pt modelId="{659A8B5A-1655-4391-9C58-69F9EEA4E6D4}" type="pres">
      <dgm:prSet presAssocID="{313B6977-D270-4F95-B00E-3E8B878B1259}" presName="ParentText" presStyleLbl="revTx" presStyleIdx="2" presStyleCnt="3">
        <dgm:presLayoutVars>
          <dgm:chMax val="0"/>
          <dgm:chPref val="0"/>
          <dgm:bulletEnabled val="1"/>
        </dgm:presLayoutVars>
      </dgm:prSet>
      <dgm:spPr/>
    </dgm:pt>
  </dgm:ptLst>
  <dgm:cxnLst>
    <dgm:cxn modelId="{9B3A9239-8834-4060-A741-83CE28D54E2B}" type="presOf" srcId="{B30117AC-0905-4A36-9D31-300B8248B612}" destId="{63FD2F6C-9E70-414A-B980-8BDBA3AB8F8E}" srcOrd="0" destOrd="0" presId="urn:microsoft.com/office/officeart/2009/3/layout/StepUpProcess"/>
    <dgm:cxn modelId="{A9C31D3B-27AA-4717-B671-1838C9F7F75F}" type="presOf" srcId="{B4FE8346-1D3B-49D5-9009-475E639C7B19}" destId="{342D906D-7BBE-4B3B-B2C7-3BEDE86435B8}" srcOrd="0" destOrd="0" presId="urn:microsoft.com/office/officeart/2009/3/layout/StepUpProcess"/>
    <dgm:cxn modelId="{244E728C-C2D8-40F2-9B4F-7E61B9906566}" srcId="{B4FE8346-1D3B-49D5-9009-475E639C7B19}" destId="{B30117AC-0905-4A36-9D31-300B8248B612}" srcOrd="1" destOrd="0" parTransId="{95A4AA51-2EA7-416F-8857-0238B1986C06}" sibTransId="{51193FEC-32EC-46CA-9A0A-D7D42C0E4C49}"/>
    <dgm:cxn modelId="{E1AEE790-4BF2-4899-9A45-8CF81A4E143C}" srcId="{B4FE8346-1D3B-49D5-9009-475E639C7B19}" destId="{FCC85C52-AAF7-4797-9188-771B52C57197}" srcOrd="0" destOrd="0" parTransId="{131518B3-FD8C-481E-B8C8-66EDDEF8D9F4}" sibTransId="{E903C6D6-3919-46B5-9DD5-76342A49C68C}"/>
    <dgm:cxn modelId="{BE0CCDAE-F8A6-4CD0-ADEC-6AE28A172775}" srcId="{B4FE8346-1D3B-49D5-9009-475E639C7B19}" destId="{313B6977-D270-4F95-B00E-3E8B878B1259}" srcOrd="2" destOrd="0" parTransId="{720BE605-3313-4007-B290-BC65C3E4B723}" sibTransId="{B008FA15-2C1B-444C-9083-2428B10909A5}"/>
    <dgm:cxn modelId="{1B22F6ED-FBC4-437C-884A-F1CE9408395E}" type="presOf" srcId="{313B6977-D270-4F95-B00E-3E8B878B1259}" destId="{659A8B5A-1655-4391-9C58-69F9EEA4E6D4}" srcOrd="0" destOrd="0" presId="urn:microsoft.com/office/officeart/2009/3/layout/StepUpProcess"/>
    <dgm:cxn modelId="{E1B67CF8-2C96-4C22-B54A-D6FC5E771388}" type="presOf" srcId="{FCC85C52-AAF7-4797-9188-771B52C57197}" destId="{A643AD0D-114A-4A64-993B-02EE92DD5599}" srcOrd="0" destOrd="0" presId="urn:microsoft.com/office/officeart/2009/3/layout/StepUpProcess"/>
    <dgm:cxn modelId="{C7BAF5D9-C896-4363-9C3F-825B0806E6CE}" type="presParOf" srcId="{342D906D-7BBE-4B3B-B2C7-3BEDE86435B8}" destId="{3A396837-DE47-4A2C-9C71-2E481FFA5566}" srcOrd="0" destOrd="0" presId="urn:microsoft.com/office/officeart/2009/3/layout/StepUpProcess"/>
    <dgm:cxn modelId="{D06ECB0D-EF2F-4048-98B8-4223DED8FDC2}" type="presParOf" srcId="{3A396837-DE47-4A2C-9C71-2E481FFA5566}" destId="{10DE1A86-B26C-4513-A500-6A92FC02F51F}" srcOrd="0" destOrd="0" presId="urn:microsoft.com/office/officeart/2009/3/layout/StepUpProcess"/>
    <dgm:cxn modelId="{33748024-1DB3-4A9A-81FC-1439DCB66BC1}" type="presParOf" srcId="{3A396837-DE47-4A2C-9C71-2E481FFA5566}" destId="{A643AD0D-114A-4A64-993B-02EE92DD5599}" srcOrd="1" destOrd="0" presId="urn:microsoft.com/office/officeart/2009/3/layout/StepUpProcess"/>
    <dgm:cxn modelId="{B506B5F0-4D68-45B4-A1CB-26D3686517DA}" type="presParOf" srcId="{3A396837-DE47-4A2C-9C71-2E481FFA5566}" destId="{CF9F48B5-9EAF-4C59-A597-5BE5DB3559A9}" srcOrd="2" destOrd="0" presId="urn:microsoft.com/office/officeart/2009/3/layout/StepUpProcess"/>
    <dgm:cxn modelId="{DB9BB6DD-31B4-4D6E-9BC5-D841FFA5BF13}" type="presParOf" srcId="{342D906D-7BBE-4B3B-B2C7-3BEDE86435B8}" destId="{2385C5D7-A8FD-4E8A-B814-99290477ABCE}" srcOrd="1" destOrd="0" presId="urn:microsoft.com/office/officeart/2009/3/layout/StepUpProcess"/>
    <dgm:cxn modelId="{DD098981-360C-4CBF-BBEB-065F6D85A952}" type="presParOf" srcId="{2385C5D7-A8FD-4E8A-B814-99290477ABCE}" destId="{9DC77A48-5922-4D2C-B1FD-FAA4CBE2A794}" srcOrd="0" destOrd="0" presId="urn:microsoft.com/office/officeart/2009/3/layout/StepUpProcess"/>
    <dgm:cxn modelId="{5B0D2DE3-91BA-4C31-983F-9C7633136622}" type="presParOf" srcId="{342D906D-7BBE-4B3B-B2C7-3BEDE86435B8}" destId="{A054CA14-B4C6-4693-97BE-C78F77B72D1C}" srcOrd="2" destOrd="0" presId="urn:microsoft.com/office/officeart/2009/3/layout/StepUpProcess"/>
    <dgm:cxn modelId="{4D56FB46-07C7-4D91-8C90-CF689A4757E1}" type="presParOf" srcId="{A054CA14-B4C6-4693-97BE-C78F77B72D1C}" destId="{19F850ED-2C31-4C14-8F6B-08D617BCB918}" srcOrd="0" destOrd="0" presId="urn:microsoft.com/office/officeart/2009/3/layout/StepUpProcess"/>
    <dgm:cxn modelId="{D0797400-012C-4B8B-90EB-C499FEE97D57}" type="presParOf" srcId="{A054CA14-B4C6-4693-97BE-C78F77B72D1C}" destId="{63FD2F6C-9E70-414A-B980-8BDBA3AB8F8E}" srcOrd="1" destOrd="0" presId="urn:microsoft.com/office/officeart/2009/3/layout/StepUpProcess"/>
    <dgm:cxn modelId="{3394E3F3-6F93-43F9-8FA1-9259E1FDF4EB}" type="presParOf" srcId="{A054CA14-B4C6-4693-97BE-C78F77B72D1C}" destId="{8D8A702F-0BAD-4672-95A6-9AEA840AD673}" srcOrd="2" destOrd="0" presId="urn:microsoft.com/office/officeart/2009/3/layout/StepUpProcess"/>
    <dgm:cxn modelId="{C3DC3B79-EA8D-45AF-9EEA-FF69A790E4A8}" type="presParOf" srcId="{342D906D-7BBE-4B3B-B2C7-3BEDE86435B8}" destId="{BE43E201-E451-4783-8B32-B192DA705B3A}" srcOrd="3" destOrd="0" presId="urn:microsoft.com/office/officeart/2009/3/layout/StepUpProcess"/>
    <dgm:cxn modelId="{BDAC5D60-993F-44C2-954F-C24F95716F2E}" type="presParOf" srcId="{BE43E201-E451-4783-8B32-B192DA705B3A}" destId="{ABEA2125-D447-4EB2-85D6-E142AEC00678}" srcOrd="0" destOrd="0" presId="urn:microsoft.com/office/officeart/2009/3/layout/StepUpProcess"/>
    <dgm:cxn modelId="{4AF0C276-E855-4E98-AE28-96F11F098258}" type="presParOf" srcId="{342D906D-7BBE-4B3B-B2C7-3BEDE86435B8}" destId="{5CDC8D13-0CAB-4E5D-827A-D9F06462394C}" srcOrd="4" destOrd="0" presId="urn:microsoft.com/office/officeart/2009/3/layout/StepUpProcess"/>
    <dgm:cxn modelId="{888CA0E0-3D4B-4D1C-9D5A-DA16D81824F1}" type="presParOf" srcId="{5CDC8D13-0CAB-4E5D-827A-D9F06462394C}" destId="{9700106D-C5BD-4815-800F-40189EA6135E}" srcOrd="0" destOrd="0" presId="urn:microsoft.com/office/officeart/2009/3/layout/StepUpProcess"/>
    <dgm:cxn modelId="{BE16D036-9349-43CB-8BB0-34F60C13251A}" type="presParOf" srcId="{5CDC8D13-0CAB-4E5D-827A-D9F06462394C}" destId="{659A8B5A-1655-4391-9C58-69F9EEA4E6D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E8346-1D3B-49D5-9009-475E639C7B19}"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S"/>
        </a:p>
      </dgm:t>
    </dgm:pt>
    <dgm:pt modelId="{FCC85C52-AAF7-4797-9188-771B52C57197}">
      <dgm:prSet phldrT="[Texto]"/>
      <dgm:spPr/>
      <dgm:t>
        <a:bodyPr/>
        <a:lstStyle/>
        <a:p>
          <a:r>
            <a:rPr lang="es-ES" b="1" dirty="0">
              <a:latin typeface="Ligada 2.1 (Adrian M. C.)" panose="02000000000000000000" pitchFamily="50" charset="0"/>
            </a:rPr>
            <a:t>Conocer el origen del sonido.</a:t>
          </a:r>
        </a:p>
      </dgm:t>
    </dgm:pt>
    <dgm:pt modelId="{131518B3-FD8C-481E-B8C8-66EDDEF8D9F4}" type="parTrans" cxnId="{E1AEE790-4BF2-4899-9A45-8CF81A4E143C}">
      <dgm:prSet/>
      <dgm:spPr/>
      <dgm:t>
        <a:bodyPr/>
        <a:lstStyle/>
        <a:p>
          <a:endParaRPr lang="es-ES"/>
        </a:p>
      </dgm:t>
    </dgm:pt>
    <dgm:pt modelId="{E903C6D6-3919-46B5-9DD5-76342A49C68C}" type="sibTrans" cxnId="{E1AEE790-4BF2-4899-9A45-8CF81A4E143C}">
      <dgm:prSet/>
      <dgm:spPr/>
      <dgm:t>
        <a:bodyPr/>
        <a:lstStyle/>
        <a:p>
          <a:endParaRPr lang="es-ES"/>
        </a:p>
      </dgm:t>
    </dgm:pt>
    <dgm:pt modelId="{B30117AC-0905-4A36-9D31-300B8248B612}">
      <dgm:prSet phldrT="[Texto]"/>
      <dgm:spPr/>
      <dgm:t>
        <a:bodyPr/>
        <a:lstStyle/>
        <a:p>
          <a:r>
            <a:rPr lang="es-ES" b="1" dirty="0">
              <a:latin typeface="Ligada 2.1 (Adrian M. C.)" panose="02000000000000000000" pitchFamily="50" charset="0"/>
            </a:rPr>
            <a:t>Experimentar la vibración del sonido.</a:t>
          </a:r>
        </a:p>
      </dgm:t>
    </dgm:pt>
    <dgm:pt modelId="{95A4AA51-2EA7-416F-8857-0238B1986C06}" type="parTrans" cxnId="{244E728C-C2D8-40F2-9B4F-7E61B9906566}">
      <dgm:prSet/>
      <dgm:spPr/>
      <dgm:t>
        <a:bodyPr/>
        <a:lstStyle/>
        <a:p>
          <a:endParaRPr lang="es-ES"/>
        </a:p>
      </dgm:t>
    </dgm:pt>
    <dgm:pt modelId="{51193FEC-32EC-46CA-9A0A-D7D42C0E4C49}" type="sibTrans" cxnId="{244E728C-C2D8-40F2-9B4F-7E61B9906566}">
      <dgm:prSet/>
      <dgm:spPr/>
      <dgm:t>
        <a:bodyPr/>
        <a:lstStyle/>
        <a:p>
          <a:endParaRPr lang="es-ES"/>
        </a:p>
      </dgm:t>
    </dgm:pt>
    <dgm:pt modelId="{313B6977-D270-4F95-B00E-3E8B878B1259}">
      <dgm:prSet/>
      <dgm:spPr/>
      <dgm:t>
        <a:bodyPr/>
        <a:lstStyle/>
        <a:p>
          <a:r>
            <a:rPr lang="es-ES" b="1" dirty="0">
              <a:latin typeface="Ligada 2.1 (Adrian M. C.)" panose="02000000000000000000" pitchFamily="50" charset="0"/>
            </a:rPr>
            <a:t>Reconocer formas de producir sonido.</a:t>
          </a:r>
        </a:p>
      </dgm:t>
    </dgm:pt>
    <dgm:pt modelId="{720BE605-3313-4007-B290-BC65C3E4B723}" type="parTrans" cxnId="{BE0CCDAE-F8A6-4CD0-ADEC-6AE28A172775}">
      <dgm:prSet/>
      <dgm:spPr/>
      <dgm:t>
        <a:bodyPr/>
        <a:lstStyle/>
        <a:p>
          <a:endParaRPr lang="es-ES"/>
        </a:p>
      </dgm:t>
    </dgm:pt>
    <dgm:pt modelId="{B008FA15-2C1B-444C-9083-2428B10909A5}" type="sibTrans" cxnId="{BE0CCDAE-F8A6-4CD0-ADEC-6AE28A172775}">
      <dgm:prSet/>
      <dgm:spPr/>
      <dgm:t>
        <a:bodyPr/>
        <a:lstStyle/>
        <a:p>
          <a:endParaRPr lang="es-ES"/>
        </a:p>
      </dgm:t>
    </dgm:pt>
    <dgm:pt modelId="{342D906D-7BBE-4B3B-B2C7-3BEDE86435B8}" type="pres">
      <dgm:prSet presAssocID="{B4FE8346-1D3B-49D5-9009-475E639C7B19}" presName="rootnode" presStyleCnt="0">
        <dgm:presLayoutVars>
          <dgm:chMax/>
          <dgm:chPref/>
          <dgm:dir/>
          <dgm:animLvl val="lvl"/>
        </dgm:presLayoutVars>
      </dgm:prSet>
      <dgm:spPr/>
    </dgm:pt>
    <dgm:pt modelId="{3A396837-DE47-4A2C-9C71-2E481FFA5566}" type="pres">
      <dgm:prSet presAssocID="{FCC85C52-AAF7-4797-9188-771B52C57197}" presName="composite" presStyleCnt="0"/>
      <dgm:spPr/>
    </dgm:pt>
    <dgm:pt modelId="{10DE1A86-B26C-4513-A500-6A92FC02F51F}" type="pres">
      <dgm:prSet presAssocID="{FCC85C52-AAF7-4797-9188-771B52C57197}" presName="LShape" presStyleLbl="alignNode1" presStyleIdx="0" presStyleCnt="5"/>
      <dgm:spPr/>
    </dgm:pt>
    <dgm:pt modelId="{A643AD0D-114A-4A64-993B-02EE92DD5599}" type="pres">
      <dgm:prSet presAssocID="{FCC85C52-AAF7-4797-9188-771B52C57197}" presName="ParentText" presStyleLbl="revTx" presStyleIdx="0" presStyleCnt="3">
        <dgm:presLayoutVars>
          <dgm:chMax val="0"/>
          <dgm:chPref val="0"/>
          <dgm:bulletEnabled val="1"/>
        </dgm:presLayoutVars>
      </dgm:prSet>
      <dgm:spPr/>
    </dgm:pt>
    <dgm:pt modelId="{CF9F48B5-9EAF-4C59-A597-5BE5DB3559A9}" type="pres">
      <dgm:prSet presAssocID="{FCC85C52-AAF7-4797-9188-771B52C57197}" presName="Triangle" presStyleLbl="alignNode1" presStyleIdx="1" presStyleCnt="5"/>
      <dgm:spPr/>
    </dgm:pt>
    <dgm:pt modelId="{2385C5D7-A8FD-4E8A-B814-99290477ABCE}" type="pres">
      <dgm:prSet presAssocID="{E903C6D6-3919-46B5-9DD5-76342A49C68C}" presName="sibTrans" presStyleCnt="0"/>
      <dgm:spPr/>
    </dgm:pt>
    <dgm:pt modelId="{9DC77A48-5922-4D2C-B1FD-FAA4CBE2A794}" type="pres">
      <dgm:prSet presAssocID="{E903C6D6-3919-46B5-9DD5-76342A49C68C}" presName="space" presStyleCnt="0"/>
      <dgm:spPr/>
    </dgm:pt>
    <dgm:pt modelId="{A054CA14-B4C6-4693-97BE-C78F77B72D1C}" type="pres">
      <dgm:prSet presAssocID="{B30117AC-0905-4A36-9D31-300B8248B612}" presName="composite" presStyleCnt="0"/>
      <dgm:spPr/>
    </dgm:pt>
    <dgm:pt modelId="{19F850ED-2C31-4C14-8F6B-08D617BCB918}" type="pres">
      <dgm:prSet presAssocID="{B30117AC-0905-4A36-9D31-300B8248B612}" presName="LShape" presStyleLbl="alignNode1" presStyleIdx="2" presStyleCnt="5"/>
      <dgm:spPr/>
    </dgm:pt>
    <dgm:pt modelId="{63FD2F6C-9E70-414A-B980-8BDBA3AB8F8E}" type="pres">
      <dgm:prSet presAssocID="{B30117AC-0905-4A36-9D31-300B8248B612}" presName="ParentText" presStyleLbl="revTx" presStyleIdx="1" presStyleCnt="3">
        <dgm:presLayoutVars>
          <dgm:chMax val="0"/>
          <dgm:chPref val="0"/>
          <dgm:bulletEnabled val="1"/>
        </dgm:presLayoutVars>
      </dgm:prSet>
      <dgm:spPr/>
    </dgm:pt>
    <dgm:pt modelId="{8D8A702F-0BAD-4672-95A6-9AEA840AD673}" type="pres">
      <dgm:prSet presAssocID="{B30117AC-0905-4A36-9D31-300B8248B612}" presName="Triangle" presStyleLbl="alignNode1" presStyleIdx="3" presStyleCnt="5"/>
      <dgm:spPr/>
    </dgm:pt>
    <dgm:pt modelId="{BE43E201-E451-4783-8B32-B192DA705B3A}" type="pres">
      <dgm:prSet presAssocID="{51193FEC-32EC-46CA-9A0A-D7D42C0E4C49}" presName="sibTrans" presStyleCnt="0"/>
      <dgm:spPr/>
    </dgm:pt>
    <dgm:pt modelId="{ABEA2125-D447-4EB2-85D6-E142AEC00678}" type="pres">
      <dgm:prSet presAssocID="{51193FEC-32EC-46CA-9A0A-D7D42C0E4C49}" presName="space" presStyleCnt="0"/>
      <dgm:spPr/>
    </dgm:pt>
    <dgm:pt modelId="{5CDC8D13-0CAB-4E5D-827A-D9F06462394C}" type="pres">
      <dgm:prSet presAssocID="{313B6977-D270-4F95-B00E-3E8B878B1259}" presName="composite" presStyleCnt="0"/>
      <dgm:spPr/>
    </dgm:pt>
    <dgm:pt modelId="{9700106D-C5BD-4815-800F-40189EA6135E}" type="pres">
      <dgm:prSet presAssocID="{313B6977-D270-4F95-B00E-3E8B878B1259}" presName="LShape" presStyleLbl="alignNode1" presStyleIdx="4" presStyleCnt="5"/>
      <dgm:spPr/>
    </dgm:pt>
    <dgm:pt modelId="{659A8B5A-1655-4391-9C58-69F9EEA4E6D4}" type="pres">
      <dgm:prSet presAssocID="{313B6977-D270-4F95-B00E-3E8B878B1259}" presName="ParentText" presStyleLbl="revTx" presStyleIdx="2" presStyleCnt="3">
        <dgm:presLayoutVars>
          <dgm:chMax val="0"/>
          <dgm:chPref val="0"/>
          <dgm:bulletEnabled val="1"/>
        </dgm:presLayoutVars>
      </dgm:prSet>
      <dgm:spPr/>
    </dgm:pt>
  </dgm:ptLst>
  <dgm:cxnLst>
    <dgm:cxn modelId="{9B3A9239-8834-4060-A741-83CE28D54E2B}" type="presOf" srcId="{B30117AC-0905-4A36-9D31-300B8248B612}" destId="{63FD2F6C-9E70-414A-B980-8BDBA3AB8F8E}" srcOrd="0" destOrd="0" presId="urn:microsoft.com/office/officeart/2009/3/layout/StepUpProcess"/>
    <dgm:cxn modelId="{A9C31D3B-27AA-4717-B671-1838C9F7F75F}" type="presOf" srcId="{B4FE8346-1D3B-49D5-9009-475E639C7B19}" destId="{342D906D-7BBE-4B3B-B2C7-3BEDE86435B8}" srcOrd="0" destOrd="0" presId="urn:microsoft.com/office/officeart/2009/3/layout/StepUpProcess"/>
    <dgm:cxn modelId="{244E728C-C2D8-40F2-9B4F-7E61B9906566}" srcId="{B4FE8346-1D3B-49D5-9009-475E639C7B19}" destId="{B30117AC-0905-4A36-9D31-300B8248B612}" srcOrd="1" destOrd="0" parTransId="{95A4AA51-2EA7-416F-8857-0238B1986C06}" sibTransId="{51193FEC-32EC-46CA-9A0A-D7D42C0E4C49}"/>
    <dgm:cxn modelId="{E1AEE790-4BF2-4899-9A45-8CF81A4E143C}" srcId="{B4FE8346-1D3B-49D5-9009-475E639C7B19}" destId="{FCC85C52-AAF7-4797-9188-771B52C57197}" srcOrd="0" destOrd="0" parTransId="{131518B3-FD8C-481E-B8C8-66EDDEF8D9F4}" sibTransId="{E903C6D6-3919-46B5-9DD5-76342A49C68C}"/>
    <dgm:cxn modelId="{BE0CCDAE-F8A6-4CD0-ADEC-6AE28A172775}" srcId="{B4FE8346-1D3B-49D5-9009-475E639C7B19}" destId="{313B6977-D270-4F95-B00E-3E8B878B1259}" srcOrd="2" destOrd="0" parTransId="{720BE605-3313-4007-B290-BC65C3E4B723}" sibTransId="{B008FA15-2C1B-444C-9083-2428B10909A5}"/>
    <dgm:cxn modelId="{1B22F6ED-FBC4-437C-884A-F1CE9408395E}" type="presOf" srcId="{313B6977-D270-4F95-B00E-3E8B878B1259}" destId="{659A8B5A-1655-4391-9C58-69F9EEA4E6D4}" srcOrd="0" destOrd="0" presId="urn:microsoft.com/office/officeart/2009/3/layout/StepUpProcess"/>
    <dgm:cxn modelId="{E1B67CF8-2C96-4C22-B54A-D6FC5E771388}" type="presOf" srcId="{FCC85C52-AAF7-4797-9188-771B52C57197}" destId="{A643AD0D-114A-4A64-993B-02EE92DD5599}" srcOrd="0" destOrd="0" presId="urn:microsoft.com/office/officeart/2009/3/layout/StepUpProcess"/>
    <dgm:cxn modelId="{C7BAF5D9-C896-4363-9C3F-825B0806E6CE}" type="presParOf" srcId="{342D906D-7BBE-4B3B-B2C7-3BEDE86435B8}" destId="{3A396837-DE47-4A2C-9C71-2E481FFA5566}" srcOrd="0" destOrd="0" presId="urn:microsoft.com/office/officeart/2009/3/layout/StepUpProcess"/>
    <dgm:cxn modelId="{D06ECB0D-EF2F-4048-98B8-4223DED8FDC2}" type="presParOf" srcId="{3A396837-DE47-4A2C-9C71-2E481FFA5566}" destId="{10DE1A86-B26C-4513-A500-6A92FC02F51F}" srcOrd="0" destOrd="0" presId="urn:microsoft.com/office/officeart/2009/3/layout/StepUpProcess"/>
    <dgm:cxn modelId="{33748024-1DB3-4A9A-81FC-1439DCB66BC1}" type="presParOf" srcId="{3A396837-DE47-4A2C-9C71-2E481FFA5566}" destId="{A643AD0D-114A-4A64-993B-02EE92DD5599}" srcOrd="1" destOrd="0" presId="urn:microsoft.com/office/officeart/2009/3/layout/StepUpProcess"/>
    <dgm:cxn modelId="{B506B5F0-4D68-45B4-A1CB-26D3686517DA}" type="presParOf" srcId="{3A396837-DE47-4A2C-9C71-2E481FFA5566}" destId="{CF9F48B5-9EAF-4C59-A597-5BE5DB3559A9}" srcOrd="2" destOrd="0" presId="urn:microsoft.com/office/officeart/2009/3/layout/StepUpProcess"/>
    <dgm:cxn modelId="{DB9BB6DD-31B4-4D6E-9BC5-D841FFA5BF13}" type="presParOf" srcId="{342D906D-7BBE-4B3B-B2C7-3BEDE86435B8}" destId="{2385C5D7-A8FD-4E8A-B814-99290477ABCE}" srcOrd="1" destOrd="0" presId="urn:microsoft.com/office/officeart/2009/3/layout/StepUpProcess"/>
    <dgm:cxn modelId="{DD098981-360C-4CBF-BBEB-065F6D85A952}" type="presParOf" srcId="{2385C5D7-A8FD-4E8A-B814-99290477ABCE}" destId="{9DC77A48-5922-4D2C-B1FD-FAA4CBE2A794}" srcOrd="0" destOrd="0" presId="urn:microsoft.com/office/officeart/2009/3/layout/StepUpProcess"/>
    <dgm:cxn modelId="{5B0D2DE3-91BA-4C31-983F-9C7633136622}" type="presParOf" srcId="{342D906D-7BBE-4B3B-B2C7-3BEDE86435B8}" destId="{A054CA14-B4C6-4693-97BE-C78F77B72D1C}" srcOrd="2" destOrd="0" presId="urn:microsoft.com/office/officeart/2009/3/layout/StepUpProcess"/>
    <dgm:cxn modelId="{4D56FB46-07C7-4D91-8C90-CF689A4757E1}" type="presParOf" srcId="{A054CA14-B4C6-4693-97BE-C78F77B72D1C}" destId="{19F850ED-2C31-4C14-8F6B-08D617BCB918}" srcOrd="0" destOrd="0" presId="urn:microsoft.com/office/officeart/2009/3/layout/StepUpProcess"/>
    <dgm:cxn modelId="{D0797400-012C-4B8B-90EB-C499FEE97D57}" type="presParOf" srcId="{A054CA14-B4C6-4693-97BE-C78F77B72D1C}" destId="{63FD2F6C-9E70-414A-B980-8BDBA3AB8F8E}" srcOrd="1" destOrd="0" presId="urn:microsoft.com/office/officeart/2009/3/layout/StepUpProcess"/>
    <dgm:cxn modelId="{3394E3F3-6F93-43F9-8FA1-9259E1FDF4EB}" type="presParOf" srcId="{A054CA14-B4C6-4693-97BE-C78F77B72D1C}" destId="{8D8A702F-0BAD-4672-95A6-9AEA840AD673}" srcOrd="2" destOrd="0" presId="urn:microsoft.com/office/officeart/2009/3/layout/StepUpProcess"/>
    <dgm:cxn modelId="{C3DC3B79-EA8D-45AF-9EEA-FF69A790E4A8}" type="presParOf" srcId="{342D906D-7BBE-4B3B-B2C7-3BEDE86435B8}" destId="{BE43E201-E451-4783-8B32-B192DA705B3A}" srcOrd="3" destOrd="0" presId="urn:microsoft.com/office/officeart/2009/3/layout/StepUpProcess"/>
    <dgm:cxn modelId="{BDAC5D60-993F-44C2-954F-C24F95716F2E}" type="presParOf" srcId="{BE43E201-E451-4783-8B32-B192DA705B3A}" destId="{ABEA2125-D447-4EB2-85D6-E142AEC00678}" srcOrd="0" destOrd="0" presId="urn:microsoft.com/office/officeart/2009/3/layout/StepUpProcess"/>
    <dgm:cxn modelId="{4AF0C276-E855-4E98-AE28-96F11F098258}" type="presParOf" srcId="{342D906D-7BBE-4B3B-B2C7-3BEDE86435B8}" destId="{5CDC8D13-0CAB-4E5D-827A-D9F06462394C}" srcOrd="4" destOrd="0" presId="urn:microsoft.com/office/officeart/2009/3/layout/StepUpProcess"/>
    <dgm:cxn modelId="{888CA0E0-3D4B-4D1C-9D5A-DA16D81824F1}" type="presParOf" srcId="{5CDC8D13-0CAB-4E5D-827A-D9F06462394C}" destId="{9700106D-C5BD-4815-800F-40189EA6135E}" srcOrd="0" destOrd="0" presId="urn:microsoft.com/office/officeart/2009/3/layout/StepUpProcess"/>
    <dgm:cxn modelId="{BE16D036-9349-43CB-8BB0-34F60C13251A}" type="presParOf" srcId="{5CDC8D13-0CAB-4E5D-827A-D9F06462394C}" destId="{659A8B5A-1655-4391-9C58-69F9EEA4E6D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E1A86-B26C-4513-A500-6A92FC02F51F}">
      <dsp:nvSpPr>
        <dsp:cNvPr id="0" name=""/>
        <dsp:cNvSpPr/>
      </dsp:nvSpPr>
      <dsp:spPr>
        <a:xfrm rot="5400000">
          <a:off x="1145466" y="933109"/>
          <a:ext cx="1610118" cy="267920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3AD0D-114A-4A64-993B-02EE92DD5599}">
      <dsp:nvSpPr>
        <dsp:cNvPr id="0" name=""/>
        <dsp:cNvSpPr/>
      </dsp:nvSpPr>
      <dsp:spPr>
        <a:xfrm>
          <a:off x="876697" y="1733613"/>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Conocer el origen del sonido.</a:t>
          </a:r>
        </a:p>
      </dsp:txBody>
      <dsp:txXfrm>
        <a:off x="876697" y="1733613"/>
        <a:ext cx="2418798" cy="2120218"/>
      </dsp:txXfrm>
    </dsp:sp>
    <dsp:sp modelId="{CF9F48B5-9EAF-4C59-A597-5BE5DB3559A9}">
      <dsp:nvSpPr>
        <dsp:cNvPr id="0" name=""/>
        <dsp:cNvSpPr/>
      </dsp:nvSpPr>
      <dsp:spPr>
        <a:xfrm>
          <a:off x="2839118" y="735863"/>
          <a:ext cx="456377" cy="456377"/>
        </a:xfrm>
        <a:prstGeom prst="triangle">
          <a:avLst>
            <a:gd name="adj" fmla="val 100000"/>
          </a:avLst>
        </a:prstGeom>
        <a:solidFill>
          <a:schemeClr val="accent2">
            <a:hueOff val="-2677274"/>
            <a:satOff val="6767"/>
            <a:lumOff val="1863"/>
            <a:alphaOff val="0"/>
          </a:schemeClr>
        </a:solidFill>
        <a:ln w="12700" cap="flat" cmpd="sng" algn="ctr">
          <a:solidFill>
            <a:schemeClr val="accent2">
              <a:hueOff val="-2677274"/>
              <a:satOff val="6767"/>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850ED-2C31-4C14-8F6B-08D617BCB918}">
      <dsp:nvSpPr>
        <dsp:cNvPr id="0" name=""/>
        <dsp:cNvSpPr/>
      </dsp:nvSpPr>
      <dsp:spPr>
        <a:xfrm rot="5400000">
          <a:off x="4106548" y="200387"/>
          <a:ext cx="1610118" cy="2679201"/>
        </a:xfrm>
        <a:prstGeom prst="corner">
          <a:avLst>
            <a:gd name="adj1" fmla="val 16120"/>
            <a:gd name="adj2" fmla="val 16110"/>
          </a:avLst>
        </a:prstGeom>
        <a:solidFill>
          <a:schemeClr val="accent2">
            <a:hueOff val="-5354547"/>
            <a:satOff val="13534"/>
            <a:lumOff val="3726"/>
            <a:alphaOff val="0"/>
          </a:schemeClr>
        </a:solidFill>
        <a:ln w="12700" cap="flat" cmpd="sng" algn="ctr">
          <a:solidFill>
            <a:schemeClr val="accent2">
              <a:hueOff val="-5354547"/>
              <a:satOff val="13534"/>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D2F6C-9E70-414A-B980-8BDBA3AB8F8E}">
      <dsp:nvSpPr>
        <dsp:cNvPr id="0" name=""/>
        <dsp:cNvSpPr/>
      </dsp:nvSpPr>
      <dsp:spPr>
        <a:xfrm>
          <a:off x="3837779" y="1000891"/>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Experimentar la vibración del sonido.</a:t>
          </a:r>
        </a:p>
      </dsp:txBody>
      <dsp:txXfrm>
        <a:off x="3837779" y="1000891"/>
        <a:ext cx="2418798" cy="2120218"/>
      </dsp:txXfrm>
    </dsp:sp>
    <dsp:sp modelId="{8D8A702F-0BAD-4672-95A6-9AEA840AD673}">
      <dsp:nvSpPr>
        <dsp:cNvPr id="0" name=""/>
        <dsp:cNvSpPr/>
      </dsp:nvSpPr>
      <dsp:spPr>
        <a:xfrm>
          <a:off x="5800200" y="3141"/>
          <a:ext cx="456377" cy="456377"/>
        </a:xfrm>
        <a:prstGeom prst="triangle">
          <a:avLst>
            <a:gd name="adj" fmla="val 100000"/>
          </a:avLst>
        </a:prstGeom>
        <a:solidFill>
          <a:schemeClr val="accent2">
            <a:hueOff val="-8031821"/>
            <a:satOff val="20301"/>
            <a:lumOff val="5589"/>
            <a:alphaOff val="0"/>
          </a:schemeClr>
        </a:solidFill>
        <a:ln w="12700" cap="flat" cmpd="sng" algn="ctr">
          <a:solidFill>
            <a:schemeClr val="accent2">
              <a:hueOff val="-8031821"/>
              <a:satOff val="20301"/>
              <a:lumOff val="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0106D-C5BD-4815-800F-40189EA6135E}">
      <dsp:nvSpPr>
        <dsp:cNvPr id="0" name=""/>
        <dsp:cNvSpPr/>
      </dsp:nvSpPr>
      <dsp:spPr>
        <a:xfrm rot="5400000">
          <a:off x="7067629" y="-532335"/>
          <a:ext cx="1610118" cy="2679201"/>
        </a:xfrm>
        <a:prstGeom prst="corner">
          <a:avLst>
            <a:gd name="adj1" fmla="val 16120"/>
            <a:gd name="adj2" fmla="val 16110"/>
          </a:avLst>
        </a:prstGeom>
        <a:solidFill>
          <a:schemeClr val="accent2">
            <a:hueOff val="-10709095"/>
            <a:satOff val="27068"/>
            <a:lumOff val="7452"/>
            <a:alphaOff val="0"/>
          </a:schemeClr>
        </a:solidFill>
        <a:ln w="12700" cap="flat" cmpd="sng" algn="ctr">
          <a:solidFill>
            <a:schemeClr val="accent2">
              <a:hueOff val="-10709095"/>
              <a:satOff val="27068"/>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A8B5A-1655-4391-9C58-69F9EEA4E6D4}">
      <dsp:nvSpPr>
        <dsp:cNvPr id="0" name=""/>
        <dsp:cNvSpPr/>
      </dsp:nvSpPr>
      <dsp:spPr>
        <a:xfrm>
          <a:off x="6798860" y="268168"/>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Reconocer formas de producir sonido.</a:t>
          </a:r>
        </a:p>
      </dsp:txBody>
      <dsp:txXfrm>
        <a:off x="6798860" y="268168"/>
        <a:ext cx="2418798" cy="212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E1A86-B26C-4513-A500-6A92FC02F51F}">
      <dsp:nvSpPr>
        <dsp:cNvPr id="0" name=""/>
        <dsp:cNvSpPr/>
      </dsp:nvSpPr>
      <dsp:spPr>
        <a:xfrm rot="5400000">
          <a:off x="1145466" y="933109"/>
          <a:ext cx="1610118" cy="267920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3AD0D-114A-4A64-993B-02EE92DD5599}">
      <dsp:nvSpPr>
        <dsp:cNvPr id="0" name=""/>
        <dsp:cNvSpPr/>
      </dsp:nvSpPr>
      <dsp:spPr>
        <a:xfrm>
          <a:off x="876697" y="1733613"/>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Conocer el origen del sonido.</a:t>
          </a:r>
        </a:p>
      </dsp:txBody>
      <dsp:txXfrm>
        <a:off x="876697" y="1733613"/>
        <a:ext cx="2418798" cy="2120218"/>
      </dsp:txXfrm>
    </dsp:sp>
    <dsp:sp modelId="{CF9F48B5-9EAF-4C59-A597-5BE5DB3559A9}">
      <dsp:nvSpPr>
        <dsp:cNvPr id="0" name=""/>
        <dsp:cNvSpPr/>
      </dsp:nvSpPr>
      <dsp:spPr>
        <a:xfrm>
          <a:off x="2839118" y="735863"/>
          <a:ext cx="456377" cy="456377"/>
        </a:xfrm>
        <a:prstGeom prst="triangle">
          <a:avLst>
            <a:gd name="adj" fmla="val 100000"/>
          </a:avLst>
        </a:prstGeom>
        <a:solidFill>
          <a:schemeClr val="accent2">
            <a:hueOff val="-2677274"/>
            <a:satOff val="6767"/>
            <a:lumOff val="1863"/>
            <a:alphaOff val="0"/>
          </a:schemeClr>
        </a:solidFill>
        <a:ln w="12700" cap="flat" cmpd="sng" algn="ctr">
          <a:solidFill>
            <a:schemeClr val="accent2">
              <a:hueOff val="-2677274"/>
              <a:satOff val="6767"/>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850ED-2C31-4C14-8F6B-08D617BCB918}">
      <dsp:nvSpPr>
        <dsp:cNvPr id="0" name=""/>
        <dsp:cNvSpPr/>
      </dsp:nvSpPr>
      <dsp:spPr>
        <a:xfrm rot="5400000">
          <a:off x="4106548" y="200387"/>
          <a:ext cx="1610118" cy="2679201"/>
        </a:xfrm>
        <a:prstGeom prst="corner">
          <a:avLst>
            <a:gd name="adj1" fmla="val 16120"/>
            <a:gd name="adj2" fmla="val 16110"/>
          </a:avLst>
        </a:prstGeom>
        <a:solidFill>
          <a:schemeClr val="accent2">
            <a:hueOff val="-5354547"/>
            <a:satOff val="13534"/>
            <a:lumOff val="3726"/>
            <a:alphaOff val="0"/>
          </a:schemeClr>
        </a:solidFill>
        <a:ln w="12700" cap="flat" cmpd="sng" algn="ctr">
          <a:solidFill>
            <a:schemeClr val="accent2">
              <a:hueOff val="-5354547"/>
              <a:satOff val="13534"/>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D2F6C-9E70-414A-B980-8BDBA3AB8F8E}">
      <dsp:nvSpPr>
        <dsp:cNvPr id="0" name=""/>
        <dsp:cNvSpPr/>
      </dsp:nvSpPr>
      <dsp:spPr>
        <a:xfrm>
          <a:off x="3837779" y="1000891"/>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Experimentar la vibración del sonido.</a:t>
          </a:r>
        </a:p>
      </dsp:txBody>
      <dsp:txXfrm>
        <a:off x="3837779" y="1000891"/>
        <a:ext cx="2418798" cy="2120218"/>
      </dsp:txXfrm>
    </dsp:sp>
    <dsp:sp modelId="{8D8A702F-0BAD-4672-95A6-9AEA840AD673}">
      <dsp:nvSpPr>
        <dsp:cNvPr id="0" name=""/>
        <dsp:cNvSpPr/>
      </dsp:nvSpPr>
      <dsp:spPr>
        <a:xfrm>
          <a:off x="5800200" y="3141"/>
          <a:ext cx="456377" cy="456377"/>
        </a:xfrm>
        <a:prstGeom prst="triangle">
          <a:avLst>
            <a:gd name="adj" fmla="val 100000"/>
          </a:avLst>
        </a:prstGeom>
        <a:solidFill>
          <a:schemeClr val="accent2">
            <a:hueOff val="-8031821"/>
            <a:satOff val="20301"/>
            <a:lumOff val="5589"/>
            <a:alphaOff val="0"/>
          </a:schemeClr>
        </a:solidFill>
        <a:ln w="12700" cap="flat" cmpd="sng" algn="ctr">
          <a:solidFill>
            <a:schemeClr val="accent2">
              <a:hueOff val="-8031821"/>
              <a:satOff val="20301"/>
              <a:lumOff val="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0106D-C5BD-4815-800F-40189EA6135E}">
      <dsp:nvSpPr>
        <dsp:cNvPr id="0" name=""/>
        <dsp:cNvSpPr/>
      </dsp:nvSpPr>
      <dsp:spPr>
        <a:xfrm rot="5400000">
          <a:off x="7067629" y="-532335"/>
          <a:ext cx="1610118" cy="2679201"/>
        </a:xfrm>
        <a:prstGeom prst="corner">
          <a:avLst>
            <a:gd name="adj1" fmla="val 16120"/>
            <a:gd name="adj2" fmla="val 16110"/>
          </a:avLst>
        </a:prstGeom>
        <a:solidFill>
          <a:schemeClr val="accent2">
            <a:hueOff val="-10709095"/>
            <a:satOff val="27068"/>
            <a:lumOff val="7452"/>
            <a:alphaOff val="0"/>
          </a:schemeClr>
        </a:solidFill>
        <a:ln w="12700" cap="flat" cmpd="sng" algn="ctr">
          <a:solidFill>
            <a:schemeClr val="accent2">
              <a:hueOff val="-10709095"/>
              <a:satOff val="27068"/>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A8B5A-1655-4391-9C58-69F9EEA4E6D4}">
      <dsp:nvSpPr>
        <dsp:cNvPr id="0" name=""/>
        <dsp:cNvSpPr/>
      </dsp:nvSpPr>
      <dsp:spPr>
        <a:xfrm>
          <a:off x="6798860" y="268168"/>
          <a:ext cx="2418798" cy="212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1" kern="1200" dirty="0">
              <a:latin typeface="Ligada 2.1 (Adrian M. C.)" panose="02000000000000000000" pitchFamily="50" charset="0"/>
            </a:rPr>
            <a:t>Reconocer formas de producir sonido.</a:t>
          </a:r>
        </a:p>
      </dsp:txBody>
      <dsp:txXfrm>
        <a:off x="6798860" y="268168"/>
        <a:ext cx="2418798" cy="212021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‹Nº›</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‹Nº›</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os imágenes con título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s imágenes con título">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nco imágen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s-ES"/>
              <a:t>Haga clic para modificar el estilo de título del patrón</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24000" y="2624666"/>
            <a:ext cx="4389120" cy="26754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78880" y="2624666"/>
            <a:ext cx="4389120" cy="26754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5/6/2020</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‹Nº›</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7144" y="2780928"/>
            <a:ext cx="9237712" cy="1828800"/>
          </a:xfrm>
        </p:spPr>
        <p:txBody>
          <a:bodyPr>
            <a:noAutofit/>
          </a:bodyPr>
          <a:lstStyle/>
          <a:p>
            <a:pPr algn="ctr"/>
            <a:br>
              <a:rPr lang="es-CL" sz="4800" dirty="0">
                <a:latin typeface="MeMima" pitchFamily="2" charset="0"/>
              </a:rPr>
            </a:br>
            <a:r>
              <a:rPr lang="es-CL" sz="4800" dirty="0">
                <a:latin typeface="MeMima" pitchFamily="2" charset="0"/>
              </a:rPr>
              <a:t> </a:t>
            </a:r>
            <a:r>
              <a:rPr lang="es-CL" sz="4800" b="1" dirty="0">
                <a:solidFill>
                  <a:srgbClr val="FF0000"/>
                </a:solidFill>
                <a:latin typeface="MeMima" pitchFamily="2" charset="0"/>
              </a:rPr>
              <a:t>L</a:t>
            </a:r>
            <a:r>
              <a:rPr lang="es-CL" sz="4800" b="1" dirty="0">
                <a:latin typeface="MeMima" pitchFamily="2" charset="0"/>
              </a:rPr>
              <a:t>enguaje</a:t>
            </a:r>
            <a:br>
              <a:rPr lang="es-CL" sz="4800" dirty="0">
                <a:latin typeface="MeMima" pitchFamily="2" charset="0"/>
              </a:rPr>
            </a:br>
            <a:r>
              <a:rPr lang="es-CL" sz="4800" dirty="0">
                <a:solidFill>
                  <a:srgbClr val="FF0000"/>
                </a:solidFill>
                <a:latin typeface="MeMima" pitchFamily="2" charset="0"/>
              </a:rPr>
              <a:t>M</a:t>
            </a:r>
            <a:r>
              <a:rPr lang="es-CL" sz="4800" dirty="0">
                <a:latin typeface="MeMima" pitchFamily="2" charset="0"/>
              </a:rPr>
              <a:t>aterial semanal 3°básico.</a:t>
            </a:r>
            <a:br>
              <a:rPr lang="es-CL" sz="4800" dirty="0">
                <a:latin typeface="MeMima" pitchFamily="2" charset="0"/>
              </a:rPr>
            </a:br>
            <a:r>
              <a:rPr lang="es-CL" sz="4800" dirty="0">
                <a:solidFill>
                  <a:srgbClr val="FF0000"/>
                </a:solidFill>
                <a:latin typeface="MeMima" pitchFamily="2" charset="0"/>
              </a:rPr>
              <a:t>P</a:t>
            </a:r>
            <a:r>
              <a:rPr lang="es-CL" sz="4800" dirty="0">
                <a:latin typeface="MeMima" pitchFamily="2" charset="0"/>
              </a:rPr>
              <a:t>rofesoras:</a:t>
            </a:r>
            <a:br>
              <a:rPr lang="es-CL" sz="4800" dirty="0">
                <a:latin typeface="MeMima" pitchFamily="2" charset="0"/>
              </a:rPr>
            </a:br>
            <a:r>
              <a:rPr lang="es-CL" sz="4800" dirty="0">
                <a:latin typeface="MeMima" pitchFamily="2" charset="0"/>
              </a:rPr>
              <a:t>-</a:t>
            </a:r>
            <a:r>
              <a:rPr lang="es-CL" sz="4800" dirty="0">
                <a:solidFill>
                  <a:srgbClr val="FF0000"/>
                </a:solidFill>
                <a:latin typeface="MeMima" pitchFamily="2" charset="0"/>
              </a:rPr>
              <a:t>M</a:t>
            </a:r>
            <a:r>
              <a:rPr lang="es-CL" sz="4800" dirty="0">
                <a:latin typeface="MeMima" pitchFamily="2" charset="0"/>
              </a:rPr>
              <a:t>ichelle Cabello</a:t>
            </a:r>
            <a:br>
              <a:rPr lang="es-CL" sz="4800" dirty="0">
                <a:latin typeface="MeMima" pitchFamily="2" charset="0"/>
              </a:rPr>
            </a:br>
            <a:r>
              <a:rPr lang="es-CL" sz="4800" dirty="0">
                <a:latin typeface="MeMima" pitchFamily="2" charset="0"/>
              </a:rPr>
              <a:t>-</a:t>
            </a:r>
            <a:r>
              <a:rPr lang="es-CL" sz="4800" dirty="0">
                <a:solidFill>
                  <a:srgbClr val="FF0000"/>
                </a:solidFill>
                <a:latin typeface="MeMima" pitchFamily="2" charset="0"/>
              </a:rPr>
              <a:t>Y</a:t>
            </a:r>
            <a:r>
              <a:rPr lang="es-CL" sz="4800" dirty="0">
                <a:latin typeface="MeMima" pitchFamily="2" charset="0"/>
              </a:rPr>
              <a:t>essenia Ibarra</a:t>
            </a:r>
            <a:br>
              <a:rPr lang="es-CL" sz="4800" dirty="0">
                <a:latin typeface="MeMima" pitchFamily="2" charset="0"/>
              </a:rPr>
            </a:br>
            <a:r>
              <a:rPr lang="es-CL" sz="4000" dirty="0">
                <a:solidFill>
                  <a:srgbClr val="FF0000"/>
                </a:solidFill>
                <a:latin typeface="MeMima" pitchFamily="2" charset="0"/>
              </a:rPr>
              <a:t>C</a:t>
            </a:r>
            <a:r>
              <a:rPr lang="es-CL" sz="4000" dirty="0">
                <a:latin typeface="MeMima" pitchFamily="2" charset="0"/>
              </a:rPr>
              <a:t>olegio </a:t>
            </a:r>
            <a:r>
              <a:rPr lang="es-CL" sz="4000" dirty="0">
                <a:solidFill>
                  <a:srgbClr val="FF0000"/>
                </a:solidFill>
                <a:latin typeface="MeMima" pitchFamily="2" charset="0"/>
              </a:rPr>
              <a:t>A</a:t>
            </a:r>
            <a:r>
              <a:rPr lang="es-CL" sz="4000" dirty="0">
                <a:latin typeface="MeMima" pitchFamily="2" charset="0"/>
              </a:rPr>
              <a:t>urora de </a:t>
            </a:r>
            <a:r>
              <a:rPr lang="es-CL" sz="4000" dirty="0">
                <a:solidFill>
                  <a:srgbClr val="FF0000"/>
                </a:solidFill>
                <a:latin typeface="MeMima" pitchFamily="2" charset="0"/>
              </a:rPr>
              <a:t>Ch</a:t>
            </a:r>
            <a:r>
              <a:rPr lang="es-CL" sz="4000" dirty="0">
                <a:latin typeface="MeMima" pitchFamily="2" charset="0"/>
              </a:rPr>
              <a:t>ile</a:t>
            </a:r>
            <a:br>
              <a:rPr lang="es-CL" sz="4000" dirty="0">
                <a:latin typeface="MeMima" pitchFamily="2" charset="0"/>
              </a:rPr>
            </a:br>
            <a:r>
              <a:rPr lang="es-CL" sz="4000" dirty="0">
                <a:solidFill>
                  <a:srgbClr val="FF0000"/>
                </a:solidFill>
                <a:latin typeface="MeMima" pitchFamily="2" charset="0"/>
              </a:rPr>
              <a:t>R</a:t>
            </a:r>
            <a:r>
              <a:rPr lang="es-CL" sz="4000" dirty="0">
                <a:latin typeface="MeMima" pitchFamily="2" charset="0"/>
              </a:rPr>
              <a:t>ancagua</a:t>
            </a:r>
            <a:endParaRPr lang="es-ES" sz="6000" b="1" i="0" noProof="1">
              <a:solidFill>
                <a:srgbClr val="00B050"/>
              </a:solidFill>
              <a:latin typeface="MeMima" pitchFamily="2" charset="0"/>
            </a:endParaRPr>
          </a:p>
        </p:txBody>
      </p:sp>
      <p:sp>
        <p:nvSpPr>
          <p:cNvPr id="6" name="Rectángulo 5">
            <a:extLst>
              <a:ext uri="{FF2B5EF4-FFF2-40B4-BE49-F238E27FC236}">
                <a16:creationId xmlns:a16="http://schemas.microsoft.com/office/drawing/2014/main" id="{C0577B10-18A6-4BDE-A42F-D236B88DB1B0}"/>
              </a:ext>
            </a:extLst>
          </p:cNvPr>
          <p:cNvSpPr/>
          <p:nvPr/>
        </p:nvSpPr>
        <p:spPr>
          <a:xfrm>
            <a:off x="1055440" y="0"/>
            <a:ext cx="3450432" cy="701731"/>
          </a:xfrm>
          <a:prstGeom prst="rect">
            <a:avLst/>
          </a:prstGeom>
        </p:spPr>
        <p:txBody>
          <a:bodyPr wrap="none">
            <a:spAutoFit/>
          </a:bodyPr>
          <a:lstStyle/>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COLEGIO AURORA DE CHILE</a:t>
            </a:r>
          </a:p>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CORMUN - RANCAGUA</a:t>
            </a:r>
          </a:p>
        </p:txBody>
      </p:sp>
      <p:pic>
        <p:nvPicPr>
          <p:cNvPr id="7" name="4 Imagen">
            <a:extLst>
              <a:ext uri="{FF2B5EF4-FFF2-40B4-BE49-F238E27FC236}">
                <a16:creationId xmlns:a16="http://schemas.microsoft.com/office/drawing/2014/main" id="{BBB96FE5-8991-408C-BFB5-7586CAD461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352" y="41636"/>
            <a:ext cx="7207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9 Rectángulo">
            <a:extLst>
              <a:ext uri="{FF2B5EF4-FFF2-40B4-BE49-F238E27FC236}">
                <a16:creationId xmlns:a16="http://schemas.microsoft.com/office/drawing/2014/main" id="{8F00696F-B471-4138-8D63-CB4682FDD8C7}"/>
              </a:ext>
            </a:extLst>
          </p:cNvPr>
          <p:cNvSpPr/>
          <p:nvPr/>
        </p:nvSpPr>
        <p:spPr>
          <a:xfrm>
            <a:off x="0" y="6381328"/>
            <a:ext cx="12192000" cy="476672"/>
          </a:xfrm>
          <a:prstGeom prst="rect">
            <a:avLst/>
          </a:prstGeom>
          <a:solidFill>
            <a:srgbClr val="776E09"/>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CL" sz="2000" b="1" dirty="0">
                <a:ln w="11430">
                  <a:solidFill>
                    <a:srgbClr val="FFC000"/>
                  </a:solidFill>
                </a:ln>
                <a:solidFill>
                  <a:srgbClr val="CC8800"/>
                </a:solidFill>
                <a:effectLst>
                  <a:outerShdw blurRad="50800" dist="38100" dir="2700000" algn="tl" rotWithShape="0">
                    <a:prstClr val="black">
                      <a:alpha val="40000"/>
                    </a:prstClr>
                  </a:outerShdw>
                </a:effectLst>
              </a:rPr>
              <a:t>ENSEÑANZA CENTRADA EN LA CALIDAD, AMOR Y </a:t>
            </a:r>
            <a:r>
              <a:rPr lang="es-CL" b="1" dirty="0">
                <a:ln w="11430">
                  <a:solidFill>
                    <a:srgbClr val="FFC000"/>
                  </a:solidFill>
                </a:ln>
                <a:solidFill>
                  <a:srgbClr val="CC8800"/>
                </a:solidFill>
                <a:effectLst>
                  <a:outerShdw blurRad="50800" dist="38100" dir="2700000" algn="tl" rotWithShape="0">
                    <a:prstClr val="black">
                      <a:alpha val="40000"/>
                    </a:prstClr>
                  </a:outerShdw>
                </a:effectLst>
              </a:rPr>
              <a:t>DISCIPLINA</a:t>
            </a:r>
            <a:endParaRPr lang="es-CL" sz="2000" b="1" dirty="0">
              <a:ln w="11430">
                <a:solidFill>
                  <a:srgbClr val="FFC000"/>
                </a:solidFill>
              </a:ln>
              <a:solidFill>
                <a:srgbClr val="CC88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344" y="476672"/>
            <a:ext cx="2160240" cy="2918761"/>
          </a:xfrm>
          <a:solidFill>
            <a:srgbClr val="CCFF99"/>
          </a:solidFill>
        </p:spPr>
        <p:txBody>
          <a:bodyPr>
            <a:noAutofit/>
          </a:bodyPr>
          <a:lstStyle/>
          <a:p>
            <a:r>
              <a:rPr lang="es-CL" sz="3600" b="1" dirty="0">
                <a:latin typeface="MeMima" pitchFamily="2" charset="0"/>
              </a:rPr>
              <a:t>En tu cuaderno dibuja </a:t>
            </a:r>
            <a:br>
              <a:rPr lang="es-CL" sz="3600" b="1" dirty="0">
                <a:latin typeface="MeMima" pitchFamily="2" charset="0"/>
              </a:rPr>
            </a:br>
            <a:r>
              <a:rPr lang="es-CL" sz="3600" b="1" dirty="0">
                <a:latin typeface="MeMima" pitchFamily="2" charset="0"/>
              </a:rPr>
              <a:t>y realiza la actividad.</a:t>
            </a:r>
          </a:p>
        </p:txBody>
      </p:sp>
      <p:pic>
        <p:nvPicPr>
          <p:cNvPr id="4" name="Imagen 3"/>
          <p:cNvPicPr>
            <a:picLocks noChangeAspect="1"/>
          </p:cNvPicPr>
          <p:nvPr/>
        </p:nvPicPr>
        <p:blipFill>
          <a:blip r:embed="rId2"/>
          <a:stretch>
            <a:fillRect/>
          </a:stretch>
        </p:blipFill>
        <p:spPr>
          <a:xfrm>
            <a:off x="4439816" y="0"/>
            <a:ext cx="6984776" cy="6858000"/>
          </a:xfrm>
          <a:prstGeom prst="rect">
            <a:avLst/>
          </a:prstGeom>
        </p:spPr>
      </p:pic>
      <p:sp>
        <p:nvSpPr>
          <p:cNvPr id="7" name="Flecha: a la derecha 6">
            <a:extLst>
              <a:ext uri="{FF2B5EF4-FFF2-40B4-BE49-F238E27FC236}">
                <a16:creationId xmlns:a16="http://schemas.microsoft.com/office/drawing/2014/main" id="{E1C4A01E-D37E-49B4-A60E-E3EA6A756363}"/>
              </a:ext>
            </a:extLst>
          </p:cNvPr>
          <p:cNvSpPr/>
          <p:nvPr/>
        </p:nvSpPr>
        <p:spPr>
          <a:xfrm>
            <a:off x="2783632" y="1988840"/>
            <a:ext cx="1440160"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033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9829800" cy="1119658"/>
          </a:xfrm>
          <a:solidFill>
            <a:srgbClr val="CCFF99"/>
          </a:solidFill>
        </p:spPr>
        <p:txBody>
          <a:bodyPr>
            <a:normAutofit fontScale="90000"/>
          </a:bodyPr>
          <a:lstStyle/>
          <a:p>
            <a:r>
              <a:rPr lang="es-CL" sz="4400" b="1" dirty="0">
                <a:latin typeface="MeMima" pitchFamily="2" charset="0"/>
              </a:rPr>
              <a:t>Responde en forma oral. </a:t>
            </a:r>
            <a:br>
              <a:rPr lang="es-CL" sz="4400" b="1" dirty="0">
                <a:latin typeface="MeMima" pitchFamily="2" charset="0"/>
              </a:rPr>
            </a:br>
            <a:r>
              <a:rPr lang="es-CL" sz="4400" b="1" dirty="0">
                <a:latin typeface="MeMima" pitchFamily="2" charset="0"/>
              </a:rPr>
              <a:t>Las respuestas las puedes obtener volviendo a leer. </a:t>
            </a:r>
          </a:p>
        </p:txBody>
      </p:sp>
      <p:pic>
        <p:nvPicPr>
          <p:cNvPr id="5" name="Imagen 4">
            <a:extLst>
              <a:ext uri="{FF2B5EF4-FFF2-40B4-BE49-F238E27FC236}">
                <a16:creationId xmlns:a16="http://schemas.microsoft.com/office/drawing/2014/main" id="{FFC1CDAE-CA6E-41E1-A900-D96B238B5950}"/>
              </a:ext>
            </a:extLst>
          </p:cNvPr>
          <p:cNvPicPr>
            <a:picLocks noChangeAspect="1"/>
          </p:cNvPicPr>
          <p:nvPr/>
        </p:nvPicPr>
        <p:blipFill>
          <a:blip r:embed="rId2"/>
          <a:stretch>
            <a:fillRect/>
          </a:stretch>
        </p:blipFill>
        <p:spPr>
          <a:xfrm>
            <a:off x="263352" y="1916832"/>
            <a:ext cx="11505906" cy="2399336"/>
          </a:xfrm>
          <a:prstGeom prst="rect">
            <a:avLst/>
          </a:prstGeom>
        </p:spPr>
      </p:pic>
    </p:spTree>
    <p:extLst>
      <p:ext uri="{BB962C8B-B14F-4D97-AF65-F5344CB8AC3E}">
        <p14:creationId xmlns:p14="http://schemas.microsoft.com/office/powerpoint/2010/main" val="412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138"/>
            <a:ext cx="9829800" cy="1082674"/>
          </a:xfrm>
        </p:spPr>
        <p:txBody>
          <a:bodyPr/>
          <a:lstStyle/>
          <a:p>
            <a:pPr algn="ctr"/>
            <a:r>
              <a:rPr lang="es-CL" b="1" dirty="0">
                <a:latin typeface="Ligada 2.1 (Adrian M. C.)" panose="02000000000000000000" pitchFamily="50" charset="0"/>
              </a:rPr>
              <a:t>¡Cerremos la clase!</a:t>
            </a:r>
          </a:p>
        </p:txBody>
      </p:sp>
      <p:sp>
        <p:nvSpPr>
          <p:cNvPr id="3" name="Marcador de contenido 2"/>
          <p:cNvSpPr>
            <a:spLocks noGrp="1"/>
          </p:cNvSpPr>
          <p:nvPr>
            <p:ph idx="1"/>
          </p:nvPr>
        </p:nvSpPr>
        <p:spPr>
          <a:xfrm>
            <a:off x="1524000" y="1484784"/>
            <a:ext cx="9144000" cy="3474720"/>
          </a:xfrm>
        </p:spPr>
        <p:txBody>
          <a:bodyPr>
            <a:normAutofit/>
          </a:bodyPr>
          <a:lstStyle/>
          <a:p>
            <a:pPr marL="0" indent="0">
              <a:buNone/>
            </a:pPr>
            <a:r>
              <a:rPr lang="es-CL" sz="2800" b="1" dirty="0">
                <a:latin typeface="Ligada 2.1 (Adrian M. C.)" panose="02000000000000000000" pitchFamily="50" charset="0"/>
              </a:rPr>
              <a:t>1.-  ¿Cómo se produce el sonido?</a:t>
            </a:r>
          </a:p>
          <a:p>
            <a:pPr marL="457200" indent="-457200">
              <a:buAutoNum type="alphaLcParenR"/>
            </a:pPr>
            <a:r>
              <a:rPr lang="es-CL" sz="2800" b="1" dirty="0">
                <a:latin typeface="Ligada 2.1 (Adrian M. C.)" panose="02000000000000000000" pitchFamily="50" charset="0"/>
              </a:rPr>
              <a:t>Cuando soplas.</a:t>
            </a:r>
          </a:p>
          <a:p>
            <a:pPr marL="457200" indent="-457200">
              <a:buAutoNum type="alphaLcParenR"/>
            </a:pPr>
            <a:r>
              <a:rPr lang="es-CL" sz="2800" b="1" dirty="0">
                <a:latin typeface="Ligada 2.1 (Adrian M. C.)" panose="02000000000000000000" pitchFamily="50" charset="0"/>
              </a:rPr>
              <a:t>Cuando golpeas.</a:t>
            </a:r>
          </a:p>
          <a:p>
            <a:pPr marL="457200" indent="-457200">
              <a:buAutoNum type="alphaLcParenR"/>
            </a:pPr>
            <a:r>
              <a:rPr lang="es-CL" sz="2800" b="1" dirty="0">
                <a:latin typeface="Ligada 2.1 (Adrian M. C.)" panose="02000000000000000000" pitchFamily="50" charset="0"/>
              </a:rPr>
              <a:t>A través de la vibración de un cuerpo.</a:t>
            </a:r>
          </a:p>
          <a:p>
            <a:pPr marL="457200" indent="-457200">
              <a:buAutoNum type="alphaLcParenR"/>
            </a:pPr>
            <a:r>
              <a:rPr lang="es-CL" sz="2800" b="1" dirty="0">
                <a:latin typeface="Ligada 2.1 (Adrian M. C.)" panose="02000000000000000000" pitchFamily="50" charset="0"/>
              </a:rPr>
              <a:t>Cuando mueves algo.</a:t>
            </a:r>
          </a:p>
        </p:txBody>
      </p:sp>
    </p:spTree>
    <p:extLst>
      <p:ext uri="{BB962C8B-B14F-4D97-AF65-F5344CB8AC3E}">
        <p14:creationId xmlns:p14="http://schemas.microsoft.com/office/powerpoint/2010/main" val="360915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latin typeface="Ligada 2.1 (Adrian M. C.)" panose="02000000000000000000" pitchFamily="50" charset="0"/>
              </a:rPr>
              <a:t>Revisemos la Ruta </a:t>
            </a:r>
            <a:r>
              <a:rPr lang="es-CL" b="1">
                <a:latin typeface="Ligada 2.1 (Adrian M. C.)" panose="02000000000000000000" pitchFamily="50" charset="0"/>
              </a:rPr>
              <a:t>de aprendizaje…….</a:t>
            </a:r>
            <a:endParaRPr lang="es-CL" b="1" dirty="0">
              <a:latin typeface="Ligada 2.1 (Adrian M. C.)" panose="02000000000000000000" pitchFamily="50"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64870880"/>
              </p:ext>
            </p:extLst>
          </p:nvPr>
        </p:nvGraphicFramePr>
        <p:xfrm>
          <a:off x="1524000" y="1447800"/>
          <a:ext cx="9828584" cy="385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0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9 Rectángulo">
            <a:extLst>
              <a:ext uri="{FF2B5EF4-FFF2-40B4-BE49-F238E27FC236}">
                <a16:creationId xmlns:a16="http://schemas.microsoft.com/office/drawing/2014/main" id="{7386E945-0F16-426C-801F-C935D6002E66}"/>
              </a:ext>
            </a:extLst>
          </p:cNvPr>
          <p:cNvSpPr/>
          <p:nvPr/>
        </p:nvSpPr>
        <p:spPr>
          <a:xfrm>
            <a:off x="0" y="6381328"/>
            <a:ext cx="12192000" cy="476672"/>
          </a:xfrm>
          <a:prstGeom prst="rect">
            <a:avLst/>
          </a:prstGeom>
          <a:solidFill>
            <a:srgbClr val="776E09"/>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CL" sz="2000" b="1" dirty="0">
                <a:ln w="11430">
                  <a:solidFill>
                    <a:srgbClr val="FFC000"/>
                  </a:solidFill>
                </a:ln>
                <a:solidFill>
                  <a:srgbClr val="CC8800"/>
                </a:solidFill>
                <a:effectLst>
                  <a:outerShdw blurRad="50800" dist="38100" dir="2700000" algn="tl" rotWithShape="0">
                    <a:prstClr val="black">
                      <a:alpha val="40000"/>
                    </a:prstClr>
                  </a:outerShdw>
                </a:effectLst>
              </a:rPr>
              <a:t>ENSEÑANZA CENTRADA EN LA CALIDAD, AMOR Y </a:t>
            </a:r>
            <a:r>
              <a:rPr lang="es-CL" b="1" dirty="0">
                <a:ln w="11430">
                  <a:solidFill>
                    <a:srgbClr val="FFC000"/>
                  </a:solidFill>
                </a:ln>
                <a:solidFill>
                  <a:srgbClr val="CC8800"/>
                </a:solidFill>
                <a:effectLst>
                  <a:outerShdw blurRad="50800" dist="38100" dir="2700000" algn="tl" rotWithShape="0">
                    <a:prstClr val="black">
                      <a:alpha val="40000"/>
                    </a:prstClr>
                  </a:outerShdw>
                </a:effectLst>
              </a:rPr>
              <a:t>DISCIPLINA</a:t>
            </a:r>
            <a:endParaRPr lang="es-CL" sz="2000" b="1" dirty="0">
              <a:ln w="11430">
                <a:solidFill>
                  <a:srgbClr val="FFC000"/>
                </a:solidFill>
              </a:ln>
              <a:solidFill>
                <a:srgbClr val="CC8800"/>
              </a:solidFill>
              <a:effectLst>
                <a:outerShdw blurRad="50800" dist="38100" dir="2700000" algn="tl" rotWithShape="0">
                  <a:prstClr val="black">
                    <a:alpha val="40000"/>
                  </a:prstClr>
                </a:outerShdw>
              </a:effectLst>
            </a:endParaRPr>
          </a:p>
        </p:txBody>
      </p:sp>
      <p:sp>
        <p:nvSpPr>
          <p:cNvPr id="16" name="3 Rectángulo">
            <a:extLst>
              <a:ext uri="{FF2B5EF4-FFF2-40B4-BE49-F238E27FC236}">
                <a16:creationId xmlns:a16="http://schemas.microsoft.com/office/drawing/2014/main" id="{3F343B3B-1EDB-47F5-9C7D-3D0525538B03}"/>
              </a:ext>
            </a:extLst>
          </p:cNvPr>
          <p:cNvSpPr/>
          <p:nvPr/>
        </p:nvSpPr>
        <p:spPr>
          <a:xfrm>
            <a:off x="1524000" y="754064"/>
            <a:ext cx="9144000" cy="142875"/>
          </a:xfrm>
          <a:prstGeom prst="rect">
            <a:avLst/>
          </a:prstGeom>
          <a:solidFill>
            <a:srgbClr val="CCC35E"/>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CL">
              <a:solidFill>
                <a:prstClr val="white"/>
              </a:solidFill>
            </a:endParaRPr>
          </a:p>
        </p:txBody>
      </p:sp>
      <p:pic>
        <p:nvPicPr>
          <p:cNvPr id="12292" name="4 Imagen">
            <a:extLst>
              <a:ext uri="{FF2B5EF4-FFF2-40B4-BE49-F238E27FC236}">
                <a16:creationId xmlns:a16="http://schemas.microsoft.com/office/drawing/2014/main" id="{53B02490-1E88-4CC3-A361-898187FCA9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75" y="195672"/>
            <a:ext cx="7207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DBE244EA-75D3-4420-8E21-DFE51BAC0659}"/>
              </a:ext>
            </a:extLst>
          </p:cNvPr>
          <p:cNvSpPr/>
          <p:nvPr/>
        </p:nvSpPr>
        <p:spPr>
          <a:xfrm>
            <a:off x="1199456" y="52333"/>
            <a:ext cx="3450432" cy="701731"/>
          </a:xfrm>
          <a:prstGeom prst="rect">
            <a:avLst/>
          </a:prstGeom>
        </p:spPr>
        <p:txBody>
          <a:bodyPr wrap="none">
            <a:spAutoFit/>
          </a:bodyPr>
          <a:lstStyle/>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COLEGIO AURORA DE CHILE</a:t>
            </a:r>
          </a:p>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CORMUN - RANCAGUA</a:t>
            </a:r>
          </a:p>
        </p:txBody>
      </p:sp>
      <p:sp>
        <p:nvSpPr>
          <p:cNvPr id="14" name="1 Título">
            <a:extLst>
              <a:ext uri="{FF2B5EF4-FFF2-40B4-BE49-F238E27FC236}">
                <a16:creationId xmlns:a16="http://schemas.microsoft.com/office/drawing/2014/main" id="{155733F3-D1B0-48DE-8413-8201B1CB2914}"/>
              </a:ext>
            </a:extLst>
          </p:cNvPr>
          <p:cNvSpPr txBox="1">
            <a:spLocks/>
          </p:cNvSpPr>
          <p:nvPr/>
        </p:nvSpPr>
        <p:spPr>
          <a:xfrm>
            <a:off x="2266951" y="2997200"/>
            <a:ext cx="7489825" cy="71913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CL" sz="6000" b="1" dirty="0">
              <a:ln w="11430">
                <a:solidFill>
                  <a:schemeClr val="accent3">
                    <a:lumMod val="50000"/>
                  </a:schemeClr>
                </a:solidFill>
              </a:ln>
              <a:solidFill>
                <a:srgbClr val="A49C37"/>
              </a:solidFill>
              <a:effectLst>
                <a:outerShdw blurRad="50800" dist="38100" algn="l" rotWithShape="0">
                  <a:prstClr val="black">
                    <a:alpha val="40000"/>
                  </a:prstClr>
                </a:outerShdw>
              </a:effectLst>
              <a:latin typeface="+mj-lt"/>
              <a:ea typeface="+mj-ea"/>
              <a:cs typeface="+mj-cs"/>
            </a:endParaRPr>
          </a:p>
        </p:txBody>
      </p:sp>
      <p:sp>
        <p:nvSpPr>
          <p:cNvPr id="12295" name="CuadroTexto 2">
            <a:extLst>
              <a:ext uri="{FF2B5EF4-FFF2-40B4-BE49-F238E27FC236}">
                <a16:creationId xmlns:a16="http://schemas.microsoft.com/office/drawing/2014/main" id="{A02C2A3A-D9DA-4994-BDAD-680483107097}"/>
              </a:ext>
            </a:extLst>
          </p:cNvPr>
          <p:cNvSpPr txBox="1">
            <a:spLocks noChangeArrowheads="1"/>
          </p:cNvSpPr>
          <p:nvPr/>
        </p:nvSpPr>
        <p:spPr bwMode="auto">
          <a:xfrm>
            <a:off x="263352" y="994865"/>
            <a:ext cx="11665295" cy="3939540"/>
          </a:xfrm>
          <a:prstGeom prst="rect">
            <a:avLst/>
          </a:prstGeom>
          <a:solidFill>
            <a:srgbClr val="92D05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s-CL" altLang="es-CL" sz="3600" b="1" dirty="0">
                <a:latin typeface="Ligada (Adrián M.C)" pitchFamily="50" charset="0"/>
                <a:cs typeface="Arial" panose="020B0604020202020204" pitchFamily="34" charset="0"/>
              </a:rPr>
              <a:t>Para esta clase de ciencias Naturales necesitaremos:</a:t>
            </a:r>
          </a:p>
          <a:p>
            <a:pPr eaLnBrk="1" hangingPunct="1"/>
            <a:endParaRPr lang="es-CL" altLang="es-CL" sz="4000" b="1" dirty="0">
              <a:latin typeface="Ligada (Adrián M.C)" pitchFamily="50" charset="0"/>
              <a:cs typeface="Arial" panose="020B0604020202020204" pitchFamily="34" charset="0"/>
            </a:endParaRPr>
          </a:p>
          <a:p>
            <a:pPr eaLnBrk="1" hangingPunct="1"/>
            <a:r>
              <a:rPr lang="es-CL" altLang="es-CL" sz="4000" b="1" dirty="0">
                <a:latin typeface="Ligada (Adrián M.C)" pitchFamily="50" charset="0"/>
                <a:cs typeface="Arial" panose="020B0604020202020204" pitchFamily="34" charset="0"/>
              </a:rPr>
              <a:t>-Estar en un lugar libre de distracciones, el cuaderno de la asignatura, texto escolar y estuche.</a:t>
            </a:r>
          </a:p>
          <a:p>
            <a:pPr eaLnBrk="1" hangingPunct="1"/>
            <a:endParaRPr lang="es-CL" altLang="es-CL" dirty="0">
              <a:cs typeface="Arial" panose="020B0604020202020204" pitchFamily="34" charset="0"/>
            </a:endParaRPr>
          </a:p>
        </p:txBody>
      </p:sp>
      <p:pic>
        <p:nvPicPr>
          <p:cNvPr id="12296" name="Picture 9" descr="Vectores, imágenes y arte vectorial de stock sobre Estudiando En ...">
            <a:extLst>
              <a:ext uri="{FF2B5EF4-FFF2-40B4-BE49-F238E27FC236}">
                <a16:creationId xmlns:a16="http://schemas.microsoft.com/office/drawing/2014/main" id="{9106000A-BA82-47D5-94EA-13AF78415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67"/>
          <a:stretch>
            <a:fillRect/>
          </a:stretch>
        </p:blipFill>
        <p:spPr bwMode="auto">
          <a:xfrm>
            <a:off x="4398964" y="4014789"/>
            <a:ext cx="30956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153244"/>
            <a:ext cx="9829800" cy="1082674"/>
          </a:xfrm>
        </p:spPr>
        <p:txBody>
          <a:bodyPr>
            <a:normAutofit/>
          </a:bodyPr>
          <a:lstStyle/>
          <a:p>
            <a:r>
              <a:rPr lang="es-CL" sz="5400" b="1" u="sng" dirty="0">
                <a:latin typeface="MeMima" pitchFamily="2" charset="0"/>
              </a:rPr>
              <a:t>Objetivo</a:t>
            </a:r>
          </a:p>
        </p:txBody>
      </p:sp>
      <p:sp>
        <p:nvSpPr>
          <p:cNvPr id="3" name="Marcador de contenido 2"/>
          <p:cNvSpPr>
            <a:spLocks noGrp="1"/>
          </p:cNvSpPr>
          <p:nvPr>
            <p:ph idx="1"/>
          </p:nvPr>
        </p:nvSpPr>
        <p:spPr>
          <a:xfrm>
            <a:off x="669232" y="1587365"/>
            <a:ext cx="11521280" cy="4048472"/>
          </a:xfrm>
        </p:spPr>
        <p:txBody>
          <a:bodyPr>
            <a:normAutofit/>
          </a:bodyPr>
          <a:lstStyle/>
          <a:p>
            <a:pPr marL="0" indent="0">
              <a:buNone/>
            </a:pPr>
            <a:r>
              <a:rPr lang="es-CL" sz="5400" b="1" dirty="0">
                <a:latin typeface="Ligada (Adrián M.C)" pitchFamily="50" charset="0"/>
              </a:rPr>
              <a:t>  </a:t>
            </a:r>
            <a:r>
              <a:rPr lang="es-CL" sz="5400" b="1" dirty="0">
                <a:solidFill>
                  <a:srgbClr val="FF0000"/>
                </a:solidFill>
                <a:latin typeface="Ligada (Adrián M.C)" pitchFamily="50" charset="0"/>
              </a:rPr>
              <a:t>A</a:t>
            </a:r>
            <a:r>
              <a:rPr lang="es-CL" sz="5400" b="1" dirty="0">
                <a:latin typeface="Ligada (Adrián M.C)" pitchFamily="50" charset="0"/>
              </a:rPr>
              <a:t>sociar la producción del sonido con la vibración de un objeto a partir de la experimentación.</a:t>
            </a:r>
          </a:p>
        </p:txBody>
      </p:sp>
      <p:pic>
        <p:nvPicPr>
          <p:cNvPr id="1026" name="Picture 2" descr="Resultado de imagen para gato escribiendo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95592" y="4364163"/>
            <a:ext cx="3672408" cy="248220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A2277EC-FA32-43F8-9D49-4FDF6201FD3D}"/>
              </a:ext>
            </a:extLst>
          </p:cNvPr>
          <p:cNvSpPr txBox="1"/>
          <p:nvPr/>
        </p:nvSpPr>
        <p:spPr>
          <a:xfrm>
            <a:off x="4007768" y="404664"/>
            <a:ext cx="4608512" cy="707886"/>
          </a:xfrm>
          <a:prstGeom prst="rect">
            <a:avLst/>
          </a:prstGeom>
          <a:solidFill>
            <a:srgbClr val="CCFF99"/>
          </a:solidFill>
        </p:spPr>
        <p:txBody>
          <a:bodyPr wrap="square" rtlCol="0">
            <a:spAutoFit/>
          </a:bodyPr>
          <a:lstStyle/>
          <a:p>
            <a:r>
              <a:rPr lang="es-CL" sz="4000" b="1" dirty="0">
                <a:latin typeface="MeMima" pitchFamily="2" charset="0"/>
              </a:rPr>
              <a:t>Escribe en tu cuaderno </a:t>
            </a:r>
          </a:p>
        </p:txBody>
      </p:sp>
    </p:spTree>
    <p:extLst>
      <p:ext uri="{BB962C8B-B14F-4D97-AF65-F5344CB8AC3E}">
        <p14:creationId xmlns:p14="http://schemas.microsoft.com/office/powerpoint/2010/main" val="21957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latin typeface="Ligada 2.1 (Adrian M. C.)" panose="02000000000000000000" pitchFamily="50" charset="0"/>
              </a:rPr>
              <a:t>Ruta de aprendizaje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96877474"/>
              </p:ext>
            </p:extLst>
          </p:nvPr>
        </p:nvGraphicFramePr>
        <p:xfrm>
          <a:off x="1524000" y="1447800"/>
          <a:ext cx="9828584" cy="385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1CA8E-DA78-467F-A192-F0EF612B921E}"/>
              </a:ext>
            </a:extLst>
          </p:cNvPr>
          <p:cNvSpPr>
            <a:spLocks noGrp="1"/>
          </p:cNvSpPr>
          <p:nvPr>
            <p:ph type="title"/>
          </p:nvPr>
        </p:nvSpPr>
        <p:spPr>
          <a:xfrm>
            <a:off x="152400" y="188640"/>
            <a:ext cx="10840144" cy="615602"/>
          </a:xfrm>
          <a:solidFill>
            <a:srgbClr val="CCFF99"/>
          </a:solidFill>
        </p:spPr>
        <p:txBody>
          <a:bodyPr>
            <a:normAutofit fontScale="90000"/>
          </a:bodyPr>
          <a:lstStyle/>
          <a:p>
            <a:br>
              <a:rPr lang="es-CL" dirty="0">
                <a:latin typeface="Ligada (Adrián M.C)" pitchFamily="50" charset="0"/>
              </a:rPr>
            </a:br>
            <a:r>
              <a:rPr lang="es-CL" dirty="0">
                <a:latin typeface="Ligada (Adrián M.C)" pitchFamily="50" charset="0"/>
              </a:rPr>
              <a:t>Observa tu libro página 96 y responde en forma oral.</a:t>
            </a:r>
          </a:p>
        </p:txBody>
      </p:sp>
      <p:sp>
        <p:nvSpPr>
          <p:cNvPr id="3" name="Marcador de contenido 2">
            <a:extLst>
              <a:ext uri="{FF2B5EF4-FFF2-40B4-BE49-F238E27FC236}">
                <a16:creationId xmlns:a16="http://schemas.microsoft.com/office/drawing/2014/main" id="{6EF327A2-84CD-45E4-8C1E-ABA4D4632482}"/>
              </a:ext>
            </a:extLst>
          </p:cNvPr>
          <p:cNvSpPr>
            <a:spLocks noGrp="1"/>
          </p:cNvSpPr>
          <p:nvPr>
            <p:ph idx="1"/>
          </p:nvPr>
        </p:nvSpPr>
        <p:spPr/>
        <p:txBody>
          <a:bodyPr/>
          <a:lstStyle/>
          <a:p>
            <a:endParaRPr lang="es-CL" dirty="0"/>
          </a:p>
        </p:txBody>
      </p:sp>
      <p:pic>
        <p:nvPicPr>
          <p:cNvPr id="4" name="Imagen 3">
            <a:extLst>
              <a:ext uri="{FF2B5EF4-FFF2-40B4-BE49-F238E27FC236}">
                <a16:creationId xmlns:a16="http://schemas.microsoft.com/office/drawing/2014/main" id="{88FE61E7-EC06-4D7B-B7B8-24F29E902E56}"/>
              </a:ext>
            </a:extLst>
          </p:cNvPr>
          <p:cNvPicPr>
            <a:picLocks noChangeAspect="1"/>
          </p:cNvPicPr>
          <p:nvPr/>
        </p:nvPicPr>
        <p:blipFill>
          <a:blip r:embed="rId2"/>
          <a:stretch>
            <a:fillRect/>
          </a:stretch>
        </p:blipFill>
        <p:spPr>
          <a:xfrm>
            <a:off x="181890" y="980728"/>
            <a:ext cx="10486109" cy="5877272"/>
          </a:xfrm>
          <a:prstGeom prst="rect">
            <a:avLst/>
          </a:prstGeom>
        </p:spPr>
      </p:pic>
    </p:spTree>
    <p:extLst>
      <p:ext uri="{BB962C8B-B14F-4D97-AF65-F5344CB8AC3E}">
        <p14:creationId xmlns:p14="http://schemas.microsoft.com/office/powerpoint/2010/main" val="26976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82D15-4137-4ED3-ADAD-F66060093B8E}"/>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433CAEEC-7BDA-49AF-BE7A-B3AAE43435D9}"/>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6A65CAC7-703A-4D1F-86F6-E6240FA72BBB}"/>
              </a:ext>
            </a:extLst>
          </p:cNvPr>
          <p:cNvPicPr>
            <a:picLocks noChangeAspect="1"/>
          </p:cNvPicPr>
          <p:nvPr/>
        </p:nvPicPr>
        <p:blipFill>
          <a:blip r:embed="rId2"/>
          <a:stretch>
            <a:fillRect/>
          </a:stretch>
        </p:blipFill>
        <p:spPr>
          <a:xfrm>
            <a:off x="860082" y="76199"/>
            <a:ext cx="9628406" cy="6741053"/>
          </a:xfrm>
          <a:prstGeom prst="rect">
            <a:avLst/>
          </a:prstGeom>
        </p:spPr>
      </p:pic>
    </p:spTree>
    <p:extLst>
      <p:ext uri="{BB962C8B-B14F-4D97-AF65-F5344CB8AC3E}">
        <p14:creationId xmlns:p14="http://schemas.microsoft.com/office/powerpoint/2010/main" val="2089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104" y="450630"/>
            <a:ext cx="9829800" cy="1082674"/>
          </a:xfrm>
        </p:spPr>
        <p:txBody>
          <a:bodyPr/>
          <a:lstStyle/>
          <a:p>
            <a:pPr algn="ctr"/>
            <a:r>
              <a:rPr lang="es-CL" b="1" u="sng" dirty="0">
                <a:latin typeface="Ligada 2.1 (Adrian M. C.)" panose="02000000000000000000" pitchFamily="50" charset="0"/>
              </a:rPr>
              <a:t>El origen del sonido: La vibración</a:t>
            </a:r>
          </a:p>
        </p:txBody>
      </p:sp>
      <p:sp>
        <p:nvSpPr>
          <p:cNvPr id="3" name="Marcador de contenido 2"/>
          <p:cNvSpPr>
            <a:spLocks noGrp="1"/>
          </p:cNvSpPr>
          <p:nvPr>
            <p:ph idx="1"/>
          </p:nvPr>
        </p:nvSpPr>
        <p:spPr>
          <a:xfrm>
            <a:off x="335360" y="1533304"/>
            <a:ext cx="11593288" cy="2840888"/>
          </a:xfrm>
        </p:spPr>
        <p:txBody>
          <a:bodyPr/>
          <a:lstStyle/>
          <a:p>
            <a:pPr marL="0" indent="0">
              <a:buNone/>
            </a:pPr>
            <a:r>
              <a:rPr lang="es-CL" dirty="0">
                <a:latin typeface="Ligada 2.1 (Adrian M. C.)" panose="02000000000000000000" pitchFamily="50" charset="0"/>
              </a:rPr>
              <a:t>      </a:t>
            </a:r>
            <a:r>
              <a:rPr lang="es-CL" sz="3200" b="1" dirty="0">
                <a:latin typeface="Ligada 2.1 (Adrian M. C.)" panose="02000000000000000000" pitchFamily="50" charset="0"/>
              </a:rPr>
              <a:t>Cuando una cuerda vibra, produce un sonido; si la vibración se detiene, el sonido se deja de oír. De esta observación se puede concluir que el sonido se produce debido a la vibración de un cuerpo. Además se propaga en todas las direcciones.</a:t>
            </a:r>
          </a:p>
        </p:txBody>
      </p:sp>
      <p:pic>
        <p:nvPicPr>
          <p:cNvPr id="4" name="Imagen 3"/>
          <p:cNvPicPr>
            <a:picLocks noChangeAspect="1"/>
          </p:cNvPicPr>
          <p:nvPr/>
        </p:nvPicPr>
        <p:blipFill>
          <a:blip r:embed="rId2"/>
          <a:stretch>
            <a:fillRect/>
          </a:stretch>
        </p:blipFill>
        <p:spPr>
          <a:xfrm>
            <a:off x="2394614" y="3831728"/>
            <a:ext cx="3358486" cy="2942457"/>
          </a:xfrm>
          <a:prstGeom prst="rect">
            <a:avLst/>
          </a:prstGeom>
        </p:spPr>
      </p:pic>
      <p:pic>
        <p:nvPicPr>
          <p:cNvPr id="5" name="Imagen 4"/>
          <p:cNvPicPr>
            <a:picLocks noChangeAspect="1"/>
          </p:cNvPicPr>
          <p:nvPr/>
        </p:nvPicPr>
        <p:blipFill>
          <a:blip r:embed="rId3"/>
          <a:stretch>
            <a:fillRect/>
          </a:stretch>
        </p:blipFill>
        <p:spPr>
          <a:xfrm>
            <a:off x="6669961" y="3645024"/>
            <a:ext cx="3127425" cy="3105482"/>
          </a:xfrm>
          <a:prstGeom prst="rect">
            <a:avLst/>
          </a:prstGeom>
        </p:spPr>
      </p:pic>
      <p:sp>
        <p:nvSpPr>
          <p:cNvPr id="6" name="CuadroTexto 5">
            <a:extLst>
              <a:ext uri="{FF2B5EF4-FFF2-40B4-BE49-F238E27FC236}">
                <a16:creationId xmlns:a16="http://schemas.microsoft.com/office/drawing/2014/main" id="{1E0A8211-1043-4DB8-A949-444C8036C64C}"/>
              </a:ext>
            </a:extLst>
          </p:cNvPr>
          <p:cNvSpPr txBox="1"/>
          <p:nvPr/>
        </p:nvSpPr>
        <p:spPr>
          <a:xfrm>
            <a:off x="11832" y="96687"/>
            <a:ext cx="6336704" cy="707886"/>
          </a:xfrm>
          <a:prstGeom prst="rect">
            <a:avLst/>
          </a:prstGeom>
          <a:solidFill>
            <a:srgbClr val="CCFF99"/>
          </a:solidFill>
        </p:spPr>
        <p:txBody>
          <a:bodyPr wrap="square" rtlCol="0">
            <a:spAutoFit/>
          </a:bodyPr>
          <a:lstStyle/>
          <a:p>
            <a:r>
              <a:rPr lang="es-CL" sz="4000" b="1" dirty="0">
                <a:latin typeface="MeMima" pitchFamily="2" charset="0"/>
              </a:rPr>
              <a:t>Escribe y dibuja en tu cuaderno </a:t>
            </a:r>
          </a:p>
        </p:txBody>
      </p:sp>
    </p:spTree>
    <p:extLst>
      <p:ext uri="{BB962C8B-B14F-4D97-AF65-F5344CB8AC3E}">
        <p14:creationId xmlns:p14="http://schemas.microsoft.com/office/powerpoint/2010/main" val="292214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3074" name="Picture 2" descr="Resultado de imagen para propagacion del sonido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60648"/>
            <a:ext cx="8469424" cy="635870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72FFCE9-921B-487F-A8D7-D693697320D5}"/>
              </a:ext>
            </a:extLst>
          </p:cNvPr>
          <p:cNvSpPr txBox="1"/>
          <p:nvPr/>
        </p:nvSpPr>
        <p:spPr>
          <a:xfrm>
            <a:off x="191344" y="159024"/>
            <a:ext cx="4608512" cy="707886"/>
          </a:xfrm>
          <a:prstGeom prst="rect">
            <a:avLst/>
          </a:prstGeom>
          <a:solidFill>
            <a:srgbClr val="CCFF99"/>
          </a:solidFill>
        </p:spPr>
        <p:txBody>
          <a:bodyPr wrap="square" rtlCol="0">
            <a:spAutoFit/>
          </a:bodyPr>
          <a:lstStyle/>
          <a:p>
            <a:r>
              <a:rPr lang="es-CL" sz="4000" b="1" dirty="0">
                <a:latin typeface="MeMima" pitchFamily="2" charset="0"/>
              </a:rPr>
              <a:t>Escribe en tu cuaderno </a:t>
            </a:r>
          </a:p>
        </p:txBody>
      </p:sp>
    </p:spTree>
    <p:extLst>
      <p:ext uri="{BB962C8B-B14F-4D97-AF65-F5344CB8AC3E}">
        <p14:creationId xmlns:p14="http://schemas.microsoft.com/office/powerpoint/2010/main" val="322586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F656C-0551-46EA-84A5-03612A5E6AF7}"/>
              </a:ext>
            </a:extLst>
          </p:cNvPr>
          <p:cNvSpPr>
            <a:spLocks noGrp="1"/>
          </p:cNvSpPr>
          <p:nvPr>
            <p:ph type="title"/>
          </p:nvPr>
        </p:nvSpPr>
        <p:spPr>
          <a:xfrm>
            <a:off x="1559496" y="116632"/>
            <a:ext cx="6552728" cy="615602"/>
          </a:xfrm>
          <a:solidFill>
            <a:srgbClr val="CCFF99"/>
          </a:solidFill>
        </p:spPr>
        <p:txBody>
          <a:bodyPr>
            <a:noAutofit/>
          </a:bodyPr>
          <a:lstStyle/>
          <a:p>
            <a:r>
              <a:rPr lang="es-CL" sz="2400" b="1" dirty="0">
                <a:latin typeface="Ligada (Adrián M.C)" pitchFamily="50" charset="0"/>
              </a:rPr>
              <a:t>Experimento en casa. Siente tu voz</a:t>
            </a:r>
          </a:p>
        </p:txBody>
      </p:sp>
      <p:sp>
        <p:nvSpPr>
          <p:cNvPr id="3" name="Marcador de contenido 2">
            <a:extLst>
              <a:ext uri="{FF2B5EF4-FFF2-40B4-BE49-F238E27FC236}">
                <a16:creationId xmlns:a16="http://schemas.microsoft.com/office/drawing/2014/main" id="{1A86A2E6-A7C8-48CC-99F7-2680FC48BF9D}"/>
              </a:ext>
            </a:extLst>
          </p:cNvPr>
          <p:cNvSpPr>
            <a:spLocks noGrp="1"/>
          </p:cNvSpPr>
          <p:nvPr>
            <p:ph idx="1"/>
          </p:nvPr>
        </p:nvSpPr>
        <p:spPr>
          <a:xfrm>
            <a:off x="335360" y="1111219"/>
            <a:ext cx="11376248" cy="5621555"/>
          </a:xfrm>
          <a:solidFill>
            <a:srgbClr val="F0FCD9"/>
          </a:solidFill>
        </p:spPr>
        <p:txBody>
          <a:bodyPr>
            <a:normAutofit lnSpcReduction="10000"/>
          </a:bodyPr>
          <a:lstStyle/>
          <a:p>
            <a:r>
              <a:rPr lang="es-CL" dirty="0"/>
              <a:t>Para esta actividad extremadamente sencilla solo necesitas un globo y unos pocos segundos, y verás que es mucho más directa, personal y memorable.</a:t>
            </a:r>
          </a:p>
          <a:p>
            <a:r>
              <a:rPr lang="es-CL" b="1" dirty="0">
                <a:solidFill>
                  <a:srgbClr val="00B050"/>
                </a:solidFill>
              </a:rPr>
              <a:t>Objetivos de aprendizaje</a:t>
            </a:r>
            <a:r>
              <a:rPr lang="es-CL" dirty="0"/>
              <a:t>: El sonido es nuestra percepción de ondas de compresión en el aire. Sentir las ondas sonoras con el tacto.</a:t>
            </a:r>
          </a:p>
          <a:p>
            <a:pPr marL="0" indent="0">
              <a:buNone/>
            </a:pPr>
            <a:r>
              <a:rPr lang="es-CL" dirty="0"/>
              <a:t>Sujeta un globo inflado con la punta tus dedos suavemente y comienza a hablar o cantar con la boca cerca del globo.</a:t>
            </a:r>
          </a:p>
          <a:p>
            <a:r>
              <a:rPr lang="es-CL" dirty="0"/>
              <a:t>¿Qué sientes? </a:t>
            </a:r>
            <a:r>
              <a:rPr lang="es-CL" b="1" dirty="0">
                <a:solidFill>
                  <a:srgbClr val="00B050"/>
                </a:solidFill>
              </a:rPr>
              <a:t>Respuesta:</a:t>
            </a:r>
            <a:r>
              <a:rPr lang="es-CL" i="1" dirty="0"/>
              <a:t> La vibración del globo.</a:t>
            </a:r>
            <a:endParaRPr lang="es-CL" dirty="0"/>
          </a:p>
          <a:p>
            <a:r>
              <a:rPr lang="es-CL" dirty="0"/>
              <a:t>¿Puedes sentir el tono de tu voz? </a:t>
            </a:r>
            <a:r>
              <a:rPr lang="es-CL" b="1" dirty="0">
                <a:solidFill>
                  <a:srgbClr val="00B050"/>
                </a:solidFill>
              </a:rPr>
              <a:t>Respuesta:</a:t>
            </a:r>
            <a:r>
              <a:rPr lang="es-CL" i="1" dirty="0"/>
              <a:t> Sí, la frecuencia de la vibración cambia con el tono de la voz.</a:t>
            </a:r>
            <a:endParaRPr lang="es-CL" dirty="0"/>
          </a:p>
          <a:p>
            <a:r>
              <a:rPr lang="es-CL" dirty="0"/>
              <a:t>¿Qué es lo que hace vibrar al globo? </a:t>
            </a:r>
            <a:r>
              <a:rPr lang="es-CL" b="1" dirty="0">
                <a:solidFill>
                  <a:srgbClr val="00B050"/>
                </a:solidFill>
              </a:rPr>
              <a:t>Respuesta:</a:t>
            </a:r>
            <a:r>
              <a:rPr lang="es-CL" i="1" dirty="0"/>
              <a:t> El sonido de la voz mueve el aire dentro del globo.</a:t>
            </a:r>
            <a:endParaRPr lang="es-CL" dirty="0"/>
          </a:p>
          <a:p>
            <a:r>
              <a:rPr lang="es-CL" b="1" dirty="0">
                <a:solidFill>
                  <a:srgbClr val="00B050"/>
                </a:solidFill>
              </a:rPr>
              <a:t>Conclusiones</a:t>
            </a:r>
          </a:p>
          <a:p>
            <a:pPr marL="0" indent="0">
              <a:buNone/>
            </a:pPr>
            <a:r>
              <a:rPr lang="es-CL" dirty="0"/>
              <a:t>Cuando las ondas sonoras de la voz del alumno pasan por el globo, los cambios de presión en el aire hacen que el delgado plástico del globo vibre. Esas pequeñas vibraciones pueden sentirse en la punta de los dedos.</a:t>
            </a:r>
          </a:p>
          <a:p>
            <a:endParaRPr lang="es-CL" dirty="0"/>
          </a:p>
        </p:txBody>
      </p:sp>
      <p:pic>
        <p:nvPicPr>
          <p:cNvPr id="4" name="Picture 2" descr="Ciensación experimento manos en la masa: Siente tu voz ( física, biología, sonido, voz, ondas sonoras, sentidos)">
            <a:extLst>
              <a:ext uri="{FF2B5EF4-FFF2-40B4-BE49-F238E27FC236}">
                <a16:creationId xmlns:a16="http://schemas.microsoft.com/office/drawing/2014/main" id="{F65132DE-B4E7-4B3D-8449-025238B44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49" y="88504"/>
            <a:ext cx="1989175" cy="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igos de los niño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Friends_16x9_TP103896100" id="{A8143FBE-10B6-44C1-994D-331CD93255E1}" vid="{32A58220-D8CE-4408-8127-8F67042E9688}"/>
    </a:ext>
  </a:extLst>
</a:theme>
</file>

<file path=ppt/theme/theme2.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Álbum, presentación de niños en el colegio (panorámica)</Template>
  <TotalTime>0</TotalTime>
  <Words>478</Words>
  <Application>Microsoft Office PowerPoint</Application>
  <PresentationFormat>Panorámica</PresentationFormat>
  <Paragraphs>43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Ligada (Adrián M.C)</vt:lpstr>
      <vt:lpstr>Ligada 2.1 (Adrian M. C.)</vt:lpstr>
      <vt:lpstr>MeMima</vt:lpstr>
      <vt:lpstr>Times New Roman</vt:lpstr>
      <vt:lpstr>Amigos de los niños 16x9</vt:lpstr>
      <vt:lpstr>  Lenguaje Material semanal 3°básico. Profesoras: -Michelle Cabello -Yessenia Ibarra Colegio Aurora de Chile Rancagua</vt:lpstr>
      <vt:lpstr>Presentación de PowerPoint</vt:lpstr>
      <vt:lpstr>Objetivo</vt:lpstr>
      <vt:lpstr>Ruta de aprendizaje</vt:lpstr>
      <vt:lpstr> Observa tu libro página 96 y responde en forma oral.</vt:lpstr>
      <vt:lpstr>Presentación de PowerPoint</vt:lpstr>
      <vt:lpstr>El origen del sonido: La vibración</vt:lpstr>
      <vt:lpstr>Presentación de PowerPoint</vt:lpstr>
      <vt:lpstr>Experimento en casa. Siente tu voz</vt:lpstr>
      <vt:lpstr>En tu cuaderno dibuja  y realiza la actividad.</vt:lpstr>
      <vt:lpstr>Responde en forma oral.  Las respuestas las puedes obtener volviendo a leer. </vt:lpstr>
      <vt:lpstr>¡Cerremos la clase!</vt:lpstr>
      <vt:lpstr>Revisemos la Ruta de aprendizaje…….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2016-08-16T17:18:58Z</dcterms:created>
  <dcterms:modified xsi:type="dcterms:W3CDTF">2020-05-07T01:07:12Z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