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71" r:id="rId3"/>
    <p:sldId id="277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06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87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pPr algn="ctr"/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</a:t>
          </a:r>
          <a:r>
            <a:rPr lang="es-ES" sz="24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suena el </a:t>
          </a:r>
          <a:r>
            <a:rPr lang="es-ES" sz="2400" u="sng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acordeón</a:t>
          </a:r>
          <a:r>
            <a:rPr lang="es-ES" sz="24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8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8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8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</a:t>
          </a:r>
          <a:r>
            <a:rPr lang="es-ES" sz="2400" u="sng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bajo</a:t>
          </a:r>
          <a:endParaRPr lang="es-ES" sz="2400" u="sng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8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800"/>
        </a:p>
      </dgm:t>
    </dgm:pt>
    <dgm:pt modelId="{65A812C3-67A6-4B44-9ECA-4A5CDD446FD9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674EEEA5-42A3-4CBC-9EC9-1C90232470C0}" type="parTrans" cxnId="{5CE11FD2-710C-497C-88C9-AB92487B3F49}">
      <dgm:prSet/>
      <dgm:spPr/>
      <dgm:t>
        <a:bodyPr/>
        <a:lstStyle/>
        <a:p>
          <a:endParaRPr lang="es-CL" sz="2800"/>
        </a:p>
      </dgm:t>
    </dgm:pt>
    <dgm:pt modelId="{136B7A5E-F76D-463E-BA0F-6D42FCCD3652}" type="sibTrans" cxnId="{5CE11FD2-710C-497C-88C9-AB92487B3F49}">
      <dgm:prSet/>
      <dgm:spPr/>
      <dgm:t>
        <a:bodyPr/>
        <a:lstStyle/>
        <a:p>
          <a:endParaRPr lang="es-CL" sz="28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4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8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8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11"/>
      <dgm:spPr/>
    </dgm:pt>
    <dgm:pt modelId="{845BF8D3-08A4-4305-A906-922E249A9F6F}" type="pres">
      <dgm:prSet presAssocID="{7CE1E615-F171-4553-9CAB-3B23643A25D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11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11"/>
      <dgm:spPr/>
    </dgm:pt>
    <dgm:pt modelId="{4A724ED6-E799-41A7-A7E2-9A607DE559C6}" type="pres">
      <dgm:prSet presAssocID="{EBFAB1FF-8F1D-493E-8CBA-49B29B1C818D}" presName="ParentText" presStyleLbl="revTx" presStyleIdx="1" presStyleCnt="6" custLinFactX="31877" custLinFactNeighborX="100000" custLinFactNeighborY="-24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11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11"/>
      <dgm:spPr/>
    </dgm:pt>
    <dgm:pt modelId="{837BAB33-11FC-44A1-8256-1687CBD09133}" type="pres">
      <dgm:prSet presAssocID="{D5C52F61-B2AD-4D81-8C88-65D4C91B3D7F}" presName="ParentText" presStyleLbl="revTx" presStyleIdx="2" presStyleCnt="6" custLinFactX="-19022" custLinFactNeighborX="-100000" custLinFactNeighborY="49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11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11"/>
      <dgm:spPr/>
    </dgm:pt>
    <dgm:pt modelId="{27B3CA5D-B12E-4087-80F1-BCF2C5770B8D}" type="pres">
      <dgm:prSet presAssocID="{8FC88BDE-FB77-426A-8C25-D4ADEB4481D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11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A8B700DE-ABF3-4D89-9E48-A72E1CC9DD6D}" type="pres">
      <dgm:prSet presAssocID="{65A812C3-67A6-4B44-9ECA-4A5CDD446FD9}" presName="composite" presStyleCnt="0"/>
      <dgm:spPr/>
    </dgm:pt>
    <dgm:pt modelId="{3B0BD494-9B54-4F3F-889F-50C7C4AEA11A}" type="pres">
      <dgm:prSet presAssocID="{65A812C3-67A6-4B44-9ECA-4A5CDD446FD9}" presName="LShape" presStyleLbl="alignNode1" presStyleIdx="8" presStyleCnt="11"/>
      <dgm:spPr/>
    </dgm:pt>
    <dgm:pt modelId="{4182B732-AD71-40AF-B6C5-29AAF7C4A0E9}" type="pres">
      <dgm:prSet presAssocID="{65A812C3-67A6-4B44-9ECA-4A5CDD446FD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2CDD67-A381-4C14-97ED-D7D1BC1FC7A2}" type="pres">
      <dgm:prSet presAssocID="{65A812C3-67A6-4B44-9ECA-4A5CDD446FD9}" presName="Triangle" presStyleLbl="alignNode1" presStyleIdx="9" presStyleCnt="11"/>
      <dgm:spPr/>
    </dgm:pt>
    <dgm:pt modelId="{3D219071-CF08-44F6-8A6C-E1C88825940D}" type="pres">
      <dgm:prSet presAssocID="{136B7A5E-F76D-463E-BA0F-6D42FCCD3652}" presName="sibTrans" presStyleCnt="0"/>
      <dgm:spPr/>
    </dgm:pt>
    <dgm:pt modelId="{923A3C70-9797-4420-A758-E592C88BCA4A}" type="pres">
      <dgm:prSet presAssocID="{136B7A5E-F76D-463E-BA0F-6D42FCCD3652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10" presStyleCnt="11"/>
      <dgm:spPr/>
    </dgm:pt>
    <dgm:pt modelId="{5BB20D0C-6047-483A-82C3-E72F6532B8C4}" type="pres">
      <dgm:prSet presAssocID="{043F2854-16BC-45C3-BEE4-5431AE6635C5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C8E082E-6045-44DC-88A5-6234EE9D5060}" type="presOf" srcId="{7CE1E615-F171-4553-9CAB-3B23643A25D0}" destId="{845BF8D3-08A4-4305-A906-922E249A9F6F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468B4F30-0F30-492C-BBA0-C2E822EF0707}" type="presOf" srcId="{8FC88BDE-FB77-426A-8C25-D4ADEB4481D4}" destId="{27B3CA5D-B12E-4087-80F1-BCF2C5770B8D}" srcOrd="0" destOrd="0" presId="urn:microsoft.com/office/officeart/2009/3/layout/StepUpProcess"/>
    <dgm:cxn modelId="{F1C9DF56-2A83-44FB-9804-BBD3FD32FDC9}" srcId="{2C6629AD-39EC-499C-B181-4D71A1FC6D69}" destId="{043F2854-16BC-45C3-BEE4-5431AE6635C5}" srcOrd="5" destOrd="0" parTransId="{5820C937-4DE4-4844-BB7E-47D8C53670CA}" sibTransId="{420BDEF3-37DC-4F96-AFA5-84FFF35764CA}"/>
    <dgm:cxn modelId="{30599B55-3E95-40B2-ADD0-C5DD2912BE1B}" type="presOf" srcId="{EBFAB1FF-8F1D-493E-8CBA-49B29B1C818D}" destId="{4A724ED6-E799-41A7-A7E2-9A607DE559C6}" srcOrd="0" destOrd="0" presId="urn:microsoft.com/office/officeart/2009/3/layout/StepUpProcess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31BB20F6-91F6-420A-8A94-101057F9ADC8}" type="presOf" srcId="{2C6629AD-39EC-499C-B181-4D71A1FC6D69}" destId="{6EADAED4-8680-4BD2-BA70-DD5A8F0084BB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0F6020A-9B68-4362-80AA-0AD7D1391AE1}" type="presOf" srcId="{043F2854-16BC-45C3-BEE4-5431AE6635C5}" destId="{5BB20D0C-6047-483A-82C3-E72F6532B8C4}" srcOrd="0" destOrd="0" presId="urn:microsoft.com/office/officeart/2009/3/layout/StepUpProcess"/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4340EB38-33DD-4B57-9125-34F018DB5DB6}" type="presOf" srcId="{65A812C3-67A6-4B44-9ECA-4A5CDD446FD9}" destId="{4182B732-AD71-40AF-B6C5-29AAF7C4A0E9}" srcOrd="0" destOrd="0" presId="urn:microsoft.com/office/officeart/2009/3/layout/StepUpProcess"/>
    <dgm:cxn modelId="{A4D8237A-99BE-49ED-9B47-75FA6F230886}" type="presOf" srcId="{D5C52F61-B2AD-4D81-8C88-65D4C91B3D7F}" destId="{837BAB33-11FC-44A1-8256-1687CBD09133}" srcOrd="0" destOrd="0" presId="urn:microsoft.com/office/officeart/2009/3/layout/StepUpProcess"/>
    <dgm:cxn modelId="{5CE11FD2-710C-497C-88C9-AB92487B3F49}" srcId="{2C6629AD-39EC-499C-B181-4D71A1FC6D69}" destId="{65A812C3-67A6-4B44-9ECA-4A5CDD446FD9}" srcOrd="4" destOrd="0" parTransId="{674EEEA5-42A3-4CBC-9EC9-1C90232470C0}" sibTransId="{136B7A5E-F76D-463E-BA0F-6D42FCCD3652}"/>
    <dgm:cxn modelId="{2F9A19FA-952E-4945-AB6E-3A0CD0B4C458}" type="presParOf" srcId="{6EADAED4-8680-4BD2-BA70-DD5A8F0084BB}" destId="{C3B87E7C-024D-4695-B621-3B1BECE81B9A}" srcOrd="0" destOrd="0" presId="urn:microsoft.com/office/officeart/2009/3/layout/StepUpProcess"/>
    <dgm:cxn modelId="{5950CCDF-A422-42E8-B808-58E755A58D0E}" type="presParOf" srcId="{C3B87E7C-024D-4695-B621-3B1BECE81B9A}" destId="{3AC087B1-BB70-4B4B-B7D3-1FE15D230954}" srcOrd="0" destOrd="0" presId="urn:microsoft.com/office/officeart/2009/3/layout/StepUpProcess"/>
    <dgm:cxn modelId="{356AD003-12E5-4E09-B550-536B4FDFD5BB}" type="presParOf" srcId="{C3B87E7C-024D-4695-B621-3B1BECE81B9A}" destId="{845BF8D3-08A4-4305-A906-922E249A9F6F}" srcOrd="1" destOrd="0" presId="urn:microsoft.com/office/officeart/2009/3/layout/StepUpProcess"/>
    <dgm:cxn modelId="{E913F7C2-BEB0-4C5C-8BA3-C731E9723E4B}" type="presParOf" srcId="{C3B87E7C-024D-4695-B621-3B1BECE81B9A}" destId="{E51721EB-0ADD-4216-BA57-D9DE9AF68390}" srcOrd="2" destOrd="0" presId="urn:microsoft.com/office/officeart/2009/3/layout/StepUpProcess"/>
    <dgm:cxn modelId="{8742F9CE-D950-4E29-A29D-1D04D7A85E48}" type="presParOf" srcId="{6EADAED4-8680-4BD2-BA70-DD5A8F0084BB}" destId="{53EF4CC6-4C0A-40C5-B706-850BA916F4A0}" srcOrd="1" destOrd="0" presId="urn:microsoft.com/office/officeart/2009/3/layout/StepUpProcess"/>
    <dgm:cxn modelId="{1E58A0FF-224B-4D84-B5BA-5EB9DE3C4420}" type="presParOf" srcId="{53EF4CC6-4C0A-40C5-B706-850BA916F4A0}" destId="{188BF697-7B71-4BDB-B255-DB942633E191}" srcOrd="0" destOrd="0" presId="urn:microsoft.com/office/officeart/2009/3/layout/StepUpProcess"/>
    <dgm:cxn modelId="{C43E4659-7A79-40DE-88F1-9089FFF1C0FF}" type="presParOf" srcId="{6EADAED4-8680-4BD2-BA70-DD5A8F0084BB}" destId="{40EC2E28-B012-479E-A7F5-D3C95446251D}" srcOrd="2" destOrd="0" presId="urn:microsoft.com/office/officeart/2009/3/layout/StepUpProcess"/>
    <dgm:cxn modelId="{C57CA982-4675-46DD-9DE9-AC6AA3750952}" type="presParOf" srcId="{40EC2E28-B012-479E-A7F5-D3C95446251D}" destId="{F4BE7BEC-D258-4E21-973A-4B4125CA37B5}" srcOrd="0" destOrd="0" presId="urn:microsoft.com/office/officeart/2009/3/layout/StepUpProcess"/>
    <dgm:cxn modelId="{886B2A1C-79C4-49BE-BCEC-AD0677EA7F5D}" type="presParOf" srcId="{40EC2E28-B012-479E-A7F5-D3C95446251D}" destId="{4A724ED6-E799-41A7-A7E2-9A607DE559C6}" srcOrd="1" destOrd="0" presId="urn:microsoft.com/office/officeart/2009/3/layout/StepUpProcess"/>
    <dgm:cxn modelId="{FAAFAF32-F1EA-4C5E-9866-264D517576D1}" type="presParOf" srcId="{40EC2E28-B012-479E-A7F5-D3C95446251D}" destId="{4E79B0F5-A4EF-43B4-B4DC-B0BF1E41DD4C}" srcOrd="2" destOrd="0" presId="urn:microsoft.com/office/officeart/2009/3/layout/StepUpProcess"/>
    <dgm:cxn modelId="{35F98FA8-4418-40A2-B8E4-3209CBC3CDA7}" type="presParOf" srcId="{6EADAED4-8680-4BD2-BA70-DD5A8F0084BB}" destId="{B87B4EC1-FF79-46EC-BB6B-D891687B8F0D}" srcOrd="3" destOrd="0" presId="urn:microsoft.com/office/officeart/2009/3/layout/StepUpProcess"/>
    <dgm:cxn modelId="{1056650F-D47B-4F55-9E45-C241B3A3A9E1}" type="presParOf" srcId="{B87B4EC1-FF79-46EC-BB6B-D891687B8F0D}" destId="{3C5FE88F-07C3-4B0D-8B9B-670BEE72E238}" srcOrd="0" destOrd="0" presId="urn:microsoft.com/office/officeart/2009/3/layout/StepUpProcess"/>
    <dgm:cxn modelId="{06E2D7CF-E78C-4C3B-B3FE-E9E165CB57B4}" type="presParOf" srcId="{6EADAED4-8680-4BD2-BA70-DD5A8F0084BB}" destId="{E9BCC35C-30C5-4996-9A1E-9CAC03215477}" srcOrd="4" destOrd="0" presId="urn:microsoft.com/office/officeart/2009/3/layout/StepUpProcess"/>
    <dgm:cxn modelId="{F657FBDA-E92E-49FB-A714-583E19FAE757}" type="presParOf" srcId="{E9BCC35C-30C5-4996-9A1E-9CAC03215477}" destId="{2258758D-22E7-4A10-9222-D626294E2842}" srcOrd="0" destOrd="0" presId="urn:microsoft.com/office/officeart/2009/3/layout/StepUpProcess"/>
    <dgm:cxn modelId="{7A33179F-2C4D-498E-A72E-AF6029D9949E}" type="presParOf" srcId="{E9BCC35C-30C5-4996-9A1E-9CAC03215477}" destId="{837BAB33-11FC-44A1-8256-1687CBD09133}" srcOrd="1" destOrd="0" presId="urn:microsoft.com/office/officeart/2009/3/layout/StepUpProcess"/>
    <dgm:cxn modelId="{3E38192C-5AF5-4F50-BE3A-29C38841AF62}" type="presParOf" srcId="{E9BCC35C-30C5-4996-9A1E-9CAC03215477}" destId="{9FCA60C7-1882-4B4C-8C45-599B778000D2}" srcOrd="2" destOrd="0" presId="urn:microsoft.com/office/officeart/2009/3/layout/StepUpProcess"/>
    <dgm:cxn modelId="{F3926B42-5776-4ECE-A4C6-08E2500116A2}" type="presParOf" srcId="{6EADAED4-8680-4BD2-BA70-DD5A8F0084BB}" destId="{FAB14153-12E1-4CB3-B3E4-8C20F2599BE1}" srcOrd="5" destOrd="0" presId="urn:microsoft.com/office/officeart/2009/3/layout/StepUpProcess"/>
    <dgm:cxn modelId="{E4FEC54C-F9A9-438A-BF26-F438101DD034}" type="presParOf" srcId="{FAB14153-12E1-4CB3-B3E4-8C20F2599BE1}" destId="{E1879243-F973-4764-B50F-EF5D93395539}" srcOrd="0" destOrd="0" presId="urn:microsoft.com/office/officeart/2009/3/layout/StepUpProcess"/>
    <dgm:cxn modelId="{08B97FB1-F7B1-44F9-AB3D-EC0522DEF0AA}" type="presParOf" srcId="{6EADAED4-8680-4BD2-BA70-DD5A8F0084BB}" destId="{B755523B-97A6-45AB-A888-C8EC17BCC03E}" srcOrd="6" destOrd="0" presId="urn:microsoft.com/office/officeart/2009/3/layout/StepUpProcess"/>
    <dgm:cxn modelId="{AC5E0631-663E-40CC-AD06-505839062CD0}" type="presParOf" srcId="{B755523B-97A6-45AB-A888-C8EC17BCC03E}" destId="{93E2BE40-F52C-4861-A069-509531A9CF65}" srcOrd="0" destOrd="0" presId="urn:microsoft.com/office/officeart/2009/3/layout/StepUpProcess"/>
    <dgm:cxn modelId="{1016A6DB-9449-4999-A3E1-BBAAB57597BF}" type="presParOf" srcId="{B755523B-97A6-45AB-A888-C8EC17BCC03E}" destId="{27B3CA5D-B12E-4087-80F1-BCF2C5770B8D}" srcOrd="1" destOrd="0" presId="urn:microsoft.com/office/officeart/2009/3/layout/StepUpProcess"/>
    <dgm:cxn modelId="{95408CB2-C0B7-4086-9014-DE9C6CE84F6B}" type="presParOf" srcId="{B755523B-97A6-45AB-A888-C8EC17BCC03E}" destId="{EB36A187-AFCC-48AC-B75A-4072FF0673EF}" srcOrd="2" destOrd="0" presId="urn:microsoft.com/office/officeart/2009/3/layout/StepUpProcess"/>
    <dgm:cxn modelId="{0427431C-A3A5-4305-968F-E7470614E957}" type="presParOf" srcId="{6EADAED4-8680-4BD2-BA70-DD5A8F0084BB}" destId="{31478E1B-B4DA-45EE-B251-D5C133EEF7DE}" srcOrd="7" destOrd="0" presId="urn:microsoft.com/office/officeart/2009/3/layout/StepUpProcess"/>
    <dgm:cxn modelId="{5B609DA4-8ADC-4D2E-8D26-F5F3AE1373C7}" type="presParOf" srcId="{31478E1B-B4DA-45EE-B251-D5C133EEF7DE}" destId="{7779E633-46B9-4413-A9E3-C6AC4AE1D08A}" srcOrd="0" destOrd="0" presId="urn:microsoft.com/office/officeart/2009/3/layout/StepUpProcess"/>
    <dgm:cxn modelId="{4E56AD8B-39A8-42CC-8D02-46A64C4A5F10}" type="presParOf" srcId="{6EADAED4-8680-4BD2-BA70-DD5A8F0084BB}" destId="{A8B700DE-ABF3-4D89-9E48-A72E1CC9DD6D}" srcOrd="8" destOrd="0" presId="urn:microsoft.com/office/officeart/2009/3/layout/StepUpProcess"/>
    <dgm:cxn modelId="{36CFEAAB-1BBE-40B1-A8D5-6C584C006649}" type="presParOf" srcId="{A8B700DE-ABF3-4D89-9E48-A72E1CC9DD6D}" destId="{3B0BD494-9B54-4F3F-889F-50C7C4AEA11A}" srcOrd="0" destOrd="0" presId="urn:microsoft.com/office/officeart/2009/3/layout/StepUpProcess"/>
    <dgm:cxn modelId="{F8A40ECA-75CB-48C3-8AE3-1CA74BAE81D7}" type="presParOf" srcId="{A8B700DE-ABF3-4D89-9E48-A72E1CC9DD6D}" destId="{4182B732-AD71-40AF-B6C5-29AAF7C4A0E9}" srcOrd="1" destOrd="0" presId="urn:microsoft.com/office/officeart/2009/3/layout/StepUpProcess"/>
    <dgm:cxn modelId="{EEFEB83F-048F-4598-9B78-C4A15D2CDE87}" type="presParOf" srcId="{A8B700DE-ABF3-4D89-9E48-A72E1CC9DD6D}" destId="{AE2CDD67-A381-4C14-97ED-D7D1BC1FC7A2}" srcOrd="2" destOrd="0" presId="urn:microsoft.com/office/officeart/2009/3/layout/StepUpProcess"/>
    <dgm:cxn modelId="{634C8FF7-A975-41AA-8D45-B4D245006CB3}" type="presParOf" srcId="{6EADAED4-8680-4BD2-BA70-DD5A8F0084BB}" destId="{3D219071-CF08-44F6-8A6C-E1C88825940D}" srcOrd="9" destOrd="0" presId="urn:microsoft.com/office/officeart/2009/3/layout/StepUpProcess"/>
    <dgm:cxn modelId="{31FEBD73-FFB4-4FC0-BE55-F8468835618A}" type="presParOf" srcId="{3D219071-CF08-44F6-8A6C-E1C88825940D}" destId="{923A3C70-9797-4420-A758-E592C88BCA4A}" srcOrd="0" destOrd="0" presId="urn:microsoft.com/office/officeart/2009/3/layout/StepUpProcess"/>
    <dgm:cxn modelId="{54AA0A61-AE97-4C55-8273-769C4120BDF7}" type="presParOf" srcId="{6EADAED4-8680-4BD2-BA70-DD5A8F0084BB}" destId="{8E495C7E-0BD3-4159-8630-9635AB0A2191}" srcOrd="10" destOrd="0" presId="urn:microsoft.com/office/officeart/2009/3/layout/StepUpProcess"/>
    <dgm:cxn modelId="{2E9A1CC0-BC27-4385-A5C4-588199B87145}" type="presParOf" srcId="{8E495C7E-0BD3-4159-8630-9635AB0A2191}" destId="{E4EABA3E-45E3-451A-85F4-AFCCC08E8102}" srcOrd="0" destOrd="0" presId="urn:microsoft.com/office/officeart/2009/3/layout/StepUpProcess"/>
    <dgm:cxn modelId="{0C16A42B-C1E0-4C5C-B26F-7735364CC65F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67575" y="3153297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84392" y="3698892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84392" y="3698892"/>
        <a:ext cx="1648568" cy="1445066"/>
      </dsp:txXfrm>
    </dsp:sp>
    <dsp:sp modelId="{E51721EB-0ADD-4216-BA57-D9DE9AF68390}">
      <dsp:nvSpPr>
        <dsp:cNvPr id="0" name=""/>
        <dsp:cNvSpPr/>
      </dsp:nvSpPr>
      <dsp:spPr>
        <a:xfrm>
          <a:off x="1521909" y="3018861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892892"/>
            <a:satOff val="-2447"/>
            <a:lumOff val="2372"/>
            <a:alphaOff val="0"/>
          </a:schemeClr>
        </a:solidFill>
        <a:ln w="12700" cap="flat" cmpd="sng" algn="ctr">
          <a:solidFill>
            <a:schemeClr val="accent2">
              <a:hueOff val="892892"/>
              <a:satOff val="-2447"/>
              <a:lumOff val="2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385745" y="2653899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785785"/>
            <a:satOff val="-4893"/>
            <a:lumOff val="4744"/>
            <a:alphaOff val="0"/>
          </a:schemeClr>
        </a:solidFill>
        <a:ln w="12700" cap="flat" cmpd="sng" algn="ctr">
          <a:solidFill>
            <a:schemeClr val="accent2">
              <a:hueOff val="1785785"/>
              <a:satOff val="-4893"/>
              <a:lumOff val="4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4376644" y="2839600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376644" y="2839600"/>
        <a:ext cx="1648568" cy="1445066"/>
      </dsp:txXfrm>
    </dsp:sp>
    <dsp:sp modelId="{4E79B0F5-A4EF-43B4-B4DC-B0BF1E41DD4C}">
      <dsp:nvSpPr>
        <dsp:cNvPr id="0" name=""/>
        <dsp:cNvSpPr/>
      </dsp:nvSpPr>
      <dsp:spPr>
        <a:xfrm>
          <a:off x="3540079" y="2519463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2678677"/>
            <a:satOff val="-7340"/>
            <a:lumOff val="7117"/>
            <a:alphaOff val="0"/>
          </a:schemeClr>
        </a:solidFill>
        <a:ln w="12700" cap="flat" cmpd="sng" algn="ctr">
          <a:solidFill>
            <a:schemeClr val="accent2">
              <a:hueOff val="2678677"/>
              <a:satOff val="-7340"/>
              <a:lumOff val="7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4403915" y="2154500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571570"/>
            <a:satOff val="-9787"/>
            <a:lumOff val="9489"/>
            <a:alphaOff val="0"/>
          </a:schemeClr>
        </a:solidFill>
        <a:ln w="12700" cap="flat" cmpd="sng" algn="ctr">
          <a:solidFill>
            <a:schemeClr val="accent2">
              <a:hueOff val="3571570"/>
              <a:satOff val="-9787"/>
              <a:lumOff val="9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2258572" y="3410708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</a:t>
          </a:r>
          <a:r>
            <a:rPr lang="es-ES" sz="2400" kern="12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suena el </a:t>
          </a:r>
          <a:r>
            <a:rPr lang="es-ES" sz="2400" u="sng" kern="12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acordeón</a:t>
          </a:r>
          <a:r>
            <a:rPr lang="es-ES" sz="2400" kern="1200" baseline="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258572" y="3410708"/>
        <a:ext cx="1648568" cy="1445066"/>
      </dsp:txXfrm>
    </dsp:sp>
    <dsp:sp modelId="{9FCA60C7-1882-4B4C-8C45-599B778000D2}">
      <dsp:nvSpPr>
        <dsp:cNvPr id="0" name=""/>
        <dsp:cNvSpPr/>
      </dsp:nvSpPr>
      <dsp:spPr>
        <a:xfrm>
          <a:off x="5558249" y="2020065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4464462"/>
            <a:satOff val="-12234"/>
            <a:lumOff val="11861"/>
            <a:alphaOff val="0"/>
          </a:schemeClr>
        </a:solidFill>
        <a:ln w="12700" cap="flat" cmpd="sng" algn="ctr">
          <a:solidFill>
            <a:schemeClr val="accent2">
              <a:hueOff val="4464462"/>
              <a:satOff val="-12234"/>
              <a:lumOff val="118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6422084" y="1655102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5357355"/>
            <a:satOff val="-14680"/>
            <a:lumOff val="14233"/>
            <a:alphaOff val="0"/>
          </a:schemeClr>
        </a:solidFill>
        <a:ln w="12700" cap="flat" cmpd="sng" algn="ctr">
          <a:solidFill>
            <a:schemeClr val="accent2">
              <a:hueOff val="5357355"/>
              <a:satOff val="-14680"/>
              <a:lumOff val="14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6238901" y="2200698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</a:t>
          </a:r>
          <a:r>
            <a:rPr lang="es-ES" sz="2400" u="sng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bajo</a:t>
          </a:r>
          <a:endParaRPr lang="es-ES" sz="2400" u="sng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238901" y="2200698"/>
        <a:ext cx="1648568" cy="1445066"/>
      </dsp:txXfrm>
    </dsp:sp>
    <dsp:sp modelId="{EB36A187-AFCC-48AC-B75A-4072FF0673EF}">
      <dsp:nvSpPr>
        <dsp:cNvPr id="0" name=""/>
        <dsp:cNvSpPr/>
      </dsp:nvSpPr>
      <dsp:spPr>
        <a:xfrm>
          <a:off x="7576419" y="1520667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6250247"/>
            <a:satOff val="-17127"/>
            <a:lumOff val="16605"/>
            <a:alphaOff val="0"/>
          </a:schemeClr>
        </a:solidFill>
        <a:ln w="12700" cap="flat" cmpd="sng" algn="ctr">
          <a:solidFill>
            <a:schemeClr val="accent2">
              <a:hueOff val="6250247"/>
              <a:satOff val="-17127"/>
              <a:lumOff val="166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BD494-9B54-4F3F-889F-50C7C4AEA11A}">
      <dsp:nvSpPr>
        <dsp:cNvPr id="0" name=""/>
        <dsp:cNvSpPr/>
      </dsp:nvSpPr>
      <dsp:spPr>
        <a:xfrm rot="5400000">
          <a:off x="8440254" y="1155704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7143139"/>
            <a:satOff val="-19574"/>
            <a:lumOff val="18978"/>
            <a:alphaOff val="0"/>
          </a:schemeClr>
        </a:solidFill>
        <a:ln w="12700" cap="flat" cmpd="sng" algn="ctr">
          <a:solidFill>
            <a:schemeClr val="accent2">
              <a:hueOff val="7143139"/>
              <a:satOff val="-19574"/>
              <a:lumOff val="18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2B732-AD71-40AF-B6C5-29AAF7C4A0E9}">
      <dsp:nvSpPr>
        <dsp:cNvPr id="0" name=""/>
        <dsp:cNvSpPr/>
      </dsp:nvSpPr>
      <dsp:spPr>
        <a:xfrm>
          <a:off x="8257070" y="1701300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Tabla resumen 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8257070" y="1701300"/>
        <a:ext cx="1648568" cy="1445066"/>
      </dsp:txXfrm>
    </dsp:sp>
    <dsp:sp modelId="{AE2CDD67-A381-4C14-97ED-D7D1BC1FC7A2}">
      <dsp:nvSpPr>
        <dsp:cNvPr id="0" name=""/>
        <dsp:cNvSpPr/>
      </dsp:nvSpPr>
      <dsp:spPr>
        <a:xfrm>
          <a:off x="9594588" y="1021268"/>
          <a:ext cx="311050" cy="311050"/>
        </a:xfrm>
        <a:prstGeom prst="triangle">
          <a:avLst>
            <a:gd name="adj" fmla="val 100000"/>
          </a:avLst>
        </a:prstGeom>
        <a:solidFill>
          <a:schemeClr val="accent2">
            <a:hueOff val="8036031"/>
            <a:satOff val="-22020"/>
            <a:lumOff val="21350"/>
            <a:alphaOff val="0"/>
          </a:schemeClr>
        </a:solidFill>
        <a:ln w="12700" cap="flat" cmpd="sng" algn="ctr">
          <a:solidFill>
            <a:schemeClr val="accent2">
              <a:hueOff val="8036031"/>
              <a:satOff val="-22020"/>
              <a:lumOff val="21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10458424" y="656306"/>
          <a:ext cx="1097400" cy="1826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8928924"/>
            <a:satOff val="-24467"/>
            <a:lumOff val="23722"/>
            <a:alphaOff val="0"/>
          </a:schemeClr>
        </a:solidFill>
        <a:ln w="12700" cap="flat" cmpd="sng" algn="ctr">
          <a:solidFill>
            <a:schemeClr val="accent2">
              <a:hueOff val="8928924"/>
              <a:satOff val="-24467"/>
              <a:lumOff val="23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10275240" y="1201902"/>
          <a:ext cx="1648568" cy="144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0275240" y="1201902"/>
        <a:ext cx="1648568" cy="1445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5091B3-42F9-4632-BE7C-33274F4F2D34}" type="datetime1">
              <a:rPr lang="es-ES" smtClean="0"/>
              <a:t>28/04/2020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196BA1-C532-4378-8FB2-9F5B51690B01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73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33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87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15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76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1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DC83968-D36C-454A-A75F-3E5398C4DAD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FBCDF-CF6B-4AF1-B6FF-086EFC021A17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B2E012C-D5A5-47C0-9FB6-B72980AEA738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C81F6-0E5A-4657-A7C7-41274A6E3DFB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imagen 16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dirty="0"/>
              <a:t>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B0F479-8C3C-45B7-A68F-5857AF5AA081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F6CB1-E7CC-4FC3-B9A8-FEC6E20C0802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08CB1-4D57-4BCF-863F-20CF78FFDE2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88471-925C-4C03-8335-0422A8E49CF0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2B8890-3E7D-4E50-A6E6-E75682D1E8B1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252DF38-6D84-4410-A016-A7A55786E602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Rectángulo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C3BD28-0BB9-490A-B90F-B27AEFF63725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FV-kbUgQ0&amp;list=LLKHoXiGWVyGnTAgkN3oKLqw&amp;index=2&amp;t=0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q9JChu7Jo&amp;list=LLKHoXiGWVyGnTAgkN3oKLqw&amp;index=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Teclas de pian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5" name="Rectángulo 4"/>
          <p:cNvSpPr/>
          <p:nvPr/>
        </p:nvSpPr>
        <p:spPr>
          <a:xfrm>
            <a:off x="117748" y="3789040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55" y="4078208"/>
            <a:ext cx="1474637" cy="113307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96807" y="3651527"/>
            <a:ext cx="6092825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637052">
                  <a:lumMod val="75000"/>
                </a:srgbClr>
              </a:buClr>
            </a:pPr>
            <a:r>
              <a:rPr lang="e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Semana </a:t>
            </a:r>
            <a:r>
              <a:rPr lang="e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6</a:t>
            </a:r>
            <a:endParaRPr lang="e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</a:endParaRPr>
          </a:p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637052">
                  <a:lumMod val="75000"/>
                </a:srgbClr>
              </a:buClr>
            </a:pPr>
            <a:r>
              <a:rPr lang="e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Profesor: Felipe Pérez Parra </a:t>
            </a:r>
          </a:p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637052">
                  <a:lumMod val="75000"/>
                </a:srgbClr>
              </a:buClr>
            </a:pPr>
            <a:r>
              <a:rPr lang="es-CL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Consultas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</a:rPr>
              <a:t>: musicaauroradechile@gmail.com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088275" y="5517232"/>
            <a:ext cx="5085348" cy="134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Ejemplo 2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049" t="14034" r="16479" b="19298"/>
          <a:stretch/>
        </p:blipFill>
        <p:spPr>
          <a:xfrm>
            <a:off x="1773934" y="1700808"/>
            <a:ext cx="8640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Cierre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72599" cy="4267200"/>
          </a:xfrm>
        </p:spPr>
        <p:txBody>
          <a:bodyPr/>
          <a:lstStyle/>
          <a:p>
            <a:r>
              <a:rPr lang="es-CL" dirty="0" smtClean="0"/>
              <a:t>Responde en forma oral:</a:t>
            </a:r>
          </a:p>
          <a:p>
            <a:pPr marL="0" indent="0">
              <a:buNone/>
            </a:pPr>
            <a:endParaRPr lang="es-CL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CL" dirty="0" smtClean="0"/>
              <a:t>¿Cuál fue el instrumento que mas te gustó ? ¿Porqué? </a:t>
            </a:r>
            <a:endParaRPr lang="es-CL" dirty="0"/>
          </a:p>
          <a:p>
            <a:pPr marL="731520" lvl="1" indent="-457200">
              <a:buFont typeface="+mj-lt"/>
              <a:buAutoNum type="arabicPeriod"/>
            </a:pPr>
            <a:r>
              <a:rPr lang="es-CL" dirty="0" smtClean="0"/>
              <a:t>¿Qué características tiene este instrumento?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CL" dirty="0" smtClean="0"/>
              <a:t>Nombra las partes principales de este instrumento</a:t>
            </a:r>
          </a:p>
          <a:p>
            <a:pPr marL="274320" lvl="1" indent="0">
              <a:buNone/>
            </a:pPr>
            <a:endParaRPr lang="es-CL" dirty="0"/>
          </a:p>
        </p:txBody>
      </p:sp>
      <p:pic>
        <p:nvPicPr>
          <p:cNvPr id="2052" name="Picture 4" descr="Sinestesia, el arte de ver la música « MusicaAntigu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87" y="4038600"/>
            <a:ext cx="4474693" cy="21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1844" y="1916832"/>
            <a:ext cx="10116614" cy="2952328"/>
          </a:xfrm>
        </p:spPr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</a:t>
            </a:r>
            <a:r>
              <a:rPr lang="es-CL" smtClean="0"/>
              <a:t>el </a:t>
            </a:r>
            <a:r>
              <a:rPr lang="es-CL" smtClean="0"/>
              <a:t>correo: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sz="4799" dirty="0" smtClean="0">
                <a:hlinkClick r:id="rId2"/>
              </a:rPr>
              <a:t>musicaauroradechile@gmail.com</a:t>
            </a:r>
            <a:r>
              <a:rPr lang="es-CL" sz="4799" dirty="0" smtClean="0"/>
              <a:t> </a:t>
            </a:r>
            <a:endParaRPr lang="es-CL" sz="4799" dirty="0"/>
          </a:p>
        </p:txBody>
      </p:sp>
    </p:spTree>
    <p:extLst>
      <p:ext uri="{BB962C8B-B14F-4D97-AF65-F5344CB8AC3E}">
        <p14:creationId xmlns:p14="http://schemas.microsoft.com/office/powerpoint/2010/main" val="15271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Objetivo 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Conocer por medio de la serie </a:t>
            </a:r>
            <a:r>
              <a:rPr lang="es-CL" sz="4000" b="1" dirty="0">
                <a:latin typeface="Calibri" panose="020F0502020204030204" pitchFamily="34" charset="0"/>
                <a:ea typeface="Calibri" panose="020F0502020204030204" pitchFamily="34" charset="0"/>
              </a:rPr>
              <a:t>ASI SUENA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s-CL" sz="4000" b="1" dirty="0">
                <a:latin typeface="Calibri" panose="020F0502020204030204" pitchFamily="34" charset="0"/>
                <a:ea typeface="Calibri" panose="020F0502020204030204" pitchFamily="34" charset="0"/>
              </a:rPr>
              <a:t>CNTV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CL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distintos instrumentos 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musicales, sus características, formas de ejecución </a:t>
            </a:r>
            <a:r>
              <a:rPr lang="es-CL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y músicos chilenos especialistas en  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</a:rPr>
              <a:t>estos instrumentos. </a:t>
            </a:r>
            <a:endParaRPr lang="es-ES" sz="40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8182644" y="4653136"/>
            <a:ext cx="3719736" cy="1704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5728"/>
              </p:ext>
            </p:extLst>
          </p:nvPr>
        </p:nvGraphicFramePr>
        <p:xfrm>
          <a:off x="261765" y="693409"/>
          <a:ext cx="11927060" cy="616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7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400" dirty="0" smtClean="0"/>
              <a:t>Observa el siguiente video 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https://www.youtube.com/watch?v=VaFV-kbUgQ0&amp;list=LLKHoXiGWVyGnTAgkN3oKLqw&amp;index=2&amp;t=0s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4005063"/>
            <a:ext cx="4222205" cy="2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Así suena el acordeón 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48357"/>
              </p:ext>
            </p:extLst>
          </p:nvPr>
        </p:nvGraphicFramePr>
        <p:xfrm>
          <a:off x="2133972" y="1704307"/>
          <a:ext cx="8784975" cy="4577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84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Resumen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El acordeón es un instrumento de</a:t>
                      </a:r>
                      <a:r>
                        <a:rPr lang="es-CL" sz="2800" baseline="0" dirty="0" smtClean="0"/>
                        <a:t> </a:t>
                      </a:r>
                      <a:r>
                        <a:rPr lang="es-CL" sz="2800" dirty="0" smtClean="0"/>
                        <a:t>____________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Escribe el nombre de las</a:t>
                      </a:r>
                      <a:r>
                        <a:rPr lang="es-CL" sz="2800" baseline="0" dirty="0" smtClean="0"/>
                        <a:t> 3 partes principales del acordeón:</a:t>
                      </a:r>
                    </a:p>
                    <a:p>
                      <a:r>
                        <a:rPr lang="es-CL" sz="2800" baseline="0" dirty="0" smtClean="0"/>
                        <a:t>1</a:t>
                      </a:r>
                    </a:p>
                    <a:p>
                      <a:r>
                        <a:rPr lang="es-CL" sz="2800" baseline="0" dirty="0" smtClean="0"/>
                        <a:t>2</a:t>
                      </a:r>
                    </a:p>
                    <a:p>
                      <a:r>
                        <a:rPr lang="es-CL" sz="2800" baseline="0" dirty="0" smtClean="0"/>
                        <a:t>3 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Nombre</a:t>
                      </a:r>
                      <a:r>
                        <a:rPr lang="es-CL" sz="2800" baseline="0" dirty="0" smtClean="0"/>
                        <a:t> de la artista que expone en el video: _____________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800" dirty="0" smtClean="0"/>
                        <a:t>Dibuja un acordeón </a:t>
                      </a:r>
                      <a:endParaRPr lang="es-C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-34527" y="0"/>
            <a:ext cx="3719736" cy="1704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36033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400" dirty="0" smtClean="0"/>
              <a:t>Observa el siguiente video 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https://www.youtube.com/watch?v=Hcq9JChu7Jo&amp;list=LLKHoXiGWVyGnTAgkN3oKLqw&amp;index=2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4005063"/>
            <a:ext cx="4222205" cy="2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Así suena el bajo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62887"/>
              </p:ext>
            </p:extLst>
          </p:nvPr>
        </p:nvGraphicFramePr>
        <p:xfrm>
          <a:off x="1881439" y="1697166"/>
          <a:ext cx="8784975" cy="3296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84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Resumen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El bajo es un instrumento de __________________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Escribe el nombre de</a:t>
                      </a:r>
                      <a:r>
                        <a:rPr lang="es-CL" sz="2400" baseline="0" dirty="0" smtClean="0"/>
                        <a:t> 3  partes del bajo:</a:t>
                      </a:r>
                    </a:p>
                    <a:p>
                      <a:r>
                        <a:rPr lang="es-CL" sz="2400" baseline="0" dirty="0" smtClean="0"/>
                        <a:t>1</a:t>
                      </a:r>
                    </a:p>
                    <a:p>
                      <a:r>
                        <a:rPr lang="es-CL" sz="2400" baseline="0" dirty="0" smtClean="0"/>
                        <a:t>2</a:t>
                      </a:r>
                    </a:p>
                    <a:p>
                      <a:r>
                        <a:rPr lang="es-CL" sz="2400" baseline="0" dirty="0" smtClean="0"/>
                        <a:t>3 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Nombre</a:t>
                      </a:r>
                      <a:r>
                        <a:rPr lang="es-CL" sz="2400" baseline="0" dirty="0" smtClean="0"/>
                        <a:t> de la artista que expone en el video: _____________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Dibuja u</a:t>
                      </a:r>
                      <a:r>
                        <a:rPr lang="es-CL" sz="2400" baseline="0" dirty="0" smtClean="0"/>
                        <a:t>n bajo 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8110636" y="5153693"/>
            <a:ext cx="3719736" cy="1704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8277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Indaguemos en YouTube 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909836" y="1844824"/>
            <a:ext cx="9972599" cy="42672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Busca en YOU TUBE a los artistas recientemente trabajados y observa distintos videos donde aparezcan ejecutando su instrumento en este caso acordeón o bajo.</a:t>
            </a:r>
          </a:p>
          <a:p>
            <a:r>
              <a:rPr lang="es-CL" sz="2800" dirty="0" smtClean="0"/>
              <a:t>Forma de buscar: </a:t>
            </a:r>
          </a:p>
          <a:p>
            <a:pPr marL="971550" lvl="2" indent="-514350">
              <a:buFont typeface="+mj-lt"/>
              <a:buAutoNum type="arabicPeriod"/>
            </a:pPr>
            <a:r>
              <a:rPr lang="es-CL" sz="2400" dirty="0" smtClean="0"/>
              <a:t>Pascuala Ilabaca acordeón </a:t>
            </a:r>
          </a:p>
          <a:p>
            <a:pPr marL="971550" lvl="2" indent="-514350">
              <a:buFont typeface="+mj-lt"/>
              <a:buAutoNum type="arabicPeriod"/>
            </a:pPr>
            <a:r>
              <a:rPr lang="es-CL" sz="2400" dirty="0" smtClean="0"/>
              <a:t>Felipe Ilabaca Bajo </a:t>
            </a:r>
            <a:endParaRPr lang="es-C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3501008"/>
            <a:ext cx="4222205" cy="2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</a:t>
            </a:r>
            <a:r>
              <a:rPr lang="es-CL" dirty="0" smtClean="0"/>
              <a:t>jemplo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088" t="14771" r="14557" b="11178"/>
          <a:stretch/>
        </p:blipFill>
        <p:spPr>
          <a:xfrm>
            <a:off x="837830" y="1615656"/>
            <a:ext cx="1051316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rva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277_TF02801094.potx" id="{081F4BBB-747F-4466-8999-A032A97379F5}" vid="{359AB729-6FC1-4D87-BFD6-2419E33BE38F}"/>
    </a:ext>
  </a:extLst>
</a:theme>
</file>

<file path=ppt/theme/theme2.xml><?xml version="1.0" encoding="utf-8"?>
<a:theme xmlns:a="http://schemas.openxmlformats.org/drawingml/2006/main" name="Tema de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curvas musicales (panorámica)</Template>
  <TotalTime>59</TotalTime>
  <Words>280</Words>
  <Application>Microsoft Office PowerPoint</Application>
  <PresentationFormat>Personalizado</PresentationFormat>
  <Paragraphs>66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Euphemia</vt:lpstr>
      <vt:lpstr>Ligada 2.1 (Adrian M. C.)</vt:lpstr>
      <vt:lpstr>Curvas 16x9</vt:lpstr>
      <vt:lpstr>Presentación de PowerPoint</vt:lpstr>
      <vt:lpstr>Objetivo </vt:lpstr>
      <vt:lpstr>Ruta de aprendizaje</vt:lpstr>
      <vt:lpstr>Observa el siguiente video </vt:lpstr>
      <vt:lpstr>Así suena el acordeón </vt:lpstr>
      <vt:lpstr>Observa el siguiente video </vt:lpstr>
      <vt:lpstr>Así suena el bajo</vt:lpstr>
      <vt:lpstr>Indaguemos en YouTube </vt:lpstr>
      <vt:lpstr>Ejemplo</vt:lpstr>
      <vt:lpstr>Ejemplo 2</vt:lpstr>
      <vt:lpstr>Cierre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Perez Delgado</dc:creator>
  <cp:lastModifiedBy>Perez Delgado</cp:lastModifiedBy>
  <cp:revision>6</cp:revision>
  <dcterms:created xsi:type="dcterms:W3CDTF">2020-04-28T20:49:36Z</dcterms:created>
  <dcterms:modified xsi:type="dcterms:W3CDTF">2020-04-28T21:48:56Z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